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8" r:id="rId4"/>
  </p:sldMasterIdLst>
  <p:notesMasterIdLst>
    <p:notesMasterId r:id="rId41"/>
  </p:notesMasterIdLst>
  <p:handoutMasterIdLst>
    <p:handoutMasterId r:id="rId42"/>
  </p:handoutMasterIdLst>
  <p:sldIdLst>
    <p:sldId id="230719318" r:id="rId5"/>
    <p:sldId id="230719623" r:id="rId6"/>
    <p:sldId id="230719624" r:id="rId7"/>
    <p:sldId id="230719590" r:id="rId8"/>
    <p:sldId id="230719625" r:id="rId9"/>
    <p:sldId id="230719626" r:id="rId10"/>
    <p:sldId id="230719627" r:id="rId11"/>
    <p:sldId id="230719628" r:id="rId12"/>
    <p:sldId id="230719629" r:id="rId13"/>
    <p:sldId id="230719588" r:id="rId14"/>
    <p:sldId id="230719631" r:id="rId15"/>
    <p:sldId id="230719630" r:id="rId16"/>
    <p:sldId id="230719632" r:id="rId17"/>
    <p:sldId id="230719633" r:id="rId18"/>
    <p:sldId id="230719634" r:id="rId19"/>
    <p:sldId id="230719636" r:id="rId20"/>
    <p:sldId id="230719637" r:id="rId21"/>
    <p:sldId id="230719638" r:id="rId22"/>
    <p:sldId id="230719639" r:id="rId23"/>
    <p:sldId id="230719640" r:id="rId24"/>
    <p:sldId id="230719649" r:id="rId25"/>
    <p:sldId id="230719641" r:id="rId26"/>
    <p:sldId id="230719642" r:id="rId27"/>
    <p:sldId id="230719645" r:id="rId28"/>
    <p:sldId id="230719644" r:id="rId29"/>
    <p:sldId id="230719646" r:id="rId30"/>
    <p:sldId id="230719650" r:id="rId31"/>
    <p:sldId id="230719651" r:id="rId32"/>
    <p:sldId id="230719648" r:id="rId33"/>
    <p:sldId id="230719647" r:id="rId34"/>
    <p:sldId id="230719652" r:id="rId35"/>
    <p:sldId id="230719635" r:id="rId36"/>
    <p:sldId id="230719691" r:id="rId37"/>
    <p:sldId id="230719692" r:id="rId38"/>
    <p:sldId id="230719693" r:id="rId39"/>
    <p:sldId id="230719690" r:id="rId4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odie FIANCETTE" initials="EF" lastIdx="1" clrIdx="0">
    <p:extLst>
      <p:ext uri="{19B8F6BF-5375-455C-9EA6-DF929625EA0E}">
        <p15:presenceInfo xmlns:p15="http://schemas.microsoft.com/office/powerpoint/2012/main" userId="S-1-5-21-3334185378-18229324-514618537-5545" providerId="AD"/>
      </p:ext>
    </p:extLst>
  </p:cmAuthor>
  <p:cmAuthor id="2" name="Muriel Bakassa Traore" initials="MBT" lastIdx="4" clrIdx="1">
    <p:extLst>
      <p:ext uri="{19B8F6BF-5375-455C-9EA6-DF929625EA0E}">
        <p15:presenceInfo xmlns:p15="http://schemas.microsoft.com/office/powerpoint/2012/main" userId="S::Muriel.Bakassa.Traore@fr.ey.com::57a0cd24-1104-4ff7-86e2-1ca63e7f87c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3A3"/>
    <a:srgbClr val="F9FAFF"/>
    <a:srgbClr val="DF2680"/>
    <a:srgbClr val="0B48A2"/>
    <a:srgbClr val="005CA9"/>
    <a:srgbClr val="6EC4BD"/>
    <a:srgbClr val="F28B5F"/>
    <a:srgbClr val="FFE5A3"/>
    <a:srgbClr val="ED676C"/>
    <a:srgbClr val="F6A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5DD45B-593F-4711-9E05-1B113BDAC42E}" v="1" dt="2022-03-23T10:22:07.5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3792" autoAdjust="0"/>
  </p:normalViewPr>
  <p:slideViewPr>
    <p:cSldViewPr snapToGrid="0" snapToObjects="1">
      <p:cViewPr>
        <p:scale>
          <a:sx n="33" d="100"/>
          <a:sy n="33" d="100"/>
        </p:scale>
        <p:origin x="1832" y="904"/>
      </p:cViewPr>
      <p:guideLst/>
    </p:cSldViewPr>
  </p:slideViewPr>
  <p:outlineViewPr>
    <p:cViewPr>
      <p:scale>
        <a:sx n="33" d="100"/>
        <a:sy n="33" d="100"/>
      </p:scale>
      <p:origin x="0" y="-18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riel Bakassa Traore" userId="57a0cd24-1104-4ff7-86e2-1ca63e7f87c8" providerId="ADAL" clId="{88627C1D-8038-4145-A321-A8EE997C6BB5}"/>
    <pc:docChg chg="undo custSel addSld delSld modSld sldOrd modMainMaster">
      <pc:chgData name="Muriel Bakassa Traore" userId="57a0cd24-1104-4ff7-86e2-1ca63e7f87c8" providerId="ADAL" clId="{88627C1D-8038-4145-A321-A8EE997C6BB5}" dt="2022-03-18T10:39:53.524" v="9491" actId="20577"/>
      <pc:docMkLst>
        <pc:docMk/>
      </pc:docMkLst>
      <pc:sldChg chg="modSp mod">
        <pc:chgData name="Muriel Bakassa Traore" userId="57a0cd24-1104-4ff7-86e2-1ca63e7f87c8" providerId="ADAL" clId="{88627C1D-8038-4145-A321-A8EE997C6BB5}" dt="2022-03-18T10:35:06.053" v="9486" actId="20577"/>
        <pc:sldMkLst>
          <pc:docMk/>
          <pc:sldMk cId="4193455983" sldId="230719318"/>
        </pc:sldMkLst>
        <pc:spChg chg="mod">
          <ac:chgData name="Muriel Bakassa Traore" userId="57a0cd24-1104-4ff7-86e2-1ca63e7f87c8" providerId="ADAL" clId="{88627C1D-8038-4145-A321-A8EE997C6BB5}" dt="2022-03-18T10:35:06.053" v="9486" actId="20577"/>
          <ac:spMkLst>
            <pc:docMk/>
            <pc:sldMk cId="4193455983" sldId="230719318"/>
            <ac:spMk id="2" creationId="{7FDD607B-992F-7E49-8DA4-804F468D841A}"/>
          </ac:spMkLst>
        </pc:spChg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715588810" sldId="230719485"/>
        </pc:sldMkLst>
      </pc:sldChg>
      <pc:sldChg chg="del">
        <pc:chgData name="Muriel Bakassa Traore" userId="57a0cd24-1104-4ff7-86e2-1ca63e7f87c8" providerId="ADAL" clId="{88627C1D-8038-4145-A321-A8EE997C6BB5}" dt="2022-03-17T18:14:03.226" v="5" actId="47"/>
        <pc:sldMkLst>
          <pc:docMk/>
          <pc:sldMk cId="1991451830" sldId="230719569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2060074615" sldId="230719585"/>
        </pc:sldMkLst>
      </pc:sldChg>
      <pc:sldChg chg="modSp add del mod">
        <pc:chgData name="Muriel Bakassa Traore" userId="57a0cd24-1104-4ff7-86e2-1ca63e7f87c8" providerId="ADAL" clId="{88627C1D-8038-4145-A321-A8EE997C6BB5}" dt="2022-03-18T06:46:39.734" v="2244" actId="20577"/>
        <pc:sldMkLst>
          <pc:docMk/>
          <pc:sldMk cId="2484688194" sldId="230719588"/>
        </pc:sldMkLst>
        <pc:spChg chg="mod">
          <ac:chgData name="Muriel Bakassa Traore" userId="57a0cd24-1104-4ff7-86e2-1ca63e7f87c8" providerId="ADAL" clId="{88627C1D-8038-4145-A321-A8EE997C6BB5}" dt="2022-03-18T06:46:39.734" v="2244" actId="20577"/>
          <ac:spMkLst>
            <pc:docMk/>
            <pc:sldMk cId="2484688194" sldId="230719588"/>
            <ac:spMk id="5" creationId="{46AB7A00-CEB8-4AC8-A0C5-10BA51DEB445}"/>
          </ac:spMkLst>
        </pc:spChg>
      </pc:sldChg>
      <pc:sldChg chg="add del">
        <pc:chgData name="Muriel Bakassa Traore" userId="57a0cd24-1104-4ff7-86e2-1ca63e7f87c8" providerId="ADAL" clId="{88627C1D-8038-4145-A321-A8EE997C6BB5}" dt="2022-03-17T18:14:05.400" v="6"/>
        <pc:sldMkLst>
          <pc:docMk/>
          <pc:sldMk cId="1215693201" sldId="230719590"/>
        </pc:sldMkLst>
      </pc:sldChg>
      <pc:sldChg chg="del">
        <pc:chgData name="Muriel Bakassa Traore" userId="57a0cd24-1104-4ff7-86e2-1ca63e7f87c8" providerId="ADAL" clId="{88627C1D-8038-4145-A321-A8EE997C6BB5}" dt="2022-03-17T18:13:49.871" v="3" actId="47"/>
        <pc:sldMkLst>
          <pc:docMk/>
          <pc:sldMk cId="2247637245" sldId="230719596"/>
        </pc:sldMkLst>
      </pc:sldChg>
      <pc:sldChg chg="modSp del mod">
        <pc:chgData name="Muriel Bakassa Traore" userId="57a0cd24-1104-4ff7-86e2-1ca63e7f87c8" providerId="ADAL" clId="{88627C1D-8038-4145-A321-A8EE997C6BB5}" dt="2022-03-17T18:13:49.871" v="3" actId="47"/>
        <pc:sldMkLst>
          <pc:docMk/>
          <pc:sldMk cId="2426651521" sldId="230719598"/>
        </pc:sldMkLst>
        <pc:spChg chg="mod">
          <ac:chgData name="Muriel Bakassa Traore" userId="57a0cd24-1104-4ff7-86e2-1ca63e7f87c8" providerId="ADAL" clId="{88627C1D-8038-4145-A321-A8EE997C6BB5}" dt="2022-03-15T23:50:56.842" v="1" actId="27636"/>
          <ac:spMkLst>
            <pc:docMk/>
            <pc:sldMk cId="2426651521" sldId="230719598"/>
            <ac:spMk id="2" creationId="{CD2302B3-D42E-48B0-B901-D7608C75B538}"/>
          </ac:spMkLst>
        </pc:spChg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1750073846" sldId="230719615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2496819691" sldId="230719616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1593820916" sldId="230719617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3872416214" sldId="230719618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2746896496" sldId="230719619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3505253605" sldId="230719620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741464107" sldId="230719621"/>
        </pc:sldMkLst>
      </pc:sldChg>
      <pc:sldChg chg="del">
        <pc:chgData name="Muriel Bakassa Traore" userId="57a0cd24-1104-4ff7-86e2-1ca63e7f87c8" providerId="ADAL" clId="{88627C1D-8038-4145-A321-A8EE997C6BB5}" dt="2022-03-17T18:14:33.903" v="7" actId="47"/>
        <pc:sldMkLst>
          <pc:docMk/>
          <pc:sldMk cId="592968296" sldId="230719622"/>
        </pc:sldMkLst>
      </pc:sldChg>
      <pc:sldChg chg="modSp add mod">
        <pc:chgData name="Muriel Bakassa Traore" userId="57a0cd24-1104-4ff7-86e2-1ca63e7f87c8" providerId="ADAL" clId="{88627C1D-8038-4145-A321-A8EE997C6BB5}" dt="2022-03-18T07:11:05.258" v="3471" actId="27636"/>
        <pc:sldMkLst>
          <pc:docMk/>
          <pc:sldMk cId="1907691374" sldId="230719623"/>
        </pc:sldMkLst>
        <pc:spChg chg="mod">
          <ac:chgData name="Muriel Bakassa Traore" userId="57a0cd24-1104-4ff7-86e2-1ca63e7f87c8" providerId="ADAL" clId="{88627C1D-8038-4145-A321-A8EE997C6BB5}" dt="2022-03-18T07:11:05.258" v="3471" actId="27636"/>
          <ac:spMkLst>
            <pc:docMk/>
            <pc:sldMk cId="1907691374" sldId="230719623"/>
            <ac:spMk id="2" creationId="{CD2302B3-D42E-48B0-B901-D7608C75B538}"/>
          </ac:spMkLst>
        </pc:spChg>
      </pc:sldChg>
      <pc:sldChg chg="delSp modSp add mod">
        <pc:chgData name="Muriel Bakassa Traore" userId="57a0cd24-1104-4ff7-86e2-1ca63e7f87c8" providerId="ADAL" clId="{88627C1D-8038-4145-A321-A8EE997C6BB5}" dt="2022-03-18T10:08:50.065" v="9438" actId="14100"/>
        <pc:sldMkLst>
          <pc:docMk/>
          <pc:sldMk cId="821286765" sldId="230719624"/>
        </pc:sldMkLst>
        <pc:spChg chg="del">
          <ac:chgData name="Muriel Bakassa Traore" userId="57a0cd24-1104-4ff7-86e2-1ca63e7f87c8" providerId="ADAL" clId="{88627C1D-8038-4145-A321-A8EE997C6BB5}" dt="2022-03-18T10:00:29.849" v="8907" actId="478"/>
          <ac:spMkLst>
            <pc:docMk/>
            <pc:sldMk cId="821286765" sldId="230719624"/>
            <ac:spMk id="5" creationId="{6B68A82E-269E-475F-B91E-A31E4C5CF46C}"/>
          </ac:spMkLst>
        </pc:spChg>
        <pc:spChg chg="mod">
          <ac:chgData name="Muriel Bakassa Traore" userId="57a0cd24-1104-4ff7-86e2-1ca63e7f87c8" providerId="ADAL" clId="{88627C1D-8038-4145-A321-A8EE997C6BB5}" dt="2022-03-18T10:08:44.079" v="9437" actId="1036"/>
          <ac:spMkLst>
            <pc:docMk/>
            <pc:sldMk cId="821286765" sldId="230719624"/>
            <ac:spMk id="21" creationId="{F93B784F-02AA-4DD3-8B68-FCEAED149DCD}"/>
          </ac:spMkLst>
        </pc:spChg>
        <pc:spChg chg="mod">
          <ac:chgData name="Muriel Bakassa Traore" userId="57a0cd24-1104-4ff7-86e2-1ca63e7f87c8" providerId="ADAL" clId="{88627C1D-8038-4145-A321-A8EE997C6BB5}" dt="2022-03-18T10:08:50.065" v="9438" actId="14100"/>
          <ac:spMkLst>
            <pc:docMk/>
            <pc:sldMk cId="821286765" sldId="230719624"/>
            <ac:spMk id="33" creationId="{8F48D95D-72CF-4F1A-B513-88C71A2B3082}"/>
          </ac:spMkLst>
        </pc:spChg>
        <pc:spChg chg="mod">
          <ac:chgData name="Muriel Bakassa Traore" userId="57a0cd24-1104-4ff7-86e2-1ca63e7f87c8" providerId="ADAL" clId="{88627C1D-8038-4145-A321-A8EE997C6BB5}" dt="2022-03-18T10:08:21.588" v="9411" actId="1035"/>
          <ac:spMkLst>
            <pc:docMk/>
            <pc:sldMk cId="821286765" sldId="230719624"/>
            <ac:spMk id="37" creationId="{CA6D874F-3BAA-4CEF-8069-5FEBFBAD853B}"/>
          </ac:spMkLst>
        </pc:spChg>
        <pc:spChg chg="mod">
          <ac:chgData name="Muriel Bakassa Traore" userId="57a0cd24-1104-4ff7-86e2-1ca63e7f87c8" providerId="ADAL" clId="{88627C1D-8038-4145-A321-A8EE997C6BB5}" dt="2022-03-18T10:08:08.740" v="9405" actId="1035"/>
          <ac:spMkLst>
            <pc:docMk/>
            <pc:sldMk cId="821286765" sldId="230719624"/>
            <ac:spMk id="40" creationId="{F0DEC6A0-075B-4266-BCC0-D56D0D52E0EE}"/>
          </ac:spMkLst>
        </pc:spChg>
        <pc:spChg chg="mod">
          <ac:chgData name="Muriel Bakassa Traore" userId="57a0cd24-1104-4ff7-86e2-1ca63e7f87c8" providerId="ADAL" clId="{88627C1D-8038-4145-A321-A8EE997C6BB5}" dt="2022-03-18T10:08:30.816" v="9423" actId="1035"/>
          <ac:spMkLst>
            <pc:docMk/>
            <pc:sldMk cId="821286765" sldId="230719624"/>
            <ac:spMk id="47" creationId="{14DC7C6A-307B-4803-9170-B98EC894F762}"/>
          </ac:spMkLst>
        </pc:spChg>
        <pc:grpChg chg="mod">
          <ac:chgData name="Muriel Bakassa Traore" userId="57a0cd24-1104-4ff7-86e2-1ca63e7f87c8" providerId="ADAL" clId="{88627C1D-8038-4145-A321-A8EE997C6BB5}" dt="2022-03-18T10:08:21.588" v="9411" actId="1035"/>
          <ac:grpSpMkLst>
            <pc:docMk/>
            <pc:sldMk cId="821286765" sldId="230719624"/>
            <ac:grpSpMk id="17" creationId="{F47C012D-39CA-4A82-A22E-86A9A2067A73}"/>
          </ac:grpSpMkLst>
        </pc:grpChg>
        <pc:picChg chg="mod">
          <ac:chgData name="Muriel Bakassa Traore" userId="57a0cd24-1104-4ff7-86e2-1ca63e7f87c8" providerId="ADAL" clId="{88627C1D-8038-4145-A321-A8EE997C6BB5}" dt="2022-03-18T10:08:37.984" v="9431" actId="1035"/>
          <ac:picMkLst>
            <pc:docMk/>
            <pc:sldMk cId="821286765" sldId="230719624"/>
            <ac:picMk id="8" creationId="{3F58B2E7-83B2-452A-87BB-C57999AAAC5F}"/>
          </ac:picMkLst>
        </pc:picChg>
        <pc:picChg chg="mod">
          <ac:chgData name="Muriel Bakassa Traore" userId="57a0cd24-1104-4ff7-86e2-1ca63e7f87c8" providerId="ADAL" clId="{88627C1D-8038-4145-A321-A8EE997C6BB5}" dt="2022-03-18T10:08:08.740" v="9405" actId="1035"/>
          <ac:picMkLst>
            <pc:docMk/>
            <pc:sldMk cId="821286765" sldId="230719624"/>
            <ac:picMk id="39" creationId="{6824E309-2C7D-4D63-B038-86B96FA5C041}"/>
          </ac:picMkLst>
        </pc:picChg>
        <pc:picChg chg="mod">
          <ac:chgData name="Muriel Bakassa Traore" userId="57a0cd24-1104-4ff7-86e2-1ca63e7f87c8" providerId="ADAL" clId="{88627C1D-8038-4145-A321-A8EE997C6BB5}" dt="2022-03-18T10:08:30.816" v="9423" actId="1035"/>
          <ac:picMkLst>
            <pc:docMk/>
            <pc:sldMk cId="821286765" sldId="230719624"/>
            <ac:picMk id="44" creationId="{4BB73D16-59F6-4D9E-950B-28A4028C096F}"/>
          </ac:picMkLst>
        </pc:picChg>
        <pc:picChg chg="mod">
          <ac:chgData name="Muriel Bakassa Traore" userId="57a0cd24-1104-4ff7-86e2-1ca63e7f87c8" providerId="ADAL" clId="{88627C1D-8038-4145-A321-A8EE997C6BB5}" dt="2022-03-18T10:08:44.079" v="9437" actId="1036"/>
          <ac:picMkLst>
            <pc:docMk/>
            <pc:sldMk cId="821286765" sldId="230719624"/>
            <ac:picMk id="2050" creationId="{A25B3E7D-06A9-4968-9000-6A30406E41FE}"/>
          </ac:picMkLst>
        </pc:picChg>
        <pc:cxnChg chg="mod">
          <ac:chgData name="Muriel Bakassa Traore" userId="57a0cd24-1104-4ff7-86e2-1ca63e7f87c8" providerId="ADAL" clId="{88627C1D-8038-4145-A321-A8EE997C6BB5}" dt="2022-03-18T10:08:21.588" v="9411" actId="1035"/>
          <ac:cxnSpMkLst>
            <pc:docMk/>
            <pc:sldMk cId="821286765" sldId="230719624"/>
            <ac:cxnSpMk id="22" creationId="{522DD34D-FB42-4878-AD9F-F4FD67ADCD69}"/>
          </ac:cxnSpMkLst>
        </pc:cxnChg>
      </pc:sldChg>
      <pc:sldChg chg="modSp add mod">
        <pc:chgData name="Muriel Bakassa Traore" userId="57a0cd24-1104-4ff7-86e2-1ca63e7f87c8" providerId="ADAL" clId="{88627C1D-8038-4145-A321-A8EE997C6BB5}" dt="2022-03-18T10:39:53.524" v="9491" actId="20577"/>
        <pc:sldMkLst>
          <pc:docMk/>
          <pc:sldMk cId="1686097505" sldId="230719625"/>
        </pc:sldMkLst>
        <pc:spChg chg="mod">
          <ac:chgData name="Muriel Bakassa Traore" userId="57a0cd24-1104-4ff7-86e2-1ca63e7f87c8" providerId="ADAL" clId="{88627C1D-8038-4145-A321-A8EE997C6BB5}" dt="2022-03-18T10:39:53.524" v="9491" actId="20577"/>
          <ac:spMkLst>
            <pc:docMk/>
            <pc:sldMk cId="1686097505" sldId="230719625"/>
            <ac:spMk id="6" creationId="{D9816DAD-FDAC-48F7-B4FB-4125793D3FB9}"/>
          </ac:spMkLst>
        </pc:spChg>
      </pc:sldChg>
      <pc:sldChg chg="add">
        <pc:chgData name="Muriel Bakassa Traore" userId="57a0cd24-1104-4ff7-86e2-1ca63e7f87c8" providerId="ADAL" clId="{88627C1D-8038-4145-A321-A8EE997C6BB5}" dt="2022-03-17T18:14:39.541" v="8"/>
        <pc:sldMkLst>
          <pc:docMk/>
          <pc:sldMk cId="3970487506" sldId="230719626"/>
        </pc:sldMkLst>
      </pc:sldChg>
      <pc:sldChg chg="add">
        <pc:chgData name="Muriel Bakassa Traore" userId="57a0cd24-1104-4ff7-86e2-1ca63e7f87c8" providerId="ADAL" clId="{88627C1D-8038-4145-A321-A8EE997C6BB5}" dt="2022-03-17T18:14:59.461" v="9"/>
        <pc:sldMkLst>
          <pc:docMk/>
          <pc:sldMk cId="651795202" sldId="230719627"/>
        </pc:sldMkLst>
      </pc:sldChg>
      <pc:sldChg chg="modSp add mod">
        <pc:chgData name="Muriel Bakassa Traore" userId="57a0cd24-1104-4ff7-86e2-1ca63e7f87c8" providerId="ADAL" clId="{88627C1D-8038-4145-A321-A8EE997C6BB5}" dt="2022-03-18T10:39:44.819" v="9487"/>
        <pc:sldMkLst>
          <pc:docMk/>
          <pc:sldMk cId="3182369177" sldId="230719628"/>
        </pc:sldMkLst>
        <pc:spChg chg="mod">
          <ac:chgData name="Muriel Bakassa Traore" userId="57a0cd24-1104-4ff7-86e2-1ca63e7f87c8" providerId="ADAL" clId="{88627C1D-8038-4145-A321-A8EE997C6BB5}" dt="2022-03-18T10:39:44.819" v="9487"/>
          <ac:spMkLst>
            <pc:docMk/>
            <pc:sldMk cId="3182369177" sldId="230719628"/>
            <ac:spMk id="9" creationId="{29DFF032-2371-48C8-A07F-314F38A230AC}"/>
          </ac:spMkLst>
        </pc:spChg>
      </pc:sldChg>
      <pc:sldChg chg="modSp add mod">
        <pc:chgData name="Muriel Bakassa Traore" userId="57a0cd24-1104-4ff7-86e2-1ca63e7f87c8" providerId="ADAL" clId="{88627C1D-8038-4145-A321-A8EE997C6BB5}" dt="2022-03-17T18:15:06.125" v="10" actId="404"/>
        <pc:sldMkLst>
          <pc:docMk/>
          <pc:sldMk cId="2189228231" sldId="230719629"/>
        </pc:sldMkLst>
        <pc:spChg chg="mod">
          <ac:chgData name="Muriel Bakassa Traore" userId="57a0cd24-1104-4ff7-86e2-1ca63e7f87c8" providerId="ADAL" clId="{88627C1D-8038-4145-A321-A8EE997C6BB5}" dt="2022-03-17T18:15:06.125" v="10" actId="404"/>
          <ac:spMkLst>
            <pc:docMk/>
            <pc:sldMk cId="2189228231" sldId="230719629"/>
            <ac:spMk id="4" creationId="{8FD1B96D-FB05-495A-92E6-DCE9E25C3A0E}"/>
          </ac:spMkLst>
        </pc:spChg>
      </pc:sldChg>
      <pc:sldChg chg="addSp delSp modSp new mod modClrScheme chgLayout">
        <pc:chgData name="Muriel Bakassa Traore" userId="57a0cd24-1104-4ff7-86e2-1ca63e7f87c8" providerId="ADAL" clId="{88627C1D-8038-4145-A321-A8EE997C6BB5}" dt="2022-03-17T18:55:33.029" v="1120" actId="122"/>
        <pc:sldMkLst>
          <pc:docMk/>
          <pc:sldMk cId="827568058" sldId="230719630"/>
        </pc:sldMkLst>
        <pc:spChg chg="mod ord">
          <ac:chgData name="Muriel Bakassa Traore" userId="57a0cd24-1104-4ff7-86e2-1ca63e7f87c8" providerId="ADAL" clId="{88627C1D-8038-4145-A321-A8EE997C6BB5}" dt="2022-03-17T18:37:44.024" v="534" actId="700"/>
          <ac:spMkLst>
            <pc:docMk/>
            <pc:sldMk cId="827568058" sldId="230719630"/>
            <ac:spMk id="2" creationId="{8EA98883-E29E-49B7-9BA4-17508614AC23}"/>
          </ac:spMkLst>
        </pc:spChg>
        <pc:spChg chg="del mod ord">
          <ac:chgData name="Muriel Bakassa Traore" userId="57a0cd24-1104-4ff7-86e2-1ca63e7f87c8" providerId="ADAL" clId="{88627C1D-8038-4145-A321-A8EE997C6BB5}" dt="2022-03-17T18:34:53.113" v="437" actId="700"/>
          <ac:spMkLst>
            <pc:docMk/>
            <pc:sldMk cId="827568058" sldId="230719630"/>
            <ac:spMk id="3" creationId="{517D03B7-3D2D-44D1-B534-93226ADF7DD0}"/>
          </ac:spMkLst>
        </pc:spChg>
        <pc:spChg chg="del mod ord">
          <ac:chgData name="Muriel Bakassa Traore" userId="57a0cd24-1104-4ff7-86e2-1ca63e7f87c8" providerId="ADAL" clId="{88627C1D-8038-4145-A321-A8EE997C6BB5}" dt="2022-03-17T18:34:53.113" v="437" actId="700"/>
          <ac:spMkLst>
            <pc:docMk/>
            <pc:sldMk cId="827568058" sldId="230719630"/>
            <ac:spMk id="4" creationId="{AC28160F-D503-4DD0-BCDD-27A6D1E4B385}"/>
          </ac:spMkLst>
        </pc:spChg>
        <pc:spChg chg="add mod ord">
          <ac:chgData name="Muriel Bakassa Traore" userId="57a0cd24-1104-4ff7-86e2-1ca63e7f87c8" providerId="ADAL" clId="{88627C1D-8038-4145-A321-A8EE997C6BB5}" dt="2022-03-17T18:42:23.282" v="574" actId="20577"/>
          <ac:spMkLst>
            <pc:docMk/>
            <pc:sldMk cId="827568058" sldId="230719630"/>
            <ac:spMk id="5" creationId="{904378F6-104C-46A1-9936-B6E2EB6D8B19}"/>
          </ac:spMkLst>
        </pc:spChg>
        <pc:spChg chg="add del mod ord">
          <ac:chgData name="Muriel Bakassa Traore" userId="57a0cd24-1104-4ff7-86e2-1ca63e7f87c8" providerId="ADAL" clId="{88627C1D-8038-4145-A321-A8EE997C6BB5}" dt="2022-03-17T18:37:44.024" v="534" actId="700"/>
          <ac:spMkLst>
            <pc:docMk/>
            <pc:sldMk cId="827568058" sldId="230719630"/>
            <ac:spMk id="6" creationId="{C13719A3-B9A7-4016-9AF4-E481248C239E}"/>
          </ac:spMkLst>
        </pc:spChg>
        <pc:spChg chg="add mod ord">
          <ac:chgData name="Muriel Bakassa Traore" userId="57a0cd24-1104-4ff7-86e2-1ca63e7f87c8" providerId="ADAL" clId="{88627C1D-8038-4145-A321-A8EE997C6BB5}" dt="2022-03-17T18:37:44.024" v="534" actId="700"/>
          <ac:spMkLst>
            <pc:docMk/>
            <pc:sldMk cId="827568058" sldId="230719630"/>
            <ac:spMk id="8" creationId="{184332EB-0765-4293-93D0-38A9CDDA7463}"/>
          </ac:spMkLst>
        </pc:spChg>
        <pc:spChg chg="add del mod">
          <ac:chgData name="Muriel Bakassa Traore" userId="57a0cd24-1104-4ff7-86e2-1ca63e7f87c8" providerId="ADAL" clId="{88627C1D-8038-4145-A321-A8EE997C6BB5}" dt="2022-03-17T18:47:50.069" v="978" actId="478"/>
          <ac:spMkLst>
            <pc:docMk/>
            <pc:sldMk cId="827568058" sldId="230719630"/>
            <ac:spMk id="9" creationId="{76D4DD67-B6CB-4B2C-A132-E00C980F015F}"/>
          </ac:spMkLst>
        </pc:spChg>
        <pc:spChg chg="add mod">
          <ac:chgData name="Muriel Bakassa Traore" userId="57a0cd24-1104-4ff7-86e2-1ca63e7f87c8" providerId="ADAL" clId="{88627C1D-8038-4145-A321-A8EE997C6BB5}" dt="2022-03-17T18:55:33.029" v="1120" actId="122"/>
          <ac:spMkLst>
            <pc:docMk/>
            <pc:sldMk cId="827568058" sldId="230719630"/>
            <ac:spMk id="10" creationId="{1CBD1B43-1F6D-4ACA-8DC5-763A55DFDD53}"/>
          </ac:spMkLst>
        </pc:spChg>
        <pc:spChg chg="add mod">
          <ac:chgData name="Muriel Bakassa Traore" userId="57a0cd24-1104-4ff7-86e2-1ca63e7f87c8" providerId="ADAL" clId="{88627C1D-8038-4145-A321-A8EE997C6BB5}" dt="2022-03-17T18:55:08.381" v="1108" actId="1038"/>
          <ac:spMkLst>
            <pc:docMk/>
            <pc:sldMk cId="827568058" sldId="230719630"/>
            <ac:spMk id="12" creationId="{E45EA598-9445-4A83-A862-B4F60DA0EBDB}"/>
          </ac:spMkLst>
        </pc:spChg>
        <pc:spChg chg="add mod">
          <ac:chgData name="Muriel Bakassa Traore" userId="57a0cd24-1104-4ff7-86e2-1ca63e7f87c8" providerId="ADAL" clId="{88627C1D-8038-4145-A321-A8EE997C6BB5}" dt="2022-03-17T18:55:08.381" v="1108" actId="1038"/>
          <ac:spMkLst>
            <pc:docMk/>
            <pc:sldMk cId="827568058" sldId="230719630"/>
            <ac:spMk id="15" creationId="{E145CA7D-FEF3-465A-BC34-B8B470E4D343}"/>
          </ac:spMkLst>
        </pc:spChg>
        <pc:spChg chg="add mod">
          <ac:chgData name="Muriel Bakassa Traore" userId="57a0cd24-1104-4ff7-86e2-1ca63e7f87c8" providerId="ADAL" clId="{88627C1D-8038-4145-A321-A8EE997C6BB5}" dt="2022-03-17T18:55:08.381" v="1108" actId="1038"/>
          <ac:spMkLst>
            <pc:docMk/>
            <pc:sldMk cId="827568058" sldId="230719630"/>
            <ac:spMk id="17" creationId="{04B48851-2123-442C-B823-7151A2D43D7D}"/>
          </ac:spMkLst>
        </pc:spChg>
        <pc:grpChg chg="add mod ord">
          <ac:chgData name="Muriel Bakassa Traore" userId="57a0cd24-1104-4ff7-86e2-1ca63e7f87c8" providerId="ADAL" clId="{88627C1D-8038-4145-A321-A8EE997C6BB5}" dt="2022-03-17T18:50:05.869" v="1014" actId="167"/>
          <ac:grpSpMkLst>
            <pc:docMk/>
            <pc:sldMk cId="827568058" sldId="230719630"/>
            <ac:grpSpMk id="23" creationId="{047BB814-FC6E-4F32-8D05-F93BBD2851E2}"/>
          </ac:grpSpMkLst>
        </pc:grpChg>
        <pc:picChg chg="add mod ord">
          <ac:chgData name="Muriel Bakassa Traore" userId="57a0cd24-1104-4ff7-86e2-1ca63e7f87c8" providerId="ADAL" clId="{88627C1D-8038-4145-A321-A8EE997C6BB5}" dt="2022-03-17T18:50:00.609" v="1013" actId="164"/>
          <ac:picMkLst>
            <pc:docMk/>
            <pc:sldMk cId="827568058" sldId="230719630"/>
            <ac:picMk id="7" creationId="{E1276B36-F359-4F20-8080-2F3C70632C61}"/>
          </ac:picMkLst>
        </pc:picChg>
        <pc:picChg chg="add mod">
          <ac:chgData name="Muriel Bakassa Traore" userId="57a0cd24-1104-4ff7-86e2-1ca63e7f87c8" providerId="ADAL" clId="{88627C1D-8038-4145-A321-A8EE997C6BB5}" dt="2022-03-17T18:48:53.058" v="983" actId="1076"/>
          <ac:picMkLst>
            <pc:docMk/>
            <pc:sldMk cId="827568058" sldId="230719630"/>
            <ac:picMk id="20" creationId="{39EF116C-1BDC-44DC-83B3-F37FA48ED797}"/>
          </ac:picMkLst>
        </pc:picChg>
        <pc:picChg chg="add del mod modCrop">
          <ac:chgData name="Muriel Bakassa Traore" userId="57a0cd24-1104-4ff7-86e2-1ca63e7f87c8" providerId="ADAL" clId="{88627C1D-8038-4145-A321-A8EE997C6BB5}" dt="2022-03-17T18:49:43.051" v="990" actId="478"/>
          <ac:picMkLst>
            <pc:docMk/>
            <pc:sldMk cId="827568058" sldId="230719630"/>
            <ac:picMk id="21" creationId="{8524B6D3-D7F1-4396-A250-E747250B3A0D}"/>
          </ac:picMkLst>
        </pc:picChg>
        <pc:picChg chg="add mod ord">
          <ac:chgData name="Muriel Bakassa Traore" userId="57a0cd24-1104-4ff7-86e2-1ca63e7f87c8" providerId="ADAL" clId="{88627C1D-8038-4145-A321-A8EE997C6BB5}" dt="2022-03-17T18:50:58.556" v="1018" actId="1037"/>
          <ac:picMkLst>
            <pc:docMk/>
            <pc:sldMk cId="827568058" sldId="230719630"/>
            <ac:picMk id="22" creationId="{02A3FECB-DE2C-4A42-AF34-6EAE6BA157AD}"/>
          </ac:picMkLst>
        </pc:picChg>
        <pc:cxnChg chg="add mod">
          <ac:chgData name="Muriel Bakassa Traore" userId="57a0cd24-1104-4ff7-86e2-1ca63e7f87c8" providerId="ADAL" clId="{88627C1D-8038-4145-A321-A8EE997C6BB5}" dt="2022-03-17T18:55:16.724" v="1109" actId="14100"/>
          <ac:cxnSpMkLst>
            <pc:docMk/>
            <pc:sldMk cId="827568058" sldId="230719630"/>
            <ac:cxnSpMk id="11" creationId="{C166FBC2-1032-4FA6-874B-87F8214E4A16}"/>
          </ac:cxnSpMkLst>
        </pc:cxnChg>
        <pc:cxnChg chg="add mod">
          <ac:chgData name="Muriel Bakassa Traore" userId="57a0cd24-1104-4ff7-86e2-1ca63e7f87c8" providerId="ADAL" clId="{88627C1D-8038-4145-A321-A8EE997C6BB5}" dt="2022-03-17T18:55:08.381" v="1108" actId="1038"/>
          <ac:cxnSpMkLst>
            <pc:docMk/>
            <pc:sldMk cId="827568058" sldId="230719630"/>
            <ac:cxnSpMk id="16" creationId="{F55952AE-0F7C-424E-B22E-44D7AC531084}"/>
          </ac:cxnSpMkLst>
        </pc:cxnChg>
      </pc:sldChg>
      <pc:sldChg chg="delSp modSp add mod">
        <pc:chgData name="Muriel Bakassa Traore" userId="57a0cd24-1104-4ff7-86e2-1ca63e7f87c8" providerId="ADAL" clId="{88627C1D-8038-4145-A321-A8EE997C6BB5}" dt="2022-03-17T18:36:27.615" v="516" actId="478"/>
        <pc:sldMkLst>
          <pc:docMk/>
          <pc:sldMk cId="582733886" sldId="230719631"/>
        </pc:sldMkLst>
        <pc:spChg chg="mod">
          <ac:chgData name="Muriel Bakassa Traore" userId="57a0cd24-1104-4ff7-86e2-1ca63e7f87c8" providerId="ADAL" clId="{88627C1D-8038-4145-A321-A8EE997C6BB5}" dt="2022-03-17T18:35:39.325" v="458" actId="20577"/>
          <ac:spMkLst>
            <pc:docMk/>
            <pc:sldMk cId="582733886" sldId="230719631"/>
            <ac:spMk id="4" creationId="{901C2F5A-65CD-4579-A9FE-261AE5618081}"/>
          </ac:spMkLst>
        </pc:spChg>
        <pc:spChg chg="mod topLvl">
          <ac:chgData name="Muriel Bakassa Traore" userId="57a0cd24-1104-4ff7-86e2-1ca63e7f87c8" providerId="ADAL" clId="{88627C1D-8038-4145-A321-A8EE997C6BB5}" dt="2022-03-17T18:36:04.131" v="512" actId="14100"/>
          <ac:spMkLst>
            <pc:docMk/>
            <pc:sldMk cId="582733886" sldId="230719631"/>
            <ac:spMk id="9" creationId="{50BBA6E1-9A31-42DC-8211-668CE949FBD5}"/>
          </ac:spMkLst>
        </pc:spChg>
        <pc:grpChg chg="del">
          <ac:chgData name="Muriel Bakassa Traore" userId="57a0cd24-1104-4ff7-86e2-1ca63e7f87c8" providerId="ADAL" clId="{88627C1D-8038-4145-A321-A8EE997C6BB5}" dt="2022-03-17T18:35:44.894" v="459" actId="478"/>
          <ac:grpSpMkLst>
            <pc:docMk/>
            <pc:sldMk cId="582733886" sldId="230719631"/>
            <ac:grpSpMk id="7" creationId="{D53D0D4C-DD2C-4108-8715-A397F04D70AF}"/>
          </ac:grpSpMkLst>
        </pc:grpChg>
        <pc:picChg chg="mod modCrop">
          <ac:chgData name="Muriel Bakassa Traore" userId="57a0cd24-1104-4ff7-86e2-1ca63e7f87c8" providerId="ADAL" clId="{88627C1D-8038-4145-A321-A8EE997C6BB5}" dt="2022-03-17T18:36:18.310" v="514" actId="732"/>
          <ac:picMkLst>
            <pc:docMk/>
            <pc:sldMk cId="582733886" sldId="230719631"/>
            <ac:picMk id="15" creationId="{1FDDC8C8-ABD8-4958-84D6-30EBA8FB2FD5}"/>
          </ac:picMkLst>
        </pc:picChg>
        <pc:picChg chg="mod">
          <ac:chgData name="Muriel Bakassa Traore" userId="57a0cd24-1104-4ff7-86e2-1ca63e7f87c8" providerId="ADAL" clId="{88627C1D-8038-4145-A321-A8EE997C6BB5}" dt="2022-03-17T18:36:24.708" v="515" actId="1076"/>
          <ac:picMkLst>
            <pc:docMk/>
            <pc:sldMk cId="582733886" sldId="230719631"/>
            <ac:picMk id="18" creationId="{366A9DF2-8E71-40C8-806C-858C80712315}"/>
          </ac:picMkLst>
        </pc:picChg>
        <pc:picChg chg="del">
          <ac:chgData name="Muriel Bakassa Traore" userId="57a0cd24-1104-4ff7-86e2-1ca63e7f87c8" providerId="ADAL" clId="{88627C1D-8038-4145-A321-A8EE997C6BB5}" dt="2022-03-17T18:36:27.615" v="516" actId="478"/>
          <ac:picMkLst>
            <pc:docMk/>
            <pc:sldMk cId="582733886" sldId="230719631"/>
            <ac:picMk id="19" creationId="{E8CD8459-5E76-4B0F-AB24-FBC05B656BEF}"/>
          </ac:picMkLst>
        </pc:picChg>
        <pc:cxnChg chg="del mod topLvl">
          <ac:chgData name="Muriel Bakassa Traore" userId="57a0cd24-1104-4ff7-86e2-1ca63e7f87c8" providerId="ADAL" clId="{88627C1D-8038-4145-A321-A8EE997C6BB5}" dt="2022-03-17T18:35:44.894" v="459" actId="478"/>
          <ac:cxnSpMkLst>
            <pc:docMk/>
            <pc:sldMk cId="582733886" sldId="230719631"/>
            <ac:cxnSpMk id="8" creationId="{B4AB5B50-265B-43E5-8CAC-A4C0C8289B1D}"/>
          </ac:cxnSpMkLst>
        </pc:cxnChg>
        <pc:cxnChg chg="mod">
          <ac:chgData name="Muriel Bakassa Traore" userId="57a0cd24-1104-4ff7-86e2-1ca63e7f87c8" providerId="ADAL" clId="{88627C1D-8038-4145-A321-A8EE997C6BB5}" dt="2022-03-17T18:36:04.131" v="512" actId="14100"/>
          <ac:cxnSpMkLst>
            <pc:docMk/>
            <pc:sldMk cId="582733886" sldId="230719631"/>
            <ac:cxnSpMk id="11" creationId="{39ACDBE5-8BB4-4B41-A4E8-1ABA5177ABE5}"/>
          </ac:cxnSpMkLst>
        </pc:cxnChg>
      </pc:sldChg>
      <pc:sldChg chg="addSp delSp modSp add mod">
        <pc:chgData name="Muriel Bakassa Traore" userId="57a0cd24-1104-4ff7-86e2-1ca63e7f87c8" providerId="ADAL" clId="{88627C1D-8038-4145-A321-A8EE997C6BB5}" dt="2022-03-17T18:52:34.614" v="1036" actId="478"/>
        <pc:sldMkLst>
          <pc:docMk/>
          <pc:sldMk cId="2622453528" sldId="230719632"/>
        </pc:sldMkLst>
        <pc:spChg chg="del">
          <ac:chgData name="Muriel Bakassa Traore" userId="57a0cd24-1104-4ff7-86e2-1ca63e7f87c8" providerId="ADAL" clId="{88627C1D-8038-4145-A321-A8EE997C6BB5}" dt="2022-03-17T18:52:01.921" v="1025" actId="478"/>
          <ac:spMkLst>
            <pc:docMk/>
            <pc:sldMk cId="2622453528" sldId="230719632"/>
            <ac:spMk id="10" creationId="{1CBD1B43-1F6D-4ACA-8DC5-763A55DFDD53}"/>
          </ac:spMkLst>
        </pc:spChg>
        <pc:spChg chg="mod">
          <ac:chgData name="Muriel Bakassa Traore" userId="57a0cd24-1104-4ff7-86e2-1ca63e7f87c8" providerId="ADAL" clId="{88627C1D-8038-4145-A321-A8EE997C6BB5}" dt="2022-03-17T18:52:12.494" v="1035" actId="20577"/>
          <ac:spMkLst>
            <pc:docMk/>
            <pc:sldMk cId="2622453528" sldId="230719632"/>
            <ac:spMk id="12" creationId="{E45EA598-9445-4A83-A862-B4F60DA0EBDB}"/>
          </ac:spMkLst>
        </pc:spChg>
        <pc:spChg chg="del">
          <ac:chgData name="Muriel Bakassa Traore" userId="57a0cd24-1104-4ff7-86e2-1ca63e7f87c8" providerId="ADAL" clId="{88627C1D-8038-4145-A321-A8EE997C6BB5}" dt="2022-03-17T18:52:34.614" v="1036" actId="478"/>
          <ac:spMkLst>
            <pc:docMk/>
            <pc:sldMk cId="2622453528" sldId="230719632"/>
            <ac:spMk id="17" creationId="{04B48851-2123-442C-B823-7151A2D43D7D}"/>
          </ac:spMkLst>
        </pc:spChg>
        <pc:picChg chg="del mod">
          <ac:chgData name="Muriel Bakassa Traore" userId="57a0cd24-1104-4ff7-86e2-1ca63e7f87c8" providerId="ADAL" clId="{88627C1D-8038-4145-A321-A8EE997C6BB5}" dt="2022-03-17T18:51:52.294" v="1023" actId="478"/>
          <ac:picMkLst>
            <pc:docMk/>
            <pc:sldMk cId="2622453528" sldId="230719632"/>
            <ac:picMk id="7" creationId="{E1276B36-F359-4F20-8080-2F3C70632C61}"/>
          </ac:picMkLst>
        </pc:picChg>
        <pc:picChg chg="add del mod">
          <ac:chgData name="Muriel Bakassa Traore" userId="57a0cd24-1104-4ff7-86e2-1ca63e7f87c8" providerId="ADAL" clId="{88627C1D-8038-4145-A321-A8EE997C6BB5}" dt="2022-03-17T18:48:45.923" v="981" actId="21"/>
          <ac:picMkLst>
            <pc:docMk/>
            <pc:sldMk cId="2622453528" sldId="230719632"/>
            <ac:picMk id="13" creationId="{1F1F9BC9-A6BA-438F-B58C-08EF931AE0AD}"/>
          </ac:picMkLst>
        </pc:picChg>
        <pc:picChg chg="add mod ord">
          <ac:chgData name="Muriel Bakassa Traore" userId="57a0cd24-1104-4ff7-86e2-1ca63e7f87c8" providerId="ADAL" clId="{88627C1D-8038-4145-A321-A8EE997C6BB5}" dt="2022-03-17T18:51:56.122" v="1024" actId="167"/>
          <ac:picMkLst>
            <pc:docMk/>
            <pc:sldMk cId="2622453528" sldId="230719632"/>
            <ac:picMk id="14" creationId="{BFB77D2B-0555-46EF-9AA0-73B34062F936}"/>
          </ac:picMkLst>
        </pc:picChg>
        <pc:cxnChg chg="mod">
          <ac:chgData name="Muriel Bakassa Traore" userId="57a0cd24-1104-4ff7-86e2-1ca63e7f87c8" providerId="ADAL" clId="{88627C1D-8038-4145-A321-A8EE997C6BB5}" dt="2022-03-17T18:52:06.278" v="1026" actId="14100"/>
          <ac:cxnSpMkLst>
            <pc:docMk/>
            <pc:sldMk cId="2622453528" sldId="230719632"/>
            <ac:cxnSpMk id="11" creationId="{C166FBC2-1032-4FA6-874B-87F8214E4A16}"/>
          </ac:cxnSpMkLst>
        </pc:cxnChg>
        <pc:cxnChg chg="del mod">
          <ac:chgData name="Muriel Bakassa Traore" userId="57a0cd24-1104-4ff7-86e2-1ca63e7f87c8" providerId="ADAL" clId="{88627C1D-8038-4145-A321-A8EE997C6BB5}" dt="2022-03-17T18:52:34.614" v="1036" actId="478"/>
          <ac:cxnSpMkLst>
            <pc:docMk/>
            <pc:sldMk cId="2622453528" sldId="230719632"/>
            <ac:cxnSpMk id="16" creationId="{F55952AE-0F7C-424E-B22E-44D7AC531084}"/>
          </ac:cxnSpMkLst>
        </pc:cxnChg>
      </pc:sldChg>
      <pc:sldChg chg="addSp delSp modSp add mod">
        <pc:chgData name="Muriel Bakassa Traore" userId="57a0cd24-1104-4ff7-86e2-1ca63e7f87c8" providerId="ADAL" clId="{88627C1D-8038-4145-A321-A8EE997C6BB5}" dt="2022-03-18T06:50:07.741" v="2376"/>
        <pc:sldMkLst>
          <pc:docMk/>
          <pc:sldMk cId="3116883851" sldId="230719633"/>
        </pc:sldMkLst>
        <pc:spChg chg="mod">
          <ac:chgData name="Muriel Bakassa Traore" userId="57a0cd24-1104-4ff7-86e2-1ca63e7f87c8" providerId="ADAL" clId="{88627C1D-8038-4145-A321-A8EE997C6BB5}" dt="2022-03-17T18:57:00.699" v="1175" actId="20577"/>
          <ac:spMkLst>
            <pc:docMk/>
            <pc:sldMk cId="3116883851" sldId="230719633"/>
            <ac:spMk id="5" creationId="{904378F6-104C-46A1-9936-B6E2EB6D8B19}"/>
          </ac:spMkLst>
        </pc:spChg>
        <pc:spChg chg="add mod">
          <ac:chgData name="Muriel Bakassa Traore" userId="57a0cd24-1104-4ff7-86e2-1ca63e7f87c8" providerId="ADAL" clId="{88627C1D-8038-4145-A321-A8EE997C6BB5}" dt="2022-03-18T06:42:27.540" v="1962" actId="20577"/>
          <ac:spMkLst>
            <pc:docMk/>
            <pc:sldMk cId="3116883851" sldId="230719633"/>
            <ac:spMk id="10" creationId="{4342008E-CDDD-4E48-B4FB-5ADB52AD1412}"/>
          </ac:spMkLst>
        </pc:spChg>
        <pc:spChg chg="del">
          <ac:chgData name="Muriel Bakassa Traore" userId="57a0cd24-1104-4ff7-86e2-1ca63e7f87c8" providerId="ADAL" clId="{88627C1D-8038-4145-A321-A8EE997C6BB5}" dt="2022-03-17T18:58:24.753" v="1323" actId="478"/>
          <ac:spMkLst>
            <pc:docMk/>
            <pc:sldMk cId="3116883851" sldId="230719633"/>
            <ac:spMk id="12" creationId="{E45EA598-9445-4A83-A862-B4F60DA0EBDB}"/>
          </ac:spMkLst>
        </pc:spChg>
        <pc:spChg chg="mod">
          <ac:chgData name="Muriel Bakassa Traore" userId="57a0cd24-1104-4ff7-86e2-1ca63e7f87c8" providerId="ADAL" clId="{88627C1D-8038-4145-A321-A8EE997C6BB5}" dt="2022-03-18T06:48:14.070" v="2293" actId="1036"/>
          <ac:spMkLst>
            <pc:docMk/>
            <pc:sldMk cId="3116883851" sldId="230719633"/>
            <ac:spMk id="15" creationId="{E145CA7D-FEF3-465A-BC34-B8B470E4D343}"/>
          </ac:spMkLst>
        </pc:spChg>
        <pc:spChg chg="add mod">
          <ac:chgData name="Muriel Bakassa Traore" userId="57a0cd24-1104-4ff7-86e2-1ca63e7f87c8" providerId="ADAL" clId="{88627C1D-8038-4145-A321-A8EE997C6BB5}" dt="2022-03-18T06:42:41.111" v="1974" actId="1036"/>
          <ac:spMkLst>
            <pc:docMk/>
            <pc:sldMk cId="3116883851" sldId="230719633"/>
            <ac:spMk id="30" creationId="{2732F4B3-3BD8-4B02-B2CF-5E4D82188477}"/>
          </ac:spMkLst>
        </pc:spChg>
        <pc:spChg chg="add mod">
          <ac:chgData name="Muriel Bakassa Traore" userId="57a0cd24-1104-4ff7-86e2-1ca63e7f87c8" providerId="ADAL" clId="{88627C1D-8038-4145-A321-A8EE997C6BB5}" dt="2022-03-18T06:48:14.070" v="2293" actId="1036"/>
          <ac:spMkLst>
            <pc:docMk/>
            <pc:sldMk cId="3116883851" sldId="230719633"/>
            <ac:spMk id="34" creationId="{8FB407D3-0074-4D90-9780-ABBFB2D78D67}"/>
          </ac:spMkLst>
        </pc:spChg>
        <pc:spChg chg="add del mod">
          <ac:chgData name="Muriel Bakassa Traore" userId="57a0cd24-1104-4ff7-86e2-1ca63e7f87c8" providerId="ADAL" clId="{88627C1D-8038-4145-A321-A8EE997C6BB5}" dt="2022-03-17T19:04:42.391" v="1645" actId="478"/>
          <ac:spMkLst>
            <pc:docMk/>
            <pc:sldMk cId="3116883851" sldId="230719633"/>
            <ac:spMk id="40" creationId="{F6A77D91-5323-4591-B432-38739AEA546C}"/>
          </ac:spMkLst>
        </pc:spChg>
        <pc:spChg chg="add mod">
          <ac:chgData name="Muriel Bakassa Traore" userId="57a0cd24-1104-4ff7-86e2-1ca63e7f87c8" providerId="ADAL" clId="{88627C1D-8038-4145-A321-A8EE997C6BB5}" dt="2022-03-18T06:48:14.070" v="2293" actId="1036"/>
          <ac:spMkLst>
            <pc:docMk/>
            <pc:sldMk cId="3116883851" sldId="230719633"/>
            <ac:spMk id="43" creationId="{B766F3E1-1337-4748-94C4-0E331666762A}"/>
          </ac:spMkLst>
        </pc:spChg>
        <pc:spChg chg="add mod">
          <ac:chgData name="Muriel Bakassa Traore" userId="57a0cd24-1104-4ff7-86e2-1ca63e7f87c8" providerId="ADAL" clId="{88627C1D-8038-4145-A321-A8EE997C6BB5}" dt="2022-03-18T06:48:14.070" v="2293" actId="1036"/>
          <ac:spMkLst>
            <pc:docMk/>
            <pc:sldMk cId="3116883851" sldId="230719633"/>
            <ac:spMk id="48" creationId="{7D88984A-94B3-40A6-AB6B-BDF586CD2F81}"/>
          </ac:spMkLst>
        </pc:spChg>
        <pc:spChg chg="add mod">
          <ac:chgData name="Muriel Bakassa Traore" userId="57a0cd24-1104-4ff7-86e2-1ca63e7f87c8" providerId="ADAL" clId="{88627C1D-8038-4145-A321-A8EE997C6BB5}" dt="2022-03-18T06:48:20.512" v="2335" actId="1035"/>
          <ac:spMkLst>
            <pc:docMk/>
            <pc:sldMk cId="3116883851" sldId="230719633"/>
            <ac:spMk id="54" creationId="{2C25EC70-481A-4D89-B6BB-E7FBED46DE2A}"/>
          </ac:spMkLst>
        </pc:spChg>
        <pc:grpChg chg="add del mod ord">
          <ac:chgData name="Muriel Bakassa Traore" userId="57a0cd24-1104-4ff7-86e2-1ca63e7f87c8" providerId="ADAL" clId="{88627C1D-8038-4145-A321-A8EE997C6BB5}" dt="2022-03-18T06:48:31.983" v="2337" actId="478"/>
          <ac:grpSpMkLst>
            <pc:docMk/>
            <pc:sldMk cId="3116883851" sldId="230719633"/>
            <ac:grpSpMk id="61" creationId="{E7075AB9-5C53-4C10-B119-3A6D72208126}"/>
          </ac:grpSpMkLst>
        </pc:grpChg>
        <pc:grpChg chg="add mod ord">
          <ac:chgData name="Muriel Bakassa Traore" userId="57a0cd24-1104-4ff7-86e2-1ca63e7f87c8" providerId="ADAL" clId="{88627C1D-8038-4145-A321-A8EE997C6BB5}" dt="2022-03-18T06:49:59.069" v="2375" actId="167"/>
          <ac:grpSpMkLst>
            <pc:docMk/>
            <pc:sldMk cId="3116883851" sldId="230719633"/>
            <ac:grpSpMk id="76" creationId="{8FEA4EC1-93B6-4E1D-8B47-E4AD71AAB6BF}"/>
          </ac:grpSpMkLst>
        </pc:grpChg>
        <pc:picChg chg="add mod ord topLvl">
          <ac:chgData name="Muriel Bakassa Traore" userId="57a0cd24-1104-4ff7-86e2-1ca63e7f87c8" providerId="ADAL" clId="{88627C1D-8038-4145-A321-A8EE997C6BB5}" dt="2022-03-18T06:49:52.674" v="2374" actId="164"/>
          <ac:picMkLst>
            <pc:docMk/>
            <pc:sldMk cId="3116883851" sldId="230719633"/>
            <ac:picMk id="9" creationId="{390FDB01-516A-4713-8633-C524F0E34EEA}"/>
          </ac:picMkLst>
        </pc:picChg>
        <pc:picChg chg="del mod">
          <ac:chgData name="Muriel Bakassa Traore" userId="57a0cd24-1104-4ff7-86e2-1ca63e7f87c8" providerId="ADAL" clId="{88627C1D-8038-4145-A321-A8EE997C6BB5}" dt="2022-03-17T18:56:42.089" v="1129" actId="478"/>
          <ac:picMkLst>
            <pc:docMk/>
            <pc:sldMk cId="3116883851" sldId="230719633"/>
            <ac:picMk id="14" creationId="{BFB77D2B-0555-46EF-9AA0-73B34062F936}"/>
          </ac:picMkLst>
        </pc:picChg>
        <pc:picChg chg="add mod">
          <ac:chgData name="Muriel Bakassa Traore" userId="57a0cd24-1104-4ff7-86e2-1ca63e7f87c8" providerId="ADAL" clId="{88627C1D-8038-4145-A321-A8EE997C6BB5}" dt="2022-03-18T06:48:35.348" v="2338" actId="1076"/>
          <ac:picMkLst>
            <pc:docMk/>
            <pc:sldMk cId="3116883851" sldId="230719633"/>
            <ac:picMk id="58" creationId="{7860A12A-ED9E-4F83-8EC1-08DCFC8C634E}"/>
          </ac:picMkLst>
        </pc:picChg>
        <pc:picChg chg="add del mod modCrop">
          <ac:chgData name="Muriel Bakassa Traore" userId="57a0cd24-1104-4ff7-86e2-1ca63e7f87c8" providerId="ADAL" clId="{88627C1D-8038-4145-A321-A8EE997C6BB5}" dt="2022-03-17T19:07:18.123" v="1738" actId="478"/>
          <ac:picMkLst>
            <pc:docMk/>
            <pc:sldMk cId="3116883851" sldId="230719633"/>
            <ac:picMk id="59" creationId="{71DE3EF5-B899-4A2C-A817-50FF06ED9BFC}"/>
          </ac:picMkLst>
        </pc:picChg>
        <pc:picChg chg="add del mod topLvl">
          <ac:chgData name="Muriel Bakassa Traore" userId="57a0cd24-1104-4ff7-86e2-1ca63e7f87c8" providerId="ADAL" clId="{88627C1D-8038-4145-A321-A8EE997C6BB5}" dt="2022-03-18T06:48:31.983" v="2337" actId="478"/>
          <ac:picMkLst>
            <pc:docMk/>
            <pc:sldMk cId="3116883851" sldId="230719633"/>
            <ac:picMk id="60" creationId="{CB1599D3-A000-4256-BEEE-4F3C274A62CA}"/>
          </ac:picMkLst>
        </pc:picChg>
        <pc:picChg chg="add del mod modCrop">
          <ac:chgData name="Muriel Bakassa Traore" userId="57a0cd24-1104-4ff7-86e2-1ca63e7f87c8" providerId="ADAL" clId="{88627C1D-8038-4145-A321-A8EE997C6BB5}" dt="2022-03-18T06:49:19.196" v="2347" actId="478"/>
          <ac:picMkLst>
            <pc:docMk/>
            <pc:sldMk cId="3116883851" sldId="230719633"/>
            <ac:picMk id="70" creationId="{C78102F7-A12E-4EA1-A2FB-7AA996BCC534}"/>
          </ac:picMkLst>
        </pc:picChg>
        <pc:picChg chg="add del mod">
          <ac:chgData name="Muriel Bakassa Traore" userId="57a0cd24-1104-4ff7-86e2-1ca63e7f87c8" providerId="ADAL" clId="{88627C1D-8038-4145-A321-A8EE997C6BB5}" dt="2022-03-18T06:49:32.794" v="2363" actId="21"/>
          <ac:picMkLst>
            <pc:docMk/>
            <pc:sldMk cId="3116883851" sldId="230719633"/>
            <ac:picMk id="71" creationId="{059553E4-5180-41BE-8A4C-968F20404485}"/>
          </ac:picMkLst>
        </pc:picChg>
        <pc:picChg chg="add del mod">
          <ac:chgData name="Muriel Bakassa Traore" userId="57a0cd24-1104-4ff7-86e2-1ca63e7f87c8" providerId="ADAL" clId="{88627C1D-8038-4145-A321-A8EE997C6BB5}" dt="2022-03-18T06:49:37.651" v="2366" actId="21"/>
          <ac:picMkLst>
            <pc:docMk/>
            <pc:sldMk cId="3116883851" sldId="230719633"/>
            <ac:picMk id="72" creationId="{93D6286B-6CA9-4F64-A1E5-204EB09CE590}"/>
          </ac:picMkLst>
        </pc:picChg>
        <pc:picChg chg="add del mod">
          <ac:chgData name="Muriel Bakassa Traore" userId="57a0cd24-1104-4ff7-86e2-1ca63e7f87c8" providerId="ADAL" clId="{88627C1D-8038-4145-A321-A8EE997C6BB5}" dt="2022-03-18T06:49:40.662" v="2369" actId="21"/>
          <ac:picMkLst>
            <pc:docMk/>
            <pc:sldMk cId="3116883851" sldId="230719633"/>
            <ac:picMk id="73" creationId="{A2F2D2A4-C258-454B-951A-F74C90E6159D}"/>
          </ac:picMkLst>
        </pc:picChg>
        <pc:picChg chg="add del mod">
          <ac:chgData name="Muriel Bakassa Traore" userId="57a0cd24-1104-4ff7-86e2-1ca63e7f87c8" providerId="ADAL" clId="{88627C1D-8038-4145-A321-A8EE997C6BB5}" dt="2022-03-18T06:49:45.075" v="2372" actId="21"/>
          <ac:picMkLst>
            <pc:docMk/>
            <pc:sldMk cId="3116883851" sldId="230719633"/>
            <ac:picMk id="74" creationId="{83B2BE77-DF7A-46D9-8BAB-988892A78F1D}"/>
          </ac:picMkLst>
        </pc:picChg>
        <pc:picChg chg="add mod">
          <ac:chgData name="Muriel Bakassa Traore" userId="57a0cd24-1104-4ff7-86e2-1ca63e7f87c8" providerId="ADAL" clId="{88627C1D-8038-4145-A321-A8EE997C6BB5}" dt="2022-03-18T06:50:07.741" v="2376"/>
          <ac:picMkLst>
            <pc:docMk/>
            <pc:sldMk cId="3116883851" sldId="230719633"/>
            <ac:picMk id="75" creationId="{FE00C9FA-95CA-4A34-995B-CAB93BD5551C}"/>
          </ac:picMkLst>
        </pc:picChg>
        <pc:cxnChg chg="del mod">
          <ac:chgData name="Muriel Bakassa Traore" userId="57a0cd24-1104-4ff7-86e2-1ca63e7f87c8" providerId="ADAL" clId="{88627C1D-8038-4145-A321-A8EE997C6BB5}" dt="2022-03-17T18:58:24.753" v="1323" actId="478"/>
          <ac:cxnSpMkLst>
            <pc:docMk/>
            <pc:sldMk cId="3116883851" sldId="230719633"/>
            <ac:cxnSpMk id="11" creationId="{C166FBC2-1032-4FA6-874B-87F8214E4A16}"/>
          </ac:cxnSpMkLst>
        </pc:cxnChg>
        <pc:cxnChg chg="add mod">
          <ac:chgData name="Muriel Bakassa Traore" userId="57a0cd24-1104-4ff7-86e2-1ca63e7f87c8" providerId="ADAL" clId="{88627C1D-8038-4145-A321-A8EE997C6BB5}" dt="2022-03-18T06:48:42.747" v="2339" actId="14100"/>
          <ac:cxnSpMkLst>
            <pc:docMk/>
            <pc:sldMk cId="3116883851" sldId="230719633"/>
            <ac:cxnSpMk id="13" creationId="{24DDC4B9-AC4B-45E2-A96A-A95C4F2D4FE7}"/>
          </ac:cxnSpMkLst>
        </pc:cxnChg>
        <pc:cxnChg chg="add mod">
          <ac:chgData name="Muriel Bakassa Traore" userId="57a0cd24-1104-4ff7-86e2-1ca63e7f87c8" providerId="ADAL" clId="{88627C1D-8038-4145-A321-A8EE997C6BB5}" dt="2022-03-18T06:42:47.695" v="1975" actId="14100"/>
          <ac:cxnSpMkLst>
            <pc:docMk/>
            <pc:sldMk cId="3116883851" sldId="230719633"/>
            <ac:cxnSpMk id="16" creationId="{6EACCB07-1702-43D3-94F4-6F899A0BF526}"/>
          </ac:cxnSpMkLst>
        </pc:cxnChg>
        <pc:cxnChg chg="add mod">
          <ac:chgData name="Muriel Bakassa Traore" userId="57a0cd24-1104-4ff7-86e2-1ca63e7f87c8" providerId="ADAL" clId="{88627C1D-8038-4145-A321-A8EE997C6BB5}" dt="2022-03-18T06:48:48.595" v="2340" actId="14100"/>
          <ac:cxnSpMkLst>
            <pc:docMk/>
            <pc:sldMk cId="3116883851" sldId="230719633"/>
            <ac:cxnSpMk id="19" creationId="{DE53C4CE-97AF-4AAF-9D07-8F58882C2D6F}"/>
          </ac:cxnSpMkLst>
        </pc:cxnChg>
        <pc:cxnChg chg="add mod">
          <ac:chgData name="Muriel Bakassa Traore" userId="57a0cd24-1104-4ff7-86e2-1ca63e7f87c8" providerId="ADAL" clId="{88627C1D-8038-4145-A321-A8EE997C6BB5}" dt="2022-03-18T06:48:53.009" v="2341" actId="14100"/>
          <ac:cxnSpMkLst>
            <pc:docMk/>
            <pc:sldMk cId="3116883851" sldId="230719633"/>
            <ac:cxnSpMk id="25" creationId="{BD5BB3DD-83EF-42EF-A1C7-30BD7D500426}"/>
          </ac:cxnSpMkLst>
        </pc:cxnChg>
        <pc:cxnChg chg="add mod">
          <ac:chgData name="Muriel Bakassa Traore" userId="57a0cd24-1104-4ff7-86e2-1ca63e7f87c8" providerId="ADAL" clId="{88627C1D-8038-4145-A321-A8EE997C6BB5}" dt="2022-03-18T06:48:57.017" v="2342" actId="14100"/>
          <ac:cxnSpMkLst>
            <pc:docMk/>
            <pc:sldMk cId="3116883851" sldId="230719633"/>
            <ac:cxnSpMk id="28" creationId="{ECFB8DC5-AB64-499E-B728-11621D7A0458}"/>
          </ac:cxnSpMkLst>
        </pc:cxnChg>
        <pc:cxnChg chg="add mod">
          <ac:chgData name="Muriel Bakassa Traore" userId="57a0cd24-1104-4ff7-86e2-1ca63e7f87c8" providerId="ADAL" clId="{88627C1D-8038-4145-A321-A8EE997C6BB5}" dt="2022-03-18T06:48:28.686" v="2336" actId="14100"/>
          <ac:cxnSpMkLst>
            <pc:docMk/>
            <pc:sldMk cId="3116883851" sldId="230719633"/>
            <ac:cxnSpMk id="55" creationId="{D6550B50-2866-4B1C-9D2C-9C1C25D9FFA4}"/>
          </ac:cxnSpMkLst>
        </pc:cxnChg>
      </pc:sldChg>
      <pc:sldChg chg="addSp delSp modSp new mod">
        <pc:chgData name="Muriel Bakassa Traore" userId="57a0cd24-1104-4ff7-86e2-1ca63e7f87c8" providerId="ADAL" clId="{88627C1D-8038-4145-A321-A8EE997C6BB5}" dt="2022-03-18T09:56:51.630" v="8698" actId="693"/>
        <pc:sldMkLst>
          <pc:docMk/>
          <pc:sldMk cId="2216453519" sldId="230719634"/>
        </pc:sldMkLst>
        <pc:spChg chg="mod">
          <ac:chgData name="Muriel Bakassa Traore" userId="57a0cd24-1104-4ff7-86e2-1ca63e7f87c8" providerId="ADAL" clId="{88627C1D-8038-4145-A321-A8EE997C6BB5}" dt="2022-03-18T06:43:22.276" v="2032" actId="20577"/>
          <ac:spMkLst>
            <pc:docMk/>
            <pc:sldMk cId="2216453519" sldId="230719634"/>
            <ac:spMk id="4" creationId="{7DDEF686-8E88-4AFC-BFDC-2875E36BCC30}"/>
          </ac:spMkLst>
        </pc:spChg>
        <pc:spChg chg="add mod">
          <ac:chgData name="Muriel Bakassa Traore" userId="57a0cd24-1104-4ff7-86e2-1ca63e7f87c8" providerId="ADAL" clId="{88627C1D-8038-4145-A321-A8EE997C6BB5}" dt="2022-03-18T09:56:39.484" v="8695" actId="14100"/>
          <ac:spMkLst>
            <pc:docMk/>
            <pc:sldMk cId="2216453519" sldId="230719634"/>
            <ac:spMk id="7" creationId="{DF683766-B1BF-48CD-9A7D-56362EF4D479}"/>
          </ac:spMkLst>
        </pc:spChg>
        <pc:spChg chg="add mod">
          <ac:chgData name="Muriel Bakassa Traore" userId="57a0cd24-1104-4ff7-86e2-1ca63e7f87c8" providerId="ADAL" clId="{88627C1D-8038-4145-A321-A8EE997C6BB5}" dt="2022-03-18T06:56:06.185" v="2605" actId="14100"/>
          <ac:spMkLst>
            <pc:docMk/>
            <pc:sldMk cId="2216453519" sldId="230719634"/>
            <ac:spMk id="14" creationId="{8B609C5F-8E36-4DE1-AC13-1EF040913388}"/>
          </ac:spMkLst>
        </pc:spChg>
        <pc:spChg chg="add mod">
          <ac:chgData name="Muriel Bakassa Traore" userId="57a0cd24-1104-4ff7-86e2-1ca63e7f87c8" providerId="ADAL" clId="{88627C1D-8038-4145-A321-A8EE997C6BB5}" dt="2022-03-18T07:00:28.463" v="2778" actId="14100"/>
          <ac:spMkLst>
            <pc:docMk/>
            <pc:sldMk cId="2216453519" sldId="230719634"/>
            <ac:spMk id="18" creationId="{E46797EB-65C0-4031-8314-FDE7395A99E2}"/>
          </ac:spMkLst>
        </pc:spChg>
        <pc:spChg chg="add mod">
          <ac:chgData name="Muriel Bakassa Traore" userId="57a0cd24-1104-4ff7-86e2-1ca63e7f87c8" providerId="ADAL" clId="{88627C1D-8038-4145-A321-A8EE997C6BB5}" dt="2022-03-18T09:56:21.047" v="8689" actId="14100"/>
          <ac:spMkLst>
            <pc:docMk/>
            <pc:sldMk cId="2216453519" sldId="230719634"/>
            <ac:spMk id="29" creationId="{82A9F708-9678-4349-89F5-9DE1310DB02B}"/>
          </ac:spMkLst>
        </pc:spChg>
        <pc:grpChg chg="add mod ord">
          <ac:chgData name="Muriel Bakassa Traore" userId="57a0cd24-1104-4ff7-86e2-1ca63e7f87c8" providerId="ADAL" clId="{88627C1D-8038-4145-A321-A8EE997C6BB5}" dt="2022-03-18T06:57:23.916" v="2629" actId="167"/>
          <ac:grpSpMkLst>
            <pc:docMk/>
            <pc:sldMk cId="2216453519" sldId="230719634"/>
            <ac:grpSpMk id="26" creationId="{83AEAFDA-7288-495F-99E3-033588A4B0F2}"/>
          </ac:grpSpMkLst>
        </pc:grpChg>
        <pc:picChg chg="add mod ord">
          <ac:chgData name="Muriel Bakassa Traore" userId="57a0cd24-1104-4ff7-86e2-1ca63e7f87c8" providerId="ADAL" clId="{88627C1D-8038-4145-A321-A8EE997C6BB5}" dt="2022-03-18T06:57:18.724" v="2628" actId="164"/>
          <ac:picMkLst>
            <pc:docMk/>
            <pc:sldMk cId="2216453519" sldId="230719634"/>
            <ac:picMk id="5" creationId="{0166429D-6F0C-4DD4-A873-D69607D7B3BD}"/>
          </ac:picMkLst>
        </pc:picChg>
        <pc:picChg chg="add del mod ord">
          <ac:chgData name="Muriel Bakassa Traore" userId="57a0cd24-1104-4ff7-86e2-1ca63e7f87c8" providerId="ADAL" clId="{88627C1D-8038-4145-A321-A8EE997C6BB5}" dt="2022-03-18T06:50:57.760" v="2385" actId="478"/>
          <ac:picMkLst>
            <pc:docMk/>
            <pc:sldMk cId="2216453519" sldId="230719634"/>
            <ac:picMk id="6" creationId="{F5247405-4F90-4204-8C68-FD66B6F0B394}"/>
          </ac:picMkLst>
        </pc:picChg>
        <pc:picChg chg="add del mod modCrop">
          <ac:chgData name="Muriel Bakassa Traore" userId="57a0cd24-1104-4ff7-86e2-1ca63e7f87c8" providerId="ADAL" clId="{88627C1D-8038-4145-A321-A8EE997C6BB5}" dt="2022-03-18T06:57:02.642" v="2613" actId="478"/>
          <ac:picMkLst>
            <pc:docMk/>
            <pc:sldMk cId="2216453519" sldId="230719634"/>
            <ac:picMk id="24" creationId="{047EBE62-A9FC-4EC2-943F-6F2C137CB253}"/>
          </ac:picMkLst>
        </pc:picChg>
        <pc:picChg chg="add mod">
          <ac:chgData name="Muriel Bakassa Traore" userId="57a0cd24-1104-4ff7-86e2-1ca63e7f87c8" providerId="ADAL" clId="{88627C1D-8038-4145-A321-A8EE997C6BB5}" dt="2022-03-18T06:57:35.162" v="2631"/>
          <ac:picMkLst>
            <pc:docMk/>
            <pc:sldMk cId="2216453519" sldId="230719634"/>
            <ac:picMk id="25" creationId="{938FEBB8-6E92-4292-9242-53893065778A}"/>
          </ac:picMkLst>
        </pc:picChg>
        <pc:picChg chg="add mod">
          <ac:chgData name="Muriel Bakassa Traore" userId="57a0cd24-1104-4ff7-86e2-1ca63e7f87c8" providerId="ADAL" clId="{88627C1D-8038-4145-A321-A8EE997C6BB5}" dt="2022-03-18T06:57:41.795" v="2633" actId="1076"/>
          <ac:picMkLst>
            <pc:docMk/>
            <pc:sldMk cId="2216453519" sldId="230719634"/>
            <ac:picMk id="27" creationId="{A45B952A-304F-450E-81D0-8547DADEC74B}"/>
          </ac:picMkLst>
        </pc:picChg>
        <pc:cxnChg chg="add mod">
          <ac:chgData name="Muriel Bakassa Traore" userId="57a0cd24-1104-4ff7-86e2-1ca63e7f87c8" providerId="ADAL" clId="{88627C1D-8038-4145-A321-A8EE997C6BB5}" dt="2022-03-18T09:56:51.630" v="8698" actId="693"/>
          <ac:cxnSpMkLst>
            <pc:docMk/>
            <pc:sldMk cId="2216453519" sldId="230719634"/>
            <ac:cxnSpMk id="8" creationId="{5992F03E-6F2A-4FEB-8D0F-804C58A8793F}"/>
          </ac:cxnSpMkLst>
        </pc:cxnChg>
        <pc:cxnChg chg="add mod">
          <ac:chgData name="Muriel Bakassa Traore" userId="57a0cd24-1104-4ff7-86e2-1ca63e7f87c8" providerId="ADAL" clId="{88627C1D-8038-4145-A321-A8EE997C6BB5}" dt="2022-03-18T06:56:06.185" v="2605" actId="14100"/>
          <ac:cxnSpMkLst>
            <pc:docMk/>
            <pc:sldMk cId="2216453519" sldId="230719634"/>
            <ac:cxnSpMk id="15" creationId="{421A16C6-3F4D-477F-B473-C7D972CE8C24}"/>
          </ac:cxnSpMkLst>
        </pc:cxnChg>
        <pc:cxnChg chg="add mod">
          <ac:chgData name="Muriel Bakassa Traore" userId="57a0cd24-1104-4ff7-86e2-1ca63e7f87c8" providerId="ADAL" clId="{88627C1D-8038-4145-A321-A8EE997C6BB5}" dt="2022-03-18T07:00:28.463" v="2778" actId="14100"/>
          <ac:cxnSpMkLst>
            <pc:docMk/>
            <pc:sldMk cId="2216453519" sldId="230719634"/>
            <ac:cxnSpMk id="19" creationId="{F11FDF53-1C57-411D-B8E0-381E5E81D30F}"/>
          </ac:cxnSpMkLst>
        </pc:cxnChg>
        <pc:cxnChg chg="add mod">
          <ac:chgData name="Muriel Bakassa Traore" userId="57a0cd24-1104-4ff7-86e2-1ca63e7f87c8" providerId="ADAL" clId="{88627C1D-8038-4145-A321-A8EE997C6BB5}" dt="2022-03-18T09:56:51.630" v="8698" actId="693"/>
          <ac:cxnSpMkLst>
            <pc:docMk/>
            <pc:sldMk cId="2216453519" sldId="230719634"/>
            <ac:cxnSpMk id="30" creationId="{D4C4FDE5-044F-451E-93D6-C62F0F25D203}"/>
          </ac:cxnSpMkLst>
        </pc:cxnChg>
      </pc:sldChg>
      <pc:sldChg chg="addSp modSp new mod">
        <pc:chgData name="Muriel Bakassa Traore" userId="57a0cd24-1104-4ff7-86e2-1ca63e7f87c8" providerId="ADAL" clId="{88627C1D-8038-4145-A321-A8EE997C6BB5}" dt="2022-03-18T09:01:57.204" v="7969" actId="20577"/>
        <pc:sldMkLst>
          <pc:docMk/>
          <pc:sldMk cId="1987690401" sldId="230719635"/>
        </pc:sldMkLst>
        <pc:spChg chg="mod">
          <ac:chgData name="Muriel Bakassa Traore" userId="57a0cd24-1104-4ff7-86e2-1ca63e7f87c8" providerId="ADAL" clId="{88627C1D-8038-4145-A321-A8EE997C6BB5}" dt="2022-03-18T08:59:45.621" v="7857" actId="20577"/>
          <ac:spMkLst>
            <pc:docMk/>
            <pc:sldMk cId="1987690401" sldId="230719635"/>
            <ac:spMk id="4" creationId="{94341D6B-8195-4238-A55E-1B639EC50139}"/>
          </ac:spMkLst>
        </pc:spChg>
        <pc:spChg chg="add mod">
          <ac:chgData name="Muriel Bakassa Traore" userId="57a0cd24-1104-4ff7-86e2-1ca63e7f87c8" providerId="ADAL" clId="{88627C1D-8038-4145-A321-A8EE997C6BB5}" dt="2022-03-18T09:01:57.204" v="7969" actId="20577"/>
          <ac:spMkLst>
            <pc:docMk/>
            <pc:sldMk cId="1987690401" sldId="230719635"/>
            <ac:spMk id="6" creationId="{6F973923-C9A7-4720-9AF4-009FBF5E8D9C}"/>
          </ac:spMkLst>
        </pc:spChg>
        <pc:picChg chg="add mod">
          <ac:chgData name="Muriel Bakassa Traore" userId="57a0cd24-1104-4ff7-86e2-1ca63e7f87c8" providerId="ADAL" clId="{88627C1D-8038-4145-A321-A8EE997C6BB5}" dt="2022-03-18T08:59:51.008" v="7858" actId="1076"/>
          <ac:picMkLst>
            <pc:docMk/>
            <pc:sldMk cId="1987690401" sldId="230719635"/>
            <ac:picMk id="5" creationId="{7B38FB2B-F556-401C-A594-F5A32F48BF99}"/>
          </ac:picMkLst>
        </pc:picChg>
      </pc:sldChg>
      <pc:sldChg chg="addSp delSp modSp new mod">
        <pc:chgData name="Muriel Bakassa Traore" userId="57a0cd24-1104-4ff7-86e2-1ca63e7f87c8" providerId="ADAL" clId="{88627C1D-8038-4145-A321-A8EE997C6BB5}" dt="2022-03-18T07:12:18.008" v="3504"/>
        <pc:sldMkLst>
          <pc:docMk/>
          <pc:sldMk cId="3839834120" sldId="230719636"/>
        </pc:sldMkLst>
        <pc:spChg chg="del">
          <ac:chgData name="Muriel Bakassa Traore" userId="57a0cd24-1104-4ff7-86e2-1ca63e7f87c8" providerId="ADAL" clId="{88627C1D-8038-4145-A321-A8EE997C6BB5}" dt="2022-03-18T07:01:31.042" v="2842" actId="478"/>
          <ac:spMkLst>
            <pc:docMk/>
            <pc:sldMk cId="3839834120" sldId="230719636"/>
            <ac:spMk id="3" creationId="{05E67F55-691D-49EF-8961-ECDBD12FF5E7}"/>
          </ac:spMkLst>
        </pc:spChg>
        <pc:spChg chg="mod">
          <ac:chgData name="Muriel Bakassa Traore" userId="57a0cd24-1104-4ff7-86e2-1ca63e7f87c8" providerId="ADAL" clId="{88627C1D-8038-4145-A321-A8EE997C6BB5}" dt="2022-03-18T06:58:03.203" v="2664" actId="20577"/>
          <ac:spMkLst>
            <pc:docMk/>
            <pc:sldMk cId="3839834120" sldId="230719636"/>
            <ac:spMk id="4" creationId="{371A835F-ED9D-4F88-8812-29974F413453}"/>
          </ac:spMkLst>
        </pc:spChg>
        <pc:spChg chg="add mod">
          <ac:chgData name="Muriel Bakassa Traore" userId="57a0cd24-1104-4ff7-86e2-1ca63e7f87c8" providerId="ADAL" clId="{88627C1D-8038-4145-A321-A8EE997C6BB5}" dt="2022-03-18T07:09:13.516" v="3337" actId="1037"/>
          <ac:spMkLst>
            <pc:docMk/>
            <pc:sldMk cId="3839834120" sldId="230719636"/>
            <ac:spMk id="8" creationId="{20D49AB5-63F0-4CA8-B5C2-44C33175774D}"/>
          </ac:spMkLst>
        </pc:spChg>
        <pc:spChg chg="add mod">
          <ac:chgData name="Muriel Bakassa Traore" userId="57a0cd24-1104-4ff7-86e2-1ca63e7f87c8" providerId="ADAL" clId="{88627C1D-8038-4145-A321-A8EE997C6BB5}" dt="2022-03-18T07:09:30.028" v="3352" actId="1036"/>
          <ac:spMkLst>
            <pc:docMk/>
            <pc:sldMk cId="3839834120" sldId="230719636"/>
            <ac:spMk id="11" creationId="{20B99FBD-6D39-49A2-8C2D-0CBC7F01630F}"/>
          </ac:spMkLst>
        </pc:spChg>
        <pc:spChg chg="add mod">
          <ac:chgData name="Muriel Bakassa Traore" userId="57a0cd24-1104-4ff7-86e2-1ca63e7f87c8" providerId="ADAL" clId="{88627C1D-8038-4145-A321-A8EE997C6BB5}" dt="2022-03-18T07:09:30.028" v="3352" actId="1036"/>
          <ac:spMkLst>
            <pc:docMk/>
            <pc:sldMk cId="3839834120" sldId="230719636"/>
            <ac:spMk id="13" creationId="{72F35B05-FACF-4215-946D-822EC72A0280}"/>
          </ac:spMkLst>
        </pc:spChg>
        <pc:spChg chg="add mod">
          <ac:chgData name="Muriel Bakassa Traore" userId="57a0cd24-1104-4ff7-86e2-1ca63e7f87c8" providerId="ADAL" clId="{88627C1D-8038-4145-A321-A8EE997C6BB5}" dt="2022-03-18T07:09:13.516" v="3337" actId="1037"/>
          <ac:spMkLst>
            <pc:docMk/>
            <pc:sldMk cId="3839834120" sldId="230719636"/>
            <ac:spMk id="14" creationId="{DD1BEA6E-0062-48C1-98EA-4A66138D2C30}"/>
          </ac:spMkLst>
        </pc:spChg>
        <pc:spChg chg="add del mod">
          <ac:chgData name="Muriel Bakassa Traore" userId="57a0cd24-1104-4ff7-86e2-1ca63e7f87c8" providerId="ADAL" clId="{88627C1D-8038-4145-A321-A8EE997C6BB5}" dt="2022-03-18T07:04:37.277" v="2963"/>
          <ac:spMkLst>
            <pc:docMk/>
            <pc:sldMk cId="3839834120" sldId="230719636"/>
            <ac:spMk id="27" creationId="{5FE9682C-79A4-4853-AD2B-0801BA9668BB}"/>
          </ac:spMkLst>
        </pc:spChg>
        <pc:spChg chg="add mod">
          <ac:chgData name="Muriel Bakassa Traore" userId="57a0cd24-1104-4ff7-86e2-1ca63e7f87c8" providerId="ADAL" clId="{88627C1D-8038-4145-A321-A8EE997C6BB5}" dt="2022-03-18T07:09:39.004" v="3353" actId="164"/>
          <ac:spMkLst>
            <pc:docMk/>
            <pc:sldMk cId="3839834120" sldId="230719636"/>
            <ac:spMk id="28" creationId="{6ABBDFF3-FAE8-4DA7-A76F-FF43563D7C80}"/>
          </ac:spMkLst>
        </pc:spChg>
        <pc:spChg chg="add mod">
          <ac:chgData name="Muriel Bakassa Traore" userId="57a0cd24-1104-4ff7-86e2-1ca63e7f87c8" providerId="ADAL" clId="{88627C1D-8038-4145-A321-A8EE997C6BB5}" dt="2022-03-18T07:09:39.004" v="3353" actId="164"/>
          <ac:spMkLst>
            <pc:docMk/>
            <pc:sldMk cId="3839834120" sldId="230719636"/>
            <ac:spMk id="30" creationId="{B094C0DF-8FF0-47C1-865D-36C988F9BC04}"/>
          </ac:spMkLst>
        </pc:spChg>
        <pc:spChg chg="add mod ord">
          <ac:chgData name="Muriel Bakassa Traore" userId="57a0cd24-1104-4ff7-86e2-1ca63e7f87c8" providerId="ADAL" clId="{88627C1D-8038-4145-A321-A8EE997C6BB5}" dt="2022-03-18T07:09:39.004" v="3353" actId="164"/>
          <ac:spMkLst>
            <pc:docMk/>
            <pc:sldMk cId="3839834120" sldId="230719636"/>
            <ac:spMk id="31" creationId="{B326C1BA-7654-4E8C-9A71-534EA878698E}"/>
          </ac:spMkLst>
        </pc:spChg>
        <pc:spChg chg="add mod">
          <ac:chgData name="Muriel Bakassa Traore" userId="57a0cd24-1104-4ff7-86e2-1ca63e7f87c8" providerId="ADAL" clId="{88627C1D-8038-4145-A321-A8EE997C6BB5}" dt="2022-03-18T07:09:39.004" v="3353" actId="164"/>
          <ac:spMkLst>
            <pc:docMk/>
            <pc:sldMk cId="3839834120" sldId="230719636"/>
            <ac:spMk id="32" creationId="{07575766-90FE-4865-910E-7B9B22FF74BE}"/>
          </ac:spMkLst>
        </pc:spChg>
        <pc:grpChg chg="add mod">
          <ac:chgData name="Muriel Bakassa Traore" userId="57a0cd24-1104-4ff7-86e2-1ca63e7f87c8" providerId="ADAL" clId="{88627C1D-8038-4145-A321-A8EE997C6BB5}" dt="2022-03-18T07:09:39.004" v="3353" actId="164"/>
          <ac:grpSpMkLst>
            <pc:docMk/>
            <pc:sldMk cId="3839834120" sldId="230719636"/>
            <ac:grpSpMk id="37" creationId="{75445235-4769-4DB3-9B67-D33B54995D9F}"/>
          </ac:grpSpMkLst>
        </pc:grpChg>
        <pc:grpChg chg="add mod ord">
          <ac:chgData name="Muriel Bakassa Traore" userId="57a0cd24-1104-4ff7-86e2-1ca63e7f87c8" providerId="ADAL" clId="{88627C1D-8038-4145-A321-A8EE997C6BB5}" dt="2022-03-18T07:11:54.843" v="3501" actId="167"/>
          <ac:grpSpMkLst>
            <pc:docMk/>
            <pc:sldMk cId="3839834120" sldId="230719636"/>
            <ac:grpSpMk id="40" creationId="{55697B70-F3E6-4144-B8A0-A502F3831DB9}"/>
          </ac:grpSpMkLst>
        </pc:grpChg>
        <pc:picChg chg="add mod ord">
          <ac:chgData name="Muriel Bakassa Traore" userId="57a0cd24-1104-4ff7-86e2-1ca63e7f87c8" providerId="ADAL" clId="{88627C1D-8038-4145-A321-A8EE997C6BB5}" dt="2022-03-18T07:11:52.148" v="3500" actId="164"/>
          <ac:picMkLst>
            <pc:docMk/>
            <pc:sldMk cId="3839834120" sldId="230719636"/>
            <ac:picMk id="5" creationId="{477C9726-497A-4035-A7D6-E738FC931042}"/>
          </ac:picMkLst>
        </pc:picChg>
        <pc:picChg chg="add del mod ord">
          <ac:chgData name="Muriel Bakassa Traore" userId="57a0cd24-1104-4ff7-86e2-1ca63e7f87c8" providerId="ADAL" clId="{88627C1D-8038-4145-A321-A8EE997C6BB5}" dt="2022-03-18T06:58:36.181" v="2673" actId="478"/>
          <ac:picMkLst>
            <pc:docMk/>
            <pc:sldMk cId="3839834120" sldId="230719636"/>
            <ac:picMk id="6" creationId="{037182B0-9A9D-4DBE-A7CF-91488B4FB514}"/>
          </ac:picMkLst>
        </pc:picChg>
        <pc:picChg chg="add del mod">
          <ac:chgData name="Muriel Bakassa Traore" userId="57a0cd24-1104-4ff7-86e2-1ca63e7f87c8" providerId="ADAL" clId="{88627C1D-8038-4145-A321-A8EE997C6BB5}" dt="2022-03-18T06:59:45.595" v="2675"/>
          <ac:picMkLst>
            <pc:docMk/>
            <pc:sldMk cId="3839834120" sldId="230719636"/>
            <ac:picMk id="7" creationId="{7970FD3C-9399-4AC3-BED5-CB9A6C5433BE}"/>
          </ac:picMkLst>
        </pc:picChg>
        <pc:picChg chg="add mod">
          <ac:chgData name="Muriel Bakassa Traore" userId="57a0cd24-1104-4ff7-86e2-1ca63e7f87c8" providerId="ADAL" clId="{88627C1D-8038-4145-A321-A8EE997C6BB5}" dt="2022-03-18T07:09:39.004" v="3353" actId="164"/>
          <ac:picMkLst>
            <pc:docMk/>
            <pc:sldMk cId="3839834120" sldId="230719636"/>
            <ac:picMk id="22" creationId="{FF25F767-5C6C-4045-A832-2906A670DFD6}"/>
          </ac:picMkLst>
        </pc:picChg>
        <pc:picChg chg="add del mod">
          <ac:chgData name="Muriel Bakassa Traore" userId="57a0cd24-1104-4ff7-86e2-1ca63e7f87c8" providerId="ADAL" clId="{88627C1D-8038-4145-A321-A8EE997C6BB5}" dt="2022-03-18T07:08:31.892" v="3307" actId="478"/>
          <ac:picMkLst>
            <pc:docMk/>
            <pc:sldMk cId="3839834120" sldId="230719636"/>
            <ac:picMk id="29" creationId="{E617D067-D3A7-4E69-8430-1E7C55074CC5}"/>
          </ac:picMkLst>
        </pc:picChg>
        <pc:picChg chg="add mod">
          <ac:chgData name="Muriel Bakassa Traore" userId="57a0cd24-1104-4ff7-86e2-1ca63e7f87c8" providerId="ADAL" clId="{88627C1D-8038-4145-A321-A8EE997C6BB5}" dt="2022-03-18T07:09:39.004" v="3353" actId="164"/>
          <ac:picMkLst>
            <pc:docMk/>
            <pc:sldMk cId="3839834120" sldId="230719636"/>
            <ac:picMk id="33" creationId="{4FC87E5C-CD4A-40E8-A57F-6F0C7A8F4C50}"/>
          </ac:picMkLst>
        </pc:picChg>
        <pc:picChg chg="add del mod modCrop">
          <ac:chgData name="Muriel Bakassa Traore" userId="57a0cd24-1104-4ff7-86e2-1ca63e7f87c8" providerId="ADAL" clId="{88627C1D-8038-4145-A321-A8EE997C6BB5}" dt="2022-03-18T07:11:32.211" v="3476" actId="478"/>
          <ac:picMkLst>
            <pc:docMk/>
            <pc:sldMk cId="3839834120" sldId="230719636"/>
            <ac:picMk id="38" creationId="{6BB74B72-88FA-4CE3-805A-E5505728DFF1}"/>
          </ac:picMkLst>
        </pc:picChg>
        <pc:picChg chg="add mod">
          <ac:chgData name="Muriel Bakassa Traore" userId="57a0cd24-1104-4ff7-86e2-1ca63e7f87c8" providerId="ADAL" clId="{88627C1D-8038-4145-A321-A8EE997C6BB5}" dt="2022-03-18T07:12:18.008" v="3504"/>
          <ac:picMkLst>
            <pc:docMk/>
            <pc:sldMk cId="3839834120" sldId="230719636"/>
            <ac:picMk id="39" creationId="{6BB504C7-B9CF-4DD4-821E-3942D787B95C}"/>
          </ac:picMkLst>
        </pc:picChg>
        <pc:picChg chg="add mod">
          <ac:chgData name="Muriel Bakassa Traore" userId="57a0cd24-1104-4ff7-86e2-1ca63e7f87c8" providerId="ADAL" clId="{88627C1D-8038-4145-A321-A8EE997C6BB5}" dt="2022-03-18T07:12:09.753" v="3503" actId="1076"/>
          <ac:picMkLst>
            <pc:docMk/>
            <pc:sldMk cId="3839834120" sldId="230719636"/>
            <ac:picMk id="41" creationId="{CC20A732-420E-4393-8CF1-62C5E8CC1D8D}"/>
          </ac:picMkLst>
        </pc:picChg>
        <pc:cxnChg chg="add mod">
          <ac:chgData name="Muriel Bakassa Traore" userId="57a0cd24-1104-4ff7-86e2-1ca63e7f87c8" providerId="ADAL" clId="{88627C1D-8038-4145-A321-A8EE997C6BB5}" dt="2022-03-18T07:09:17.975" v="3338" actId="14100"/>
          <ac:cxnSpMkLst>
            <pc:docMk/>
            <pc:sldMk cId="3839834120" sldId="230719636"/>
            <ac:cxnSpMk id="9" creationId="{BEC1993C-2BA4-44A2-8F5E-091612AB10E4}"/>
          </ac:cxnSpMkLst>
        </pc:cxnChg>
        <pc:cxnChg chg="add mod">
          <ac:chgData name="Muriel Bakassa Traore" userId="57a0cd24-1104-4ff7-86e2-1ca63e7f87c8" providerId="ADAL" clId="{88627C1D-8038-4145-A321-A8EE997C6BB5}" dt="2022-03-18T07:09:20.380" v="3339" actId="14100"/>
          <ac:cxnSpMkLst>
            <pc:docMk/>
            <pc:sldMk cId="3839834120" sldId="230719636"/>
            <ac:cxnSpMk id="15" creationId="{4E0B97AB-7694-4B6B-9198-B79659FE9448}"/>
          </ac:cxnSpMkLst>
        </pc:cxnChg>
        <pc:cxnChg chg="add mod">
          <ac:chgData name="Muriel Bakassa Traore" userId="57a0cd24-1104-4ff7-86e2-1ca63e7f87c8" providerId="ADAL" clId="{88627C1D-8038-4145-A321-A8EE997C6BB5}" dt="2022-03-18T07:09:30.028" v="3352" actId="1036"/>
          <ac:cxnSpMkLst>
            <pc:docMk/>
            <pc:sldMk cId="3839834120" sldId="230719636"/>
            <ac:cxnSpMk id="19" creationId="{B739CE0B-2E8C-417C-A43E-2B77A4ACCE78}"/>
          </ac:cxnSpMkLst>
        </pc:cxnChg>
      </pc:sldChg>
      <pc:sldChg chg="addSp delSp modSp new mod">
        <pc:chgData name="Muriel Bakassa Traore" userId="57a0cd24-1104-4ff7-86e2-1ca63e7f87c8" providerId="ADAL" clId="{88627C1D-8038-4145-A321-A8EE997C6BB5}" dt="2022-03-18T10:33:51.195" v="9439" actId="478"/>
        <pc:sldMkLst>
          <pc:docMk/>
          <pc:sldMk cId="2585602322" sldId="230719637"/>
        </pc:sldMkLst>
        <pc:spChg chg="mod">
          <ac:chgData name="Muriel Bakassa Traore" userId="57a0cd24-1104-4ff7-86e2-1ca63e7f87c8" providerId="ADAL" clId="{88627C1D-8038-4145-A321-A8EE997C6BB5}" dt="2022-03-18T07:12:33.618" v="3590" actId="20577"/>
          <ac:spMkLst>
            <pc:docMk/>
            <pc:sldMk cId="2585602322" sldId="230719637"/>
            <ac:spMk id="4" creationId="{3CE4192D-7EFE-412A-963F-A431EBE98C7F}"/>
          </ac:spMkLst>
        </pc:spChg>
        <pc:spChg chg="add mod">
          <ac:chgData name="Muriel Bakassa Traore" userId="57a0cd24-1104-4ff7-86e2-1ca63e7f87c8" providerId="ADAL" clId="{88627C1D-8038-4145-A321-A8EE997C6BB5}" dt="2022-03-18T07:25:52.959" v="3919" actId="465"/>
          <ac:spMkLst>
            <pc:docMk/>
            <pc:sldMk cId="2585602322" sldId="230719637"/>
            <ac:spMk id="9" creationId="{128B0EF4-E2A5-48D4-8662-4839749D13E7}"/>
          </ac:spMkLst>
        </pc:spChg>
        <pc:spChg chg="add mod">
          <ac:chgData name="Muriel Bakassa Traore" userId="57a0cd24-1104-4ff7-86e2-1ca63e7f87c8" providerId="ADAL" clId="{88627C1D-8038-4145-A321-A8EE997C6BB5}" dt="2022-03-18T07:25:52.959" v="3919" actId="465"/>
          <ac:spMkLst>
            <pc:docMk/>
            <pc:sldMk cId="2585602322" sldId="230719637"/>
            <ac:spMk id="10" creationId="{6C885142-2E96-423B-B6D5-12B06D1D67A4}"/>
          </ac:spMkLst>
        </pc:spChg>
        <pc:spChg chg="add del mod">
          <ac:chgData name="Muriel Bakassa Traore" userId="57a0cd24-1104-4ff7-86e2-1ca63e7f87c8" providerId="ADAL" clId="{88627C1D-8038-4145-A321-A8EE997C6BB5}" dt="2022-03-18T07:26:47.088" v="3939" actId="478"/>
          <ac:spMkLst>
            <pc:docMk/>
            <pc:sldMk cId="2585602322" sldId="230719637"/>
            <ac:spMk id="12" creationId="{4612922F-4E45-4D68-B2A3-7B14749C03CD}"/>
          </ac:spMkLst>
        </pc:spChg>
        <pc:spChg chg="add mod">
          <ac:chgData name="Muriel Bakassa Traore" userId="57a0cd24-1104-4ff7-86e2-1ca63e7f87c8" providerId="ADAL" clId="{88627C1D-8038-4145-A321-A8EE997C6BB5}" dt="2022-03-18T07:25:52.959" v="3919" actId="465"/>
          <ac:spMkLst>
            <pc:docMk/>
            <pc:sldMk cId="2585602322" sldId="230719637"/>
            <ac:spMk id="17" creationId="{B2842B79-41D4-415C-8A67-58FC3553FD4A}"/>
          </ac:spMkLst>
        </pc:spChg>
        <pc:spChg chg="add mod">
          <ac:chgData name="Muriel Bakassa Traore" userId="57a0cd24-1104-4ff7-86e2-1ca63e7f87c8" providerId="ADAL" clId="{88627C1D-8038-4145-A321-A8EE997C6BB5}" dt="2022-03-18T07:25:52.959" v="3919" actId="465"/>
          <ac:spMkLst>
            <pc:docMk/>
            <pc:sldMk cId="2585602322" sldId="230719637"/>
            <ac:spMk id="18" creationId="{A4C77DAE-8CC0-49EE-8A3C-795B028E2ED7}"/>
          </ac:spMkLst>
        </pc:spChg>
        <pc:spChg chg="add mod">
          <ac:chgData name="Muriel Bakassa Traore" userId="57a0cd24-1104-4ff7-86e2-1ca63e7f87c8" providerId="ADAL" clId="{88627C1D-8038-4145-A321-A8EE997C6BB5}" dt="2022-03-18T07:25:50.790" v="3918" actId="552"/>
          <ac:spMkLst>
            <pc:docMk/>
            <pc:sldMk cId="2585602322" sldId="230719637"/>
            <ac:spMk id="19" creationId="{5731E62A-7BA8-42CC-B48B-C435BB85026F}"/>
          </ac:spMkLst>
        </pc:spChg>
        <pc:spChg chg="add mod">
          <ac:chgData name="Muriel Bakassa Traore" userId="57a0cd24-1104-4ff7-86e2-1ca63e7f87c8" providerId="ADAL" clId="{88627C1D-8038-4145-A321-A8EE997C6BB5}" dt="2022-03-18T07:25:50.790" v="3918" actId="552"/>
          <ac:spMkLst>
            <pc:docMk/>
            <pc:sldMk cId="2585602322" sldId="230719637"/>
            <ac:spMk id="20" creationId="{23A36D5F-ECCD-4880-9BB9-A53C54302DB7}"/>
          </ac:spMkLst>
        </pc:spChg>
        <pc:spChg chg="add mod">
          <ac:chgData name="Muriel Bakassa Traore" userId="57a0cd24-1104-4ff7-86e2-1ca63e7f87c8" providerId="ADAL" clId="{88627C1D-8038-4145-A321-A8EE997C6BB5}" dt="2022-03-18T07:27:30.884" v="4042" actId="20577"/>
          <ac:spMkLst>
            <pc:docMk/>
            <pc:sldMk cId="2585602322" sldId="230719637"/>
            <ac:spMk id="39" creationId="{516AEAA8-5F61-4580-B989-0ADC78ECB658}"/>
          </ac:spMkLst>
        </pc:spChg>
        <pc:spChg chg="add del mod">
          <ac:chgData name="Muriel Bakassa Traore" userId="57a0cd24-1104-4ff7-86e2-1ca63e7f87c8" providerId="ADAL" clId="{88627C1D-8038-4145-A321-A8EE997C6BB5}" dt="2022-03-18T10:33:51.195" v="9439" actId="478"/>
          <ac:spMkLst>
            <pc:docMk/>
            <pc:sldMk cId="2585602322" sldId="230719637"/>
            <ac:spMk id="42" creationId="{D2D3102B-75F4-4BE9-8053-E1B5CB6F8FBE}"/>
          </ac:spMkLst>
        </pc:spChg>
        <pc:grpChg chg="add del mod ord">
          <ac:chgData name="Muriel Bakassa Traore" userId="57a0cd24-1104-4ff7-86e2-1ca63e7f87c8" providerId="ADAL" clId="{88627C1D-8038-4145-A321-A8EE997C6BB5}" dt="2022-03-18T07:21:54.969" v="3597" actId="478"/>
          <ac:grpSpMkLst>
            <pc:docMk/>
            <pc:sldMk cId="2585602322" sldId="230719637"/>
            <ac:grpSpMk id="6" creationId="{34FB8EFF-C055-4FD4-9954-B8CC62F64662}"/>
          </ac:grpSpMkLst>
        </pc:grpChg>
        <pc:grpChg chg="add mod ord">
          <ac:chgData name="Muriel Bakassa Traore" userId="57a0cd24-1104-4ff7-86e2-1ca63e7f87c8" providerId="ADAL" clId="{88627C1D-8038-4145-A321-A8EE997C6BB5}" dt="2022-03-18T07:31:17.702" v="4152" actId="167"/>
          <ac:grpSpMkLst>
            <pc:docMk/>
            <pc:sldMk cId="2585602322" sldId="230719637"/>
            <ac:grpSpMk id="45" creationId="{82CCF82A-406F-421A-995C-7D6930E31411}"/>
          </ac:grpSpMkLst>
        </pc:grpChg>
        <pc:picChg chg="add mod ord">
          <ac:chgData name="Muriel Bakassa Traore" userId="57a0cd24-1104-4ff7-86e2-1ca63e7f87c8" providerId="ADAL" clId="{88627C1D-8038-4145-A321-A8EE997C6BB5}" dt="2022-03-18T07:31:11.730" v="4151" actId="164"/>
          <ac:picMkLst>
            <pc:docMk/>
            <pc:sldMk cId="2585602322" sldId="230719637"/>
            <ac:picMk id="5" creationId="{CFF2DD22-C414-4808-AA80-2A905A3CEF94}"/>
          </ac:picMkLst>
        </pc:picChg>
        <pc:picChg chg="mod">
          <ac:chgData name="Muriel Bakassa Traore" userId="57a0cd24-1104-4ff7-86e2-1ca63e7f87c8" providerId="ADAL" clId="{88627C1D-8038-4145-A321-A8EE997C6BB5}" dt="2022-03-18T07:21:41.780" v="3592"/>
          <ac:picMkLst>
            <pc:docMk/>
            <pc:sldMk cId="2585602322" sldId="230719637"/>
            <ac:picMk id="7" creationId="{F717BB6B-6487-4BDC-B05C-800840A89A54}"/>
          </ac:picMkLst>
        </pc:picChg>
        <pc:picChg chg="mod">
          <ac:chgData name="Muriel Bakassa Traore" userId="57a0cd24-1104-4ff7-86e2-1ca63e7f87c8" providerId="ADAL" clId="{88627C1D-8038-4145-A321-A8EE997C6BB5}" dt="2022-03-18T07:21:41.780" v="3592"/>
          <ac:picMkLst>
            <pc:docMk/>
            <pc:sldMk cId="2585602322" sldId="230719637"/>
            <ac:picMk id="8" creationId="{59905E91-2D4E-4057-AC6A-50DC8D3230EC}"/>
          </ac:picMkLst>
        </pc:picChg>
        <pc:picChg chg="add del mod modCrop">
          <ac:chgData name="Muriel Bakassa Traore" userId="57a0cd24-1104-4ff7-86e2-1ca63e7f87c8" providerId="ADAL" clId="{88627C1D-8038-4145-A321-A8EE997C6BB5}" dt="2022-03-18T07:31:00.168" v="4148" actId="478"/>
          <ac:picMkLst>
            <pc:docMk/>
            <pc:sldMk cId="2585602322" sldId="230719637"/>
            <ac:picMk id="43" creationId="{3F2526A5-4252-450F-838D-3B161221A476}"/>
          </ac:picMkLst>
        </pc:picChg>
        <pc:picChg chg="add mod">
          <ac:chgData name="Muriel Bakassa Traore" userId="57a0cd24-1104-4ff7-86e2-1ca63e7f87c8" providerId="ADAL" clId="{88627C1D-8038-4145-A321-A8EE997C6BB5}" dt="2022-03-18T07:32:17.833" v="4161"/>
          <ac:picMkLst>
            <pc:docMk/>
            <pc:sldMk cId="2585602322" sldId="230719637"/>
            <ac:picMk id="44" creationId="{B81CFEC3-FE30-4227-B16B-A8FCD829CDA5}"/>
          </ac:picMkLst>
        </pc:picChg>
        <pc:picChg chg="add mod">
          <ac:chgData name="Muriel Bakassa Traore" userId="57a0cd24-1104-4ff7-86e2-1ca63e7f87c8" providerId="ADAL" clId="{88627C1D-8038-4145-A321-A8EE997C6BB5}" dt="2022-03-18T07:32:50.557" v="4166" actId="1076"/>
          <ac:picMkLst>
            <pc:docMk/>
            <pc:sldMk cId="2585602322" sldId="230719637"/>
            <ac:picMk id="46" creationId="{4A85606B-E5CC-4E2E-A42B-8E97EBD97052}"/>
          </ac:picMkLst>
        </pc:picChg>
        <pc:cxnChg chg="add mod">
          <ac:chgData name="Muriel Bakassa Traore" userId="57a0cd24-1104-4ff7-86e2-1ca63e7f87c8" providerId="ADAL" clId="{88627C1D-8038-4145-A321-A8EE997C6BB5}" dt="2022-03-18T07:26:03.212" v="3922" actId="693"/>
          <ac:cxnSpMkLst>
            <pc:docMk/>
            <pc:sldMk cId="2585602322" sldId="230719637"/>
            <ac:cxnSpMk id="13" creationId="{8F75DDB9-D9DC-48F6-A343-0AB4AFF2486F}"/>
          </ac:cxnSpMkLst>
        </pc:cxnChg>
        <pc:cxnChg chg="add mod">
          <ac:chgData name="Muriel Bakassa Traore" userId="57a0cd24-1104-4ff7-86e2-1ca63e7f87c8" providerId="ADAL" clId="{88627C1D-8038-4145-A321-A8EE997C6BB5}" dt="2022-03-18T07:26:13.864" v="3926" actId="14100"/>
          <ac:cxnSpMkLst>
            <pc:docMk/>
            <pc:sldMk cId="2585602322" sldId="230719637"/>
            <ac:cxnSpMk id="23" creationId="{110A4F65-1644-4F83-95B9-BB84F50D2F6D}"/>
          </ac:cxnSpMkLst>
        </pc:cxnChg>
        <pc:cxnChg chg="add mod">
          <ac:chgData name="Muriel Bakassa Traore" userId="57a0cd24-1104-4ff7-86e2-1ca63e7f87c8" providerId="ADAL" clId="{88627C1D-8038-4145-A321-A8EE997C6BB5}" dt="2022-03-18T07:26:18.646" v="3929" actId="14100"/>
          <ac:cxnSpMkLst>
            <pc:docMk/>
            <pc:sldMk cId="2585602322" sldId="230719637"/>
            <ac:cxnSpMk id="26" creationId="{EDE04E09-42FC-4450-A039-14E650B80936}"/>
          </ac:cxnSpMkLst>
        </pc:cxnChg>
        <pc:cxnChg chg="add mod">
          <ac:chgData name="Muriel Bakassa Traore" userId="57a0cd24-1104-4ff7-86e2-1ca63e7f87c8" providerId="ADAL" clId="{88627C1D-8038-4145-A321-A8EE997C6BB5}" dt="2022-03-18T07:26:23.461" v="3932" actId="14100"/>
          <ac:cxnSpMkLst>
            <pc:docMk/>
            <pc:sldMk cId="2585602322" sldId="230719637"/>
            <ac:cxnSpMk id="29" creationId="{6A687153-F19E-4661-8F31-70D0A2096026}"/>
          </ac:cxnSpMkLst>
        </pc:cxnChg>
        <pc:cxnChg chg="add mod">
          <ac:chgData name="Muriel Bakassa Traore" userId="57a0cd24-1104-4ff7-86e2-1ca63e7f87c8" providerId="ADAL" clId="{88627C1D-8038-4145-A321-A8EE997C6BB5}" dt="2022-03-18T07:26:29.342" v="3935" actId="14100"/>
          <ac:cxnSpMkLst>
            <pc:docMk/>
            <pc:sldMk cId="2585602322" sldId="230719637"/>
            <ac:cxnSpMk id="32" creationId="{AA18F7A2-B984-43A3-BF6D-4C5871ABDD7C}"/>
          </ac:cxnSpMkLst>
        </pc:cxnChg>
        <pc:cxnChg chg="add mod">
          <ac:chgData name="Muriel Bakassa Traore" userId="57a0cd24-1104-4ff7-86e2-1ca63e7f87c8" providerId="ADAL" clId="{88627C1D-8038-4145-A321-A8EE997C6BB5}" dt="2022-03-18T07:26:35.990" v="3938" actId="14100"/>
          <ac:cxnSpMkLst>
            <pc:docMk/>
            <pc:sldMk cId="2585602322" sldId="230719637"/>
            <ac:cxnSpMk id="35" creationId="{EB03B121-C603-440B-905C-CB8419032E3A}"/>
          </ac:cxnSpMkLst>
        </pc:cxnChg>
        <pc:cxnChg chg="add mod">
          <ac:chgData name="Muriel Bakassa Traore" userId="57a0cd24-1104-4ff7-86e2-1ca63e7f87c8" providerId="ADAL" clId="{88627C1D-8038-4145-A321-A8EE997C6BB5}" dt="2022-03-18T07:27:25.596" v="4028" actId="20577"/>
          <ac:cxnSpMkLst>
            <pc:docMk/>
            <pc:sldMk cId="2585602322" sldId="230719637"/>
            <ac:cxnSpMk id="38" creationId="{88EEAA81-58DE-486A-B72F-C34AA6DB6C90}"/>
          </ac:cxnSpMkLst>
        </pc:cxnChg>
      </pc:sldChg>
      <pc:sldChg chg="addSp delSp modSp new mod">
        <pc:chgData name="Muriel Bakassa Traore" userId="57a0cd24-1104-4ff7-86e2-1ca63e7f87c8" providerId="ADAL" clId="{88627C1D-8038-4145-A321-A8EE997C6BB5}" dt="2022-03-18T07:40:02.390" v="4452"/>
        <pc:sldMkLst>
          <pc:docMk/>
          <pc:sldMk cId="416833112" sldId="230719638"/>
        </pc:sldMkLst>
        <pc:spChg chg="mod">
          <ac:chgData name="Muriel Bakassa Traore" userId="57a0cd24-1104-4ff7-86e2-1ca63e7f87c8" providerId="ADAL" clId="{88627C1D-8038-4145-A321-A8EE997C6BB5}" dt="2022-03-18T07:36:34.679" v="4320"/>
          <ac:spMkLst>
            <pc:docMk/>
            <pc:sldMk cId="416833112" sldId="230719638"/>
            <ac:spMk id="4" creationId="{968682B4-A73E-416A-9F44-4E31BDD12B7D}"/>
          </ac:spMkLst>
        </pc:spChg>
        <pc:spChg chg="add del mod">
          <ac:chgData name="Muriel Bakassa Traore" userId="57a0cd24-1104-4ff7-86e2-1ca63e7f87c8" providerId="ADAL" clId="{88627C1D-8038-4145-A321-A8EE997C6BB5}" dt="2022-03-18T07:35:10.171" v="4238" actId="478"/>
          <ac:spMkLst>
            <pc:docMk/>
            <pc:sldMk cId="416833112" sldId="230719638"/>
            <ac:spMk id="10" creationId="{E6166B76-E832-4655-9C60-B2F423975796}"/>
          </ac:spMkLst>
        </pc:spChg>
        <pc:spChg chg="add mod">
          <ac:chgData name="Muriel Bakassa Traore" userId="57a0cd24-1104-4ff7-86e2-1ca63e7f87c8" providerId="ADAL" clId="{88627C1D-8038-4145-A321-A8EE997C6BB5}" dt="2022-03-18T07:36:12.424" v="4317" actId="1076"/>
          <ac:spMkLst>
            <pc:docMk/>
            <pc:sldMk cId="416833112" sldId="230719638"/>
            <ac:spMk id="14" creationId="{714BBAB4-E94E-4230-B353-5579F6E2C318}"/>
          </ac:spMkLst>
        </pc:spChg>
        <pc:spChg chg="add mod">
          <ac:chgData name="Muriel Bakassa Traore" userId="57a0cd24-1104-4ff7-86e2-1ca63e7f87c8" providerId="ADAL" clId="{88627C1D-8038-4145-A321-A8EE997C6BB5}" dt="2022-03-18T07:38:06.552" v="4404" actId="1035"/>
          <ac:spMkLst>
            <pc:docMk/>
            <pc:sldMk cId="416833112" sldId="230719638"/>
            <ac:spMk id="19" creationId="{557CB909-AFA2-4A48-91E0-F9CD9A405DF9}"/>
          </ac:spMkLst>
        </pc:spChg>
        <pc:grpChg chg="add del mod ord">
          <ac:chgData name="Muriel Bakassa Traore" userId="57a0cd24-1104-4ff7-86e2-1ca63e7f87c8" providerId="ADAL" clId="{88627C1D-8038-4145-A321-A8EE997C6BB5}" dt="2022-03-18T07:32:05.063" v="4160" actId="478"/>
          <ac:grpSpMkLst>
            <pc:docMk/>
            <pc:sldMk cId="416833112" sldId="230719638"/>
            <ac:grpSpMk id="6" creationId="{736E3C3F-94BD-4CB7-88DC-2432EEA0ACB2}"/>
          </ac:grpSpMkLst>
        </pc:grpChg>
        <pc:grpChg chg="add mod ord">
          <ac:chgData name="Muriel Bakassa Traore" userId="57a0cd24-1104-4ff7-86e2-1ca63e7f87c8" providerId="ADAL" clId="{88627C1D-8038-4145-A321-A8EE997C6BB5}" dt="2022-03-18T07:39:39.645" v="4449" actId="167"/>
          <ac:grpSpMkLst>
            <pc:docMk/>
            <pc:sldMk cId="416833112" sldId="230719638"/>
            <ac:grpSpMk id="25" creationId="{29CA38ED-C297-40CA-A6F2-97146D6C8863}"/>
          </ac:grpSpMkLst>
        </pc:grpChg>
        <pc:picChg chg="add mod ord">
          <ac:chgData name="Muriel Bakassa Traore" userId="57a0cd24-1104-4ff7-86e2-1ca63e7f87c8" providerId="ADAL" clId="{88627C1D-8038-4145-A321-A8EE997C6BB5}" dt="2022-03-18T07:39:37.021" v="4448" actId="164"/>
          <ac:picMkLst>
            <pc:docMk/>
            <pc:sldMk cId="416833112" sldId="230719638"/>
            <ac:picMk id="5" creationId="{3B8D5E2D-3B22-4CA9-BEA9-565F82776E29}"/>
          </ac:picMkLst>
        </pc:picChg>
        <pc:picChg chg="mod">
          <ac:chgData name="Muriel Bakassa Traore" userId="57a0cd24-1104-4ff7-86e2-1ca63e7f87c8" providerId="ADAL" clId="{88627C1D-8038-4145-A321-A8EE997C6BB5}" dt="2022-03-18T07:31:52.459" v="4155"/>
          <ac:picMkLst>
            <pc:docMk/>
            <pc:sldMk cId="416833112" sldId="230719638"/>
            <ac:picMk id="7" creationId="{244AE9D7-3434-4581-8F29-32C8B867269F}"/>
          </ac:picMkLst>
        </pc:picChg>
        <pc:picChg chg="mod">
          <ac:chgData name="Muriel Bakassa Traore" userId="57a0cd24-1104-4ff7-86e2-1ca63e7f87c8" providerId="ADAL" clId="{88627C1D-8038-4145-A321-A8EE997C6BB5}" dt="2022-03-18T07:31:52.459" v="4155"/>
          <ac:picMkLst>
            <pc:docMk/>
            <pc:sldMk cId="416833112" sldId="230719638"/>
            <ac:picMk id="8" creationId="{9DC1D6D6-5715-4AD4-B66B-1C35F096AC7C}"/>
          </ac:picMkLst>
        </pc:picChg>
        <pc:picChg chg="add del mod">
          <ac:chgData name="Muriel Bakassa Traore" userId="57a0cd24-1104-4ff7-86e2-1ca63e7f87c8" providerId="ADAL" clId="{88627C1D-8038-4145-A321-A8EE997C6BB5}" dt="2022-03-18T07:32:26.150" v="4163" actId="21"/>
          <ac:picMkLst>
            <pc:docMk/>
            <pc:sldMk cId="416833112" sldId="230719638"/>
            <ac:picMk id="9" creationId="{DBE8B4A4-8465-43F1-966E-62FF2C3F024F}"/>
          </ac:picMkLst>
        </pc:picChg>
        <pc:picChg chg="add del mod modCrop">
          <ac:chgData name="Muriel Bakassa Traore" userId="57a0cd24-1104-4ff7-86e2-1ca63e7f87c8" providerId="ADAL" clId="{88627C1D-8038-4145-A321-A8EE997C6BB5}" dt="2022-03-18T07:39:13.860" v="4440" actId="478"/>
          <ac:picMkLst>
            <pc:docMk/>
            <pc:sldMk cId="416833112" sldId="230719638"/>
            <ac:picMk id="23" creationId="{39B08C59-C1CA-4621-B0DD-AD9BD727E2A4}"/>
          </ac:picMkLst>
        </pc:picChg>
        <pc:picChg chg="add mod">
          <ac:chgData name="Muriel Bakassa Traore" userId="57a0cd24-1104-4ff7-86e2-1ca63e7f87c8" providerId="ADAL" clId="{88627C1D-8038-4145-A321-A8EE997C6BB5}" dt="2022-03-18T07:40:02.390" v="4452"/>
          <ac:picMkLst>
            <pc:docMk/>
            <pc:sldMk cId="416833112" sldId="230719638"/>
            <ac:picMk id="24" creationId="{92320765-B141-42BB-8ACE-3E54258BBD94}"/>
          </ac:picMkLst>
        </pc:picChg>
        <pc:picChg chg="add mod">
          <ac:chgData name="Muriel Bakassa Traore" userId="57a0cd24-1104-4ff7-86e2-1ca63e7f87c8" providerId="ADAL" clId="{88627C1D-8038-4145-A321-A8EE997C6BB5}" dt="2022-03-18T07:39:54.707" v="4451" actId="1076"/>
          <ac:picMkLst>
            <pc:docMk/>
            <pc:sldMk cId="416833112" sldId="230719638"/>
            <ac:picMk id="26" creationId="{1CAD31B5-1AE5-4245-A4A4-688B42D9AB3D}"/>
          </ac:picMkLst>
        </pc:picChg>
        <pc:cxnChg chg="add del mod">
          <ac:chgData name="Muriel Bakassa Traore" userId="57a0cd24-1104-4ff7-86e2-1ca63e7f87c8" providerId="ADAL" clId="{88627C1D-8038-4145-A321-A8EE997C6BB5}" dt="2022-03-18T07:35:10.171" v="4238" actId="478"/>
          <ac:cxnSpMkLst>
            <pc:docMk/>
            <pc:sldMk cId="416833112" sldId="230719638"/>
            <ac:cxnSpMk id="11" creationId="{E63B02A6-0F74-4C42-A434-2A5035F1F3B3}"/>
          </ac:cxnSpMkLst>
        </pc:cxnChg>
        <pc:cxnChg chg="add mod">
          <ac:chgData name="Muriel Bakassa Traore" userId="57a0cd24-1104-4ff7-86e2-1ca63e7f87c8" providerId="ADAL" clId="{88627C1D-8038-4145-A321-A8EE997C6BB5}" dt="2022-03-18T07:36:15.610" v="4318" actId="14100"/>
          <ac:cxnSpMkLst>
            <pc:docMk/>
            <pc:sldMk cId="416833112" sldId="230719638"/>
            <ac:cxnSpMk id="15" creationId="{7B076CE3-C83D-454E-A7AC-8D524EAFF4AA}"/>
          </ac:cxnSpMkLst>
        </pc:cxnChg>
        <pc:cxnChg chg="add mod">
          <ac:chgData name="Muriel Bakassa Traore" userId="57a0cd24-1104-4ff7-86e2-1ca63e7f87c8" providerId="ADAL" clId="{88627C1D-8038-4145-A321-A8EE997C6BB5}" dt="2022-03-18T07:38:06.552" v="4404" actId="1035"/>
          <ac:cxnSpMkLst>
            <pc:docMk/>
            <pc:sldMk cId="416833112" sldId="230719638"/>
            <ac:cxnSpMk id="20" creationId="{D4F4CFE6-1FC6-4869-9A82-C9C87CAD3F3C}"/>
          </ac:cxnSpMkLst>
        </pc:cxnChg>
      </pc:sldChg>
      <pc:sldChg chg="modSp add mod">
        <pc:chgData name="Muriel Bakassa Traore" userId="57a0cd24-1104-4ff7-86e2-1ca63e7f87c8" providerId="ADAL" clId="{88627C1D-8038-4145-A321-A8EE997C6BB5}" dt="2022-03-18T07:37:15.638" v="4337" actId="6549"/>
        <pc:sldMkLst>
          <pc:docMk/>
          <pc:sldMk cId="1356928625" sldId="230719639"/>
        </pc:sldMkLst>
        <pc:spChg chg="mod">
          <ac:chgData name="Muriel Bakassa Traore" userId="57a0cd24-1104-4ff7-86e2-1ca63e7f87c8" providerId="ADAL" clId="{88627C1D-8038-4145-A321-A8EE997C6BB5}" dt="2022-03-18T07:37:15.638" v="4337" actId="6549"/>
          <ac:spMkLst>
            <pc:docMk/>
            <pc:sldMk cId="1356928625" sldId="230719639"/>
            <ac:spMk id="5" creationId="{46AB7A00-CEB8-4AC8-A0C5-10BA51DEB445}"/>
          </ac:spMkLst>
        </pc:spChg>
      </pc:sldChg>
      <pc:sldChg chg="addSp delSp modSp new mod modClrScheme addCm delCm chgLayout">
        <pc:chgData name="Muriel Bakassa Traore" userId="57a0cd24-1104-4ff7-86e2-1ca63e7f87c8" providerId="ADAL" clId="{88627C1D-8038-4145-A321-A8EE997C6BB5}" dt="2022-03-18T08:49:56.987" v="7510" actId="1076"/>
        <pc:sldMkLst>
          <pc:docMk/>
          <pc:sldMk cId="2935527380" sldId="230719640"/>
        </pc:sldMkLst>
        <pc:spChg chg="mod ord">
          <ac:chgData name="Muriel Bakassa Traore" userId="57a0cd24-1104-4ff7-86e2-1ca63e7f87c8" providerId="ADAL" clId="{88627C1D-8038-4145-A321-A8EE997C6BB5}" dt="2022-03-18T07:38:27.950" v="4406" actId="700"/>
          <ac:spMkLst>
            <pc:docMk/>
            <pc:sldMk cId="2935527380" sldId="230719640"/>
            <ac:spMk id="2" creationId="{D9895156-A93C-434E-94CF-A81479000ED0}"/>
          </ac:spMkLst>
        </pc:spChg>
        <pc:spChg chg="del mod ord">
          <ac:chgData name="Muriel Bakassa Traore" userId="57a0cd24-1104-4ff7-86e2-1ca63e7f87c8" providerId="ADAL" clId="{88627C1D-8038-4145-A321-A8EE997C6BB5}" dt="2022-03-18T07:38:27.950" v="4406" actId="700"/>
          <ac:spMkLst>
            <pc:docMk/>
            <pc:sldMk cId="2935527380" sldId="230719640"/>
            <ac:spMk id="3" creationId="{14A1D79B-9A8E-4774-9B78-D00B828C6442}"/>
          </ac:spMkLst>
        </pc:spChg>
        <pc:spChg chg="del mod ord">
          <ac:chgData name="Muriel Bakassa Traore" userId="57a0cd24-1104-4ff7-86e2-1ca63e7f87c8" providerId="ADAL" clId="{88627C1D-8038-4145-A321-A8EE997C6BB5}" dt="2022-03-18T07:38:27.950" v="4406" actId="700"/>
          <ac:spMkLst>
            <pc:docMk/>
            <pc:sldMk cId="2935527380" sldId="230719640"/>
            <ac:spMk id="4" creationId="{8F3A1389-C918-4520-8C8A-028189C6F856}"/>
          </ac:spMkLst>
        </pc:spChg>
        <pc:spChg chg="add mod ord">
          <ac:chgData name="Muriel Bakassa Traore" userId="57a0cd24-1104-4ff7-86e2-1ca63e7f87c8" providerId="ADAL" clId="{88627C1D-8038-4145-A321-A8EE997C6BB5}" dt="2022-03-18T07:50:34.872" v="5061" actId="20577"/>
          <ac:spMkLst>
            <pc:docMk/>
            <pc:sldMk cId="2935527380" sldId="230719640"/>
            <ac:spMk id="5" creationId="{30B37088-FB0A-4693-AA06-BF4E5929DFBF}"/>
          </ac:spMkLst>
        </pc:spChg>
        <pc:spChg chg="add mod ord">
          <ac:chgData name="Muriel Bakassa Traore" userId="57a0cd24-1104-4ff7-86e2-1ca63e7f87c8" providerId="ADAL" clId="{88627C1D-8038-4145-A321-A8EE997C6BB5}" dt="2022-03-18T07:38:27.950" v="4406" actId="700"/>
          <ac:spMkLst>
            <pc:docMk/>
            <pc:sldMk cId="2935527380" sldId="230719640"/>
            <ac:spMk id="6" creationId="{A53DC19F-19AB-4178-BFD2-1CB357B2C255}"/>
          </ac:spMkLst>
        </pc:spChg>
        <pc:spChg chg="add mod">
          <ac:chgData name="Muriel Bakassa Traore" userId="57a0cd24-1104-4ff7-86e2-1ca63e7f87c8" providerId="ADAL" clId="{88627C1D-8038-4145-A321-A8EE997C6BB5}" dt="2022-03-18T07:53:38.394" v="5213" actId="1035"/>
          <ac:spMkLst>
            <pc:docMk/>
            <pc:sldMk cId="2935527380" sldId="230719640"/>
            <ac:spMk id="8" creationId="{E095B622-46B3-4C78-A0E6-11D3612447B7}"/>
          </ac:spMkLst>
        </pc:spChg>
        <pc:spChg chg="add mod">
          <ac:chgData name="Muriel Bakassa Traore" userId="57a0cd24-1104-4ff7-86e2-1ca63e7f87c8" providerId="ADAL" clId="{88627C1D-8038-4145-A321-A8EE997C6BB5}" dt="2022-03-18T07:48:21.901" v="4891" actId="20577"/>
          <ac:spMkLst>
            <pc:docMk/>
            <pc:sldMk cId="2935527380" sldId="230719640"/>
            <ac:spMk id="11" creationId="{7D0F5719-95BD-479E-9CC6-81D8FF847CB0}"/>
          </ac:spMkLst>
        </pc:spChg>
        <pc:spChg chg="add mod">
          <ac:chgData name="Muriel Bakassa Traore" userId="57a0cd24-1104-4ff7-86e2-1ca63e7f87c8" providerId="ADAL" clId="{88627C1D-8038-4145-A321-A8EE997C6BB5}" dt="2022-03-18T07:47:12.042" v="4791" actId="1076"/>
          <ac:spMkLst>
            <pc:docMk/>
            <pc:sldMk cId="2935527380" sldId="230719640"/>
            <ac:spMk id="18" creationId="{CE4A281C-A6D6-4B70-AFC4-A28E2F4E13B6}"/>
          </ac:spMkLst>
        </pc:spChg>
        <pc:spChg chg="add mod">
          <ac:chgData name="Muriel Bakassa Traore" userId="57a0cd24-1104-4ff7-86e2-1ca63e7f87c8" providerId="ADAL" clId="{88627C1D-8038-4145-A321-A8EE997C6BB5}" dt="2022-03-18T07:49:20.718" v="4976" actId="1035"/>
          <ac:spMkLst>
            <pc:docMk/>
            <pc:sldMk cId="2935527380" sldId="230719640"/>
            <ac:spMk id="26" creationId="{25210318-49C2-45A5-AEC4-2F7EEB79FEDB}"/>
          </ac:spMkLst>
        </pc:spChg>
        <pc:spChg chg="add mod">
          <ac:chgData name="Muriel Bakassa Traore" userId="57a0cd24-1104-4ff7-86e2-1ca63e7f87c8" providerId="ADAL" clId="{88627C1D-8038-4145-A321-A8EE997C6BB5}" dt="2022-03-18T07:48:34.903" v="4892" actId="20577"/>
          <ac:spMkLst>
            <pc:docMk/>
            <pc:sldMk cId="2935527380" sldId="230719640"/>
            <ac:spMk id="29" creationId="{6A859BBB-A5D0-4F2B-B512-C577EE752A87}"/>
          </ac:spMkLst>
        </pc:spChg>
        <pc:spChg chg="add mod">
          <ac:chgData name="Muriel Bakassa Traore" userId="57a0cd24-1104-4ff7-86e2-1ca63e7f87c8" providerId="ADAL" clId="{88627C1D-8038-4145-A321-A8EE997C6BB5}" dt="2022-03-18T07:49:59.881" v="5034" actId="1036"/>
          <ac:spMkLst>
            <pc:docMk/>
            <pc:sldMk cId="2935527380" sldId="230719640"/>
            <ac:spMk id="35" creationId="{7CE01B69-25DB-4A31-A382-10734776E31D}"/>
          </ac:spMkLst>
        </pc:spChg>
        <pc:spChg chg="add mod">
          <ac:chgData name="Muriel Bakassa Traore" userId="57a0cd24-1104-4ff7-86e2-1ca63e7f87c8" providerId="ADAL" clId="{88627C1D-8038-4145-A321-A8EE997C6BB5}" dt="2022-03-18T07:52:18.833" v="5177" actId="20577"/>
          <ac:spMkLst>
            <pc:docMk/>
            <pc:sldMk cId="2935527380" sldId="230719640"/>
            <ac:spMk id="44" creationId="{10C2ADA5-7894-4153-8FCC-9D7D1372B3B7}"/>
          </ac:spMkLst>
        </pc:spChg>
        <pc:spChg chg="add del mod">
          <ac:chgData name="Muriel Bakassa Traore" userId="57a0cd24-1104-4ff7-86e2-1ca63e7f87c8" providerId="ADAL" clId="{88627C1D-8038-4145-A321-A8EE997C6BB5}" dt="2022-03-18T07:54:37.242" v="5248" actId="478"/>
          <ac:spMkLst>
            <pc:docMk/>
            <pc:sldMk cId="2935527380" sldId="230719640"/>
            <ac:spMk id="48" creationId="{2F4C5776-316A-4A10-B8FD-8FE92A383B63}"/>
          </ac:spMkLst>
        </pc:spChg>
        <pc:grpChg chg="add mod ord">
          <ac:chgData name="Muriel Bakassa Traore" userId="57a0cd24-1104-4ff7-86e2-1ca63e7f87c8" providerId="ADAL" clId="{88627C1D-8038-4145-A321-A8EE997C6BB5}" dt="2022-03-18T08:49:24.458" v="7506" actId="164"/>
          <ac:grpSpMkLst>
            <pc:docMk/>
            <pc:sldMk cId="2935527380" sldId="230719640"/>
            <ac:grpSpMk id="42" creationId="{EEFB4E1D-CD49-4C99-907C-5A7471AE9050}"/>
          </ac:grpSpMkLst>
        </pc:grpChg>
        <pc:grpChg chg="add mod ord">
          <ac:chgData name="Muriel Bakassa Traore" userId="57a0cd24-1104-4ff7-86e2-1ca63e7f87c8" providerId="ADAL" clId="{88627C1D-8038-4145-A321-A8EE997C6BB5}" dt="2022-03-18T08:49:28.591" v="7507" actId="167"/>
          <ac:grpSpMkLst>
            <pc:docMk/>
            <pc:sldMk cId="2935527380" sldId="230719640"/>
            <ac:grpSpMk id="51" creationId="{162FE6B3-E14E-40D3-AA67-2A3C118232F8}"/>
          </ac:grpSpMkLst>
        </pc:grpChg>
        <pc:picChg chg="add mod">
          <ac:chgData name="Muriel Bakassa Traore" userId="57a0cd24-1104-4ff7-86e2-1ca63e7f87c8" providerId="ADAL" clId="{88627C1D-8038-4145-A321-A8EE997C6BB5}" dt="2022-03-18T07:51:50.937" v="5137" actId="164"/>
          <ac:picMkLst>
            <pc:docMk/>
            <pc:sldMk cId="2935527380" sldId="230719640"/>
            <ac:picMk id="7" creationId="{BD51A1AD-E3CD-40F0-A598-161B4657E9E2}"/>
          </ac:picMkLst>
        </pc:picChg>
        <pc:picChg chg="add del mod modCrop">
          <ac:chgData name="Muriel Bakassa Traore" userId="57a0cd24-1104-4ff7-86e2-1ca63e7f87c8" providerId="ADAL" clId="{88627C1D-8038-4145-A321-A8EE997C6BB5}" dt="2022-03-18T07:51:22.762" v="5108" actId="478"/>
          <ac:picMkLst>
            <pc:docMk/>
            <pc:sldMk cId="2935527380" sldId="230719640"/>
            <ac:picMk id="40" creationId="{B3D7C2C1-C33F-417B-805D-E8DFEFFF4793}"/>
          </ac:picMkLst>
        </pc:picChg>
        <pc:picChg chg="add mod">
          <ac:chgData name="Muriel Bakassa Traore" userId="57a0cd24-1104-4ff7-86e2-1ca63e7f87c8" providerId="ADAL" clId="{88627C1D-8038-4145-A321-A8EE997C6BB5}" dt="2022-03-18T07:51:50.937" v="5137" actId="164"/>
          <ac:picMkLst>
            <pc:docMk/>
            <pc:sldMk cId="2935527380" sldId="230719640"/>
            <ac:picMk id="41" creationId="{79EEDD93-82E6-4B66-846D-4C4017CD09E5}"/>
          </ac:picMkLst>
        </pc:picChg>
        <pc:picChg chg="add mod">
          <ac:chgData name="Muriel Bakassa Traore" userId="57a0cd24-1104-4ff7-86e2-1ca63e7f87c8" providerId="ADAL" clId="{88627C1D-8038-4145-A321-A8EE997C6BB5}" dt="2022-03-18T07:52:01.619" v="5139" actId="1076"/>
          <ac:picMkLst>
            <pc:docMk/>
            <pc:sldMk cId="2935527380" sldId="230719640"/>
            <ac:picMk id="43" creationId="{589ED1B9-20BE-4947-B865-84DAB835E062}"/>
          </ac:picMkLst>
        </pc:picChg>
        <pc:picChg chg="add del mod modCrop">
          <ac:chgData name="Muriel Bakassa Traore" userId="57a0cd24-1104-4ff7-86e2-1ca63e7f87c8" providerId="ADAL" clId="{88627C1D-8038-4145-A321-A8EE997C6BB5}" dt="2022-03-18T08:49:08.809" v="7503" actId="478"/>
          <ac:picMkLst>
            <pc:docMk/>
            <pc:sldMk cId="2935527380" sldId="230719640"/>
            <ac:picMk id="49" creationId="{47E932B8-8F63-4363-8108-8C6FCF7EAB7F}"/>
          </ac:picMkLst>
        </pc:picChg>
        <pc:picChg chg="add mod">
          <ac:chgData name="Muriel Bakassa Traore" userId="57a0cd24-1104-4ff7-86e2-1ca63e7f87c8" providerId="ADAL" clId="{88627C1D-8038-4145-A321-A8EE997C6BB5}" dt="2022-03-18T08:49:24.458" v="7506" actId="164"/>
          <ac:picMkLst>
            <pc:docMk/>
            <pc:sldMk cId="2935527380" sldId="230719640"/>
            <ac:picMk id="50" creationId="{2426798F-7954-4CCC-9D49-D062F3CEDE1B}"/>
          </ac:picMkLst>
        </pc:picChg>
        <pc:picChg chg="add mod">
          <ac:chgData name="Muriel Bakassa Traore" userId="57a0cd24-1104-4ff7-86e2-1ca63e7f87c8" providerId="ADAL" clId="{88627C1D-8038-4145-A321-A8EE997C6BB5}" dt="2022-03-18T08:49:56.987" v="7510" actId="1076"/>
          <ac:picMkLst>
            <pc:docMk/>
            <pc:sldMk cId="2935527380" sldId="230719640"/>
            <ac:picMk id="53" creationId="{53A3CD3D-EB5C-436F-85CA-C0CD3AB52E73}"/>
          </ac:picMkLst>
        </pc:picChg>
        <pc:cxnChg chg="add mod">
          <ac:chgData name="Muriel Bakassa Traore" userId="57a0cd24-1104-4ff7-86e2-1ca63e7f87c8" providerId="ADAL" clId="{88627C1D-8038-4145-A321-A8EE997C6BB5}" dt="2022-03-18T08:49:43.437" v="7508" actId="14100"/>
          <ac:cxnSpMkLst>
            <pc:docMk/>
            <pc:sldMk cId="2935527380" sldId="230719640"/>
            <ac:cxnSpMk id="9" creationId="{23EB22B2-1CCA-477F-8208-BAF5F11451BA}"/>
          </ac:cxnSpMkLst>
        </pc:cxnChg>
        <pc:cxnChg chg="add mod">
          <ac:chgData name="Muriel Bakassa Traore" userId="57a0cd24-1104-4ff7-86e2-1ca63e7f87c8" providerId="ADAL" clId="{88627C1D-8038-4145-A321-A8EE997C6BB5}" dt="2022-03-18T07:48:21.901" v="4891" actId="20577"/>
          <ac:cxnSpMkLst>
            <pc:docMk/>
            <pc:sldMk cId="2935527380" sldId="230719640"/>
            <ac:cxnSpMk id="12" creationId="{32672AAE-2D10-4F80-BD2C-01A96C8C0BA0}"/>
          </ac:cxnSpMkLst>
        </pc:cxnChg>
        <pc:cxnChg chg="add mod">
          <ac:chgData name="Muriel Bakassa Traore" userId="57a0cd24-1104-4ff7-86e2-1ca63e7f87c8" providerId="ADAL" clId="{88627C1D-8038-4145-A321-A8EE997C6BB5}" dt="2022-03-18T07:48:21.901" v="4891" actId="20577"/>
          <ac:cxnSpMkLst>
            <pc:docMk/>
            <pc:sldMk cId="2935527380" sldId="230719640"/>
            <ac:cxnSpMk id="15" creationId="{4AD163C7-C7A0-48E8-8BCC-5425AE14EC82}"/>
          </ac:cxnSpMkLst>
        </pc:cxnChg>
        <pc:cxnChg chg="add mod">
          <ac:chgData name="Muriel Bakassa Traore" userId="57a0cd24-1104-4ff7-86e2-1ca63e7f87c8" providerId="ADAL" clId="{88627C1D-8038-4145-A321-A8EE997C6BB5}" dt="2022-03-18T07:47:15.970" v="4792" actId="14100"/>
          <ac:cxnSpMkLst>
            <pc:docMk/>
            <pc:sldMk cId="2935527380" sldId="230719640"/>
            <ac:cxnSpMk id="19" creationId="{D3235DE7-9107-4009-BC4A-117DEE41A6DE}"/>
          </ac:cxnSpMkLst>
        </pc:cxnChg>
        <pc:cxnChg chg="add mod">
          <ac:chgData name="Muriel Bakassa Traore" userId="57a0cd24-1104-4ff7-86e2-1ca63e7f87c8" providerId="ADAL" clId="{88627C1D-8038-4145-A321-A8EE997C6BB5}" dt="2022-03-18T07:49:20.718" v="4976" actId="1035"/>
          <ac:cxnSpMkLst>
            <pc:docMk/>
            <pc:sldMk cId="2935527380" sldId="230719640"/>
            <ac:cxnSpMk id="30" creationId="{7ED72CA3-B56C-4469-AC38-EC7E8BC94614}"/>
          </ac:cxnSpMkLst>
        </pc:cxnChg>
        <pc:cxnChg chg="add mod">
          <ac:chgData name="Muriel Bakassa Traore" userId="57a0cd24-1104-4ff7-86e2-1ca63e7f87c8" providerId="ADAL" clId="{88627C1D-8038-4145-A321-A8EE997C6BB5}" dt="2022-03-18T07:50:05.996" v="5035" actId="14100"/>
          <ac:cxnSpMkLst>
            <pc:docMk/>
            <pc:sldMk cId="2935527380" sldId="230719640"/>
            <ac:cxnSpMk id="36" creationId="{361DB71A-C4D5-49BC-BE97-D8BC1DCF4765}"/>
          </ac:cxnSpMkLst>
        </pc:cxnChg>
        <pc:cxnChg chg="add mod">
          <ac:chgData name="Muriel Bakassa Traore" userId="57a0cd24-1104-4ff7-86e2-1ca63e7f87c8" providerId="ADAL" clId="{88627C1D-8038-4145-A321-A8EE997C6BB5}" dt="2022-03-18T07:52:27.671" v="5180" actId="14100"/>
          <ac:cxnSpMkLst>
            <pc:docMk/>
            <pc:sldMk cId="2935527380" sldId="230719640"/>
            <ac:cxnSpMk id="45" creationId="{9D459C2E-2DFC-4C8E-9BF4-E922C9DE9AC1}"/>
          </ac:cxnSpMkLst>
        </pc:cxnChg>
      </pc:sldChg>
      <pc:sldChg chg="addSp delSp modSp new mod">
        <pc:chgData name="Muriel Bakassa Traore" userId="57a0cd24-1104-4ff7-86e2-1ca63e7f87c8" providerId="ADAL" clId="{88627C1D-8038-4145-A321-A8EE997C6BB5}" dt="2022-03-18T08:47:23.138" v="7434" actId="14100"/>
        <pc:sldMkLst>
          <pc:docMk/>
          <pc:sldMk cId="2946063088" sldId="230719641"/>
        </pc:sldMkLst>
        <pc:spChg chg="mod">
          <ac:chgData name="Muriel Bakassa Traore" userId="57a0cd24-1104-4ff7-86e2-1ca63e7f87c8" providerId="ADAL" clId="{88627C1D-8038-4145-A321-A8EE997C6BB5}" dt="2022-03-18T07:50:45.316" v="5099" actId="20577"/>
          <ac:spMkLst>
            <pc:docMk/>
            <pc:sldMk cId="2946063088" sldId="230719641"/>
            <ac:spMk id="4" creationId="{A0D1A6A7-826A-4F69-BB7A-1A0FB4838B46}"/>
          </ac:spMkLst>
        </pc:spChg>
        <pc:spChg chg="add del mod">
          <ac:chgData name="Muriel Bakassa Traore" userId="57a0cd24-1104-4ff7-86e2-1ca63e7f87c8" providerId="ADAL" clId="{88627C1D-8038-4145-A321-A8EE997C6BB5}" dt="2022-03-18T07:57:28.186" v="5399" actId="478"/>
          <ac:spMkLst>
            <pc:docMk/>
            <pc:sldMk cId="2946063088" sldId="230719641"/>
            <ac:spMk id="8" creationId="{7D1C0A16-4444-4F96-852D-7A34E188454A}"/>
          </ac:spMkLst>
        </pc:spChg>
        <pc:spChg chg="add mod">
          <ac:chgData name="Muriel Bakassa Traore" userId="57a0cd24-1104-4ff7-86e2-1ca63e7f87c8" providerId="ADAL" clId="{88627C1D-8038-4145-A321-A8EE997C6BB5}" dt="2022-03-18T08:02:02.210" v="5593" actId="1035"/>
          <ac:spMkLst>
            <pc:docMk/>
            <pc:sldMk cId="2946063088" sldId="230719641"/>
            <ac:spMk id="9" creationId="{6A1645A7-5D84-4DC4-A283-6E9279C56559}"/>
          </ac:spMkLst>
        </pc:spChg>
        <pc:spChg chg="add mod">
          <ac:chgData name="Muriel Bakassa Traore" userId="57a0cd24-1104-4ff7-86e2-1ca63e7f87c8" providerId="ADAL" clId="{88627C1D-8038-4145-A321-A8EE997C6BB5}" dt="2022-03-18T08:02:11.742" v="5613" actId="1036"/>
          <ac:spMkLst>
            <pc:docMk/>
            <pc:sldMk cId="2946063088" sldId="230719641"/>
            <ac:spMk id="11" creationId="{CADECEB9-6420-435C-AE9E-747F148AC4A7}"/>
          </ac:spMkLst>
        </pc:spChg>
        <pc:spChg chg="add mod">
          <ac:chgData name="Muriel Bakassa Traore" userId="57a0cd24-1104-4ff7-86e2-1ca63e7f87c8" providerId="ADAL" clId="{88627C1D-8038-4145-A321-A8EE997C6BB5}" dt="2022-03-18T08:02:02.210" v="5593" actId="1035"/>
          <ac:spMkLst>
            <pc:docMk/>
            <pc:sldMk cId="2946063088" sldId="230719641"/>
            <ac:spMk id="13" creationId="{862252C4-CC0F-482D-B8EA-BD5AA73D5C3B}"/>
          </ac:spMkLst>
        </pc:spChg>
        <pc:spChg chg="add mod">
          <ac:chgData name="Muriel Bakassa Traore" userId="57a0cd24-1104-4ff7-86e2-1ca63e7f87c8" providerId="ADAL" clId="{88627C1D-8038-4145-A321-A8EE997C6BB5}" dt="2022-03-18T08:47:23.138" v="7434" actId="14100"/>
          <ac:spMkLst>
            <pc:docMk/>
            <pc:sldMk cId="2946063088" sldId="230719641"/>
            <ac:spMk id="19" creationId="{ACFAC245-2ABA-4CF0-A2EC-C7172C637602}"/>
          </ac:spMkLst>
        </pc:spChg>
        <pc:spChg chg="add mod">
          <ac:chgData name="Muriel Bakassa Traore" userId="57a0cd24-1104-4ff7-86e2-1ca63e7f87c8" providerId="ADAL" clId="{88627C1D-8038-4145-A321-A8EE997C6BB5}" dt="2022-03-18T08:02:11.742" v="5613" actId="1036"/>
          <ac:spMkLst>
            <pc:docMk/>
            <pc:sldMk cId="2946063088" sldId="230719641"/>
            <ac:spMk id="22" creationId="{72CF386D-35CC-445B-A54D-ABB187E7DECF}"/>
          </ac:spMkLst>
        </pc:spChg>
        <pc:spChg chg="add mod">
          <ac:chgData name="Muriel Bakassa Traore" userId="57a0cd24-1104-4ff7-86e2-1ca63e7f87c8" providerId="ADAL" clId="{88627C1D-8038-4145-A321-A8EE997C6BB5}" dt="2022-03-18T08:28:01.626" v="6754" actId="14100"/>
          <ac:spMkLst>
            <pc:docMk/>
            <pc:sldMk cId="2946063088" sldId="230719641"/>
            <ac:spMk id="45" creationId="{5B1A3A8D-5181-4BC6-A610-94FDC0AD39F5}"/>
          </ac:spMkLst>
        </pc:spChg>
        <pc:grpChg chg="add mod ord">
          <ac:chgData name="Muriel Bakassa Traore" userId="57a0cd24-1104-4ff7-86e2-1ca63e7f87c8" providerId="ADAL" clId="{88627C1D-8038-4145-A321-A8EE997C6BB5}" dt="2022-03-18T08:05:20.544" v="5713" actId="164"/>
          <ac:grpSpMkLst>
            <pc:docMk/>
            <pc:sldMk cId="2946063088" sldId="230719641"/>
            <ac:grpSpMk id="35" creationId="{990FAE0F-F315-41AE-BC8E-8574010B1E00}"/>
          </ac:grpSpMkLst>
        </pc:grpChg>
        <pc:grpChg chg="add mod ord">
          <ac:chgData name="Muriel Bakassa Traore" userId="57a0cd24-1104-4ff7-86e2-1ca63e7f87c8" providerId="ADAL" clId="{88627C1D-8038-4145-A321-A8EE997C6BB5}" dt="2022-03-18T08:06:20.944" v="5748" actId="164"/>
          <ac:grpSpMkLst>
            <pc:docMk/>
            <pc:sldMk cId="2946063088" sldId="230719641"/>
            <ac:grpSpMk id="37" creationId="{D992EB8B-9036-4F75-967D-7A3FBD1501FD}"/>
          </ac:grpSpMkLst>
        </pc:grpChg>
        <pc:grpChg chg="add mod ord">
          <ac:chgData name="Muriel Bakassa Traore" userId="57a0cd24-1104-4ff7-86e2-1ca63e7f87c8" providerId="ADAL" clId="{88627C1D-8038-4145-A321-A8EE997C6BB5}" dt="2022-03-18T08:06:34.515" v="5750" actId="164"/>
          <ac:grpSpMkLst>
            <pc:docMk/>
            <pc:sldMk cId="2946063088" sldId="230719641"/>
            <ac:grpSpMk id="39" creationId="{2F114F9D-446B-4F92-BFF4-521A90E4DBA6}"/>
          </ac:grpSpMkLst>
        </pc:grpChg>
        <pc:grpChg chg="add mod ord">
          <ac:chgData name="Muriel Bakassa Traore" userId="57a0cd24-1104-4ff7-86e2-1ca63e7f87c8" providerId="ADAL" clId="{88627C1D-8038-4145-A321-A8EE997C6BB5}" dt="2022-03-18T08:28:47.905" v="6767" actId="164"/>
          <ac:grpSpMkLst>
            <pc:docMk/>
            <pc:sldMk cId="2946063088" sldId="230719641"/>
            <ac:grpSpMk id="40" creationId="{65A31032-6481-4CEF-BF12-1AA590C64CA4}"/>
          </ac:grpSpMkLst>
        </pc:grpChg>
        <pc:grpChg chg="add mod ord">
          <ac:chgData name="Muriel Bakassa Traore" userId="57a0cd24-1104-4ff7-86e2-1ca63e7f87c8" providerId="ADAL" clId="{88627C1D-8038-4145-A321-A8EE997C6BB5}" dt="2022-03-18T08:28:51.289" v="6768" actId="167"/>
          <ac:grpSpMkLst>
            <pc:docMk/>
            <pc:sldMk cId="2946063088" sldId="230719641"/>
            <ac:grpSpMk id="53" creationId="{09A0E572-3CD7-442C-973F-B281994AC71B}"/>
          </ac:grpSpMkLst>
        </pc:grpChg>
        <pc:picChg chg="add mod ord">
          <ac:chgData name="Muriel Bakassa Traore" userId="57a0cd24-1104-4ff7-86e2-1ca63e7f87c8" providerId="ADAL" clId="{88627C1D-8038-4145-A321-A8EE997C6BB5}" dt="2022-03-18T08:04:22.204" v="5672" actId="164"/>
          <ac:picMkLst>
            <pc:docMk/>
            <pc:sldMk cId="2946063088" sldId="230719641"/>
            <ac:picMk id="5" creationId="{BE28BF46-196E-47BE-95F4-BEAE77C4C43D}"/>
          </ac:picMkLst>
        </pc:picChg>
        <pc:picChg chg="add del mod">
          <ac:chgData name="Muriel Bakassa Traore" userId="57a0cd24-1104-4ff7-86e2-1ca63e7f87c8" providerId="ADAL" clId="{88627C1D-8038-4145-A321-A8EE997C6BB5}" dt="2022-03-18T07:53:02.486" v="5188" actId="478"/>
          <ac:picMkLst>
            <pc:docMk/>
            <pc:sldMk cId="2946063088" sldId="230719641"/>
            <ac:picMk id="6" creationId="{D7CA5FDC-F195-4919-A8B7-637453F633B1}"/>
          </ac:picMkLst>
        </pc:picChg>
        <pc:picChg chg="add del mod modCrop">
          <ac:chgData name="Muriel Bakassa Traore" userId="57a0cd24-1104-4ff7-86e2-1ca63e7f87c8" providerId="ADAL" clId="{88627C1D-8038-4145-A321-A8EE997C6BB5}" dt="2022-03-18T08:05:41.758" v="5717" actId="478"/>
          <ac:picMkLst>
            <pc:docMk/>
            <pc:sldMk cId="2946063088" sldId="230719641"/>
            <ac:picMk id="31" creationId="{A96AF488-2980-4034-9EE6-82402D402DF5}"/>
          </ac:picMkLst>
        </pc:picChg>
        <pc:picChg chg="add del mod modCrop">
          <ac:chgData name="Muriel Bakassa Traore" userId="57a0cd24-1104-4ff7-86e2-1ca63e7f87c8" providerId="ADAL" clId="{88627C1D-8038-4145-A321-A8EE997C6BB5}" dt="2022-03-18T08:05:41.758" v="5717" actId="478"/>
          <ac:picMkLst>
            <pc:docMk/>
            <pc:sldMk cId="2946063088" sldId="230719641"/>
            <ac:picMk id="32" creationId="{C4CD4373-A9BA-4946-B398-C791ACBFB1D8}"/>
          </ac:picMkLst>
        </pc:picChg>
        <pc:picChg chg="add mod">
          <ac:chgData name="Muriel Bakassa Traore" userId="57a0cd24-1104-4ff7-86e2-1ca63e7f87c8" providerId="ADAL" clId="{88627C1D-8038-4145-A321-A8EE997C6BB5}" dt="2022-03-18T08:06:34.515" v="5750" actId="164"/>
          <ac:picMkLst>
            <pc:docMk/>
            <pc:sldMk cId="2946063088" sldId="230719641"/>
            <ac:picMk id="33" creationId="{20F0B0B6-97B8-45D1-8E1E-AB607E23B183}"/>
          </ac:picMkLst>
        </pc:picChg>
        <pc:picChg chg="add mod">
          <ac:chgData name="Muriel Bakassa Traore" userId="57a0cd24-1104-4ff7-86e2-1ca63e7f87c8" providerId="ADAL" clId="{88627C1D-8038-4145-A321-A8EE997C6BB5}" dt="2022-03-18T08:46:59.857" v="7387"/>
          <ac:picMkLst>
            <pc:docMk/>
            <pc:sldMk cId="2946063088" sldId="230719641"/>
            <ac:picMk id="34" creationId="{501A73A8-ECE1-4C49-A4F7-4A4D17D05701}"/>
          </ac:picMkLst>
        </pc:picChg>
        <pc:picChg chg="add mod">
          <ac:chgData name="Muriel Bakassa Traore" userId="57a0cd24-1104-4ff7-86e2-1ca63e7f87c8" providerId="ADAL" clId="{88627C1D-8038-4145-A321-A8EE997C6BB5}" dt="2022-03-18T08:05:20.544" v="5713" actId="164"/>
          <ac:picMkLst>
            <pc:docMk/>
            <pc:sldMk cId="2946063088" sldId="230719641"/>
            <ac:picMk id="36" creationId="{003D1787-EAD9-4E1F-9503-B07B4992D190}"/>
          </ac:picMkLst>
        </pc:picChg>
        <pc:picChg chg="add mod">
          <ac:chgData name="Muriel Bakassa Traore" userId="57a0cd24-1104-4ff7-86e2-1ca63e7f87c8" providerId="ADAL" clId="{88627C1D-8038-4145-A321-A8EE997C6BB5}" dt="2022-03-18T08:06:20.944" v="5748" actId="164"/>
          <ac:picMkLst>
            <pc:docMk/>
            <pc:sldMk cId="2946063088" sldId="230719641"/>
            <ac:picMk id="38" creationId="{BEC69A07-4CA9-4ABC-8745-AFD015903363}"/>
          </ac:picMkLst>
        </pc:picChg>
        <pc:picChg chg="add mod">
          <ac:chgData name="Muriel Bakassa Traore" userId="57a0cd24-1104-4ff7-86e2-1ca63e7f87c8" providerId="ADAL" clId="{88627C1D-8038-4145-A321-A8EE997C6BB5}" dt="2022-03-18T08:07:05.731" v="5759" actId="1076"/>
          <ac:picMkLst>
            <pc:docMk/>
            <pc:sldMk cId="2946063088" sldId="230719641"/>
            <ac:picMk id="41" creationId="{2B8D812B-0FA4-4752-9F32-B8B9745D792A}"/>
          </ac:picMkLst>
        </pc:picChg>
        <pc:picChg chg="add mod">
          <ac:chgData name="Muriel Bakassa Traore" userId="57a0cd24-1104-4ff7-86e2-1ca63e7f87c8" providerId="ADAL" clId="{88627C1D-8038-4145-A321-A8EE997C6BB5}" dt="2022-03-18T08:07:08.253" v="5761" actId="1035"/>
          <ac:picMkLst>
            <pc:docMk/>
            <pc:sldMk cId="2946063088" sldId="230719641"/>
            <ac:picMk id="42" creationId="{50774EF9-F636-4A5D-9EF9-241773CDA640}"/>
          </ac:picMkLst>
        </pc:picChg>
        <pc:picChg chg="add mod">
          <ac:chgData name="Muriel Bakassa Traore" userId="57a0cd24-1104-4ff7-86e2-1ca63e7f87c8" providerId="ADAL" clId="{88627C1D-8038-4145-A321-A8EE997C6BB5}" dt="2022-03-18T08:06:58.084" v="5757" actId="1076"/>
          <ac:picMkLst>
            <pc:docMk/>
            <pc:sldMk cId="2946063088" sldId="230719641"/>
            <ac:picMk id="43" creationId="{400E6BD1-F797-4445-84EC-03583A255649}"/>
          </ac:picMkLst>
        </pc:picChg>
        <pc:picChg chg="add mod">
          <ac:chgData name="Muriel Bakassa Traore" userId="57a0cd24-1104-4ff7-86e2-1ca63e7f87c8" providerId="ADAL" clId="{88627C1D-8038-4145-A321-A8EE997C6BB5}" dt="2022-03-18T08:46:46.490" v="7386" actId="207"/>
          <ac:picMkLst>
            <pc:docMk/>
            <pc:sldMk cId="2946063088" sldId="230719641"/>
            <ac:picMk id="44" creationId="{46D42EAF-78FA-4AD5-8573-BCE56695EF85}"/>
          </ac:picMkLst>
        </pc:picChg>
        <pc:picChg chg="add del mod modCrop">
          <ac:chgData name="Muriel Bakassa Traore" userId="57a0cd24-1104-4ff7-86e2-1ca63e7f87c8" providerId="ADAL" clId="{88627C1D-8038-4145-A321-A8EE997C6BB5}" dt="2022-03-18T08:28:24.292" v="6761" actId="478"/>
          <ac:picMkLst>
            <pc:docMk/>
            <pc:sldMk cId="2946063088" sldId="230719641"/>
            <ac:picMk id="51" creationId="{10839147-0E3A-4EF3-92DD-0568F2BEB26E}"/>
          </ac:picMkLst>
        </pc:picChg>
        <pc:picChg chg="add mod">
          <ac:chgData name="Muriel Bakassa Traore" userId="57a0cd24-1104-4ff7-86e2-1ca63e7f87c8" providerId="ADAL" clId="{88627C1D-8038-4145-A321-A8EE997C6BB5}" dt="2022-03-18T08:28:47.905" v="6767" actId="164"/>
          <ac:picMkLst>
            <pc:docMk/>
            <pc:sldMk cId="2946063088" sldId="230719641"/>
            <ac:picMk id="52" creationId="{D907D0E1-0E52-49AC-A7DC-973DC6D6DF3B}"/>
          </ac:picMkLst>
        </pc:picChg>
        <pc:picChg chg="add mod">
          <ac:chgData name="Muriel Bakassa Traore" userId="57a0cd24-1104-4ff7-86e2-1ca63e7f87c8" providerId="ADAL" clId="{88627C1D-8038-4145-A321-A8EE997C6BB5}" dt="2022-03-18T08:28:55.791" v="6770" actId="1076"/>
          <ac:picMkLst>
            <pc:docMk/>
            <pc:sldMk cId="2946063088" sldId="230719641"/>
            <ac:picMk id="54" creationId="{09BF3DE0-8141-4902-905C-F65C96E67243}"/>
          </ac:picMkLst>
        </pc:picChg>
        <pc:cxnChg chg="add mod">
          <ac:chgData name="Muriel Bakassa Traore" userId="57a0cd24-1104-4ff7-86e2-1ca63e7f87c8" providerId="ADAL" clId="{88627C1D-8038-4145-A321-A8EE997C6BB5}" dt="2022-03-18T08:02:02.210" v="5593" actId="1035"/>
          <ac:cxnSpMkLst>
            <pc:docMk/>
            <pc:sldMk cId="2946063088" sldId="230719641"/>
            <ac:cxnSpMk id="10" creationId="{2D03C65F-7AF4-4252-9272-BC8948C27191}"/>
          </ac:cxnSpMkLst>
        </pc:cxnChg>
        <pc:cxnChg chg="add mod">
          <ac:chgData name="Muriel Bakassa Traore" userId="57a0cd24-1104-4ff7-86e2-1ca63e7f87c8" providerId="ADAL" clId="{88627C1D-8038-4145-A321-A8EE997C6BB5}" dt="2022-03-18T08:02:11.742" v="5613" actId="1036"/>
          <ac:cxnSpMkLst>
            <pc:docMk/>
            <pc:sldMk cId="2946063088" sldId="230719641"/>
            <ac:cxnSpMk id="12" creationId="{C8D96AD1-5AE8-460E-B958-BA9BF18D1C58}"/>
          </ac:cxnSpMkLst>
        </pc:cxnChg>
        <pc:cxnChg chg="add mod">
          <ac:chgData name="Muriel Bakassa Traore" userId="57a0cd24-1104-4ff7-86e2-1ca63e7f87c8" providerId="ADAL" clId="{88627C1D-8038-4145-A321-A8EE997C6BB5}" dt="2022-03-18T08:02:02.210" v="5593" actId="1035"/>
          <ac:cxnSpMkLst>
            <pc:docMk/>
            <pc:sldMk cId="2946063088" sldId="230719641"/>
            <ac:cxnSpMk id="14" creationId="{9E1D6F33-953F-4BA5-B86D-9EA03D45040F}"/>
          </ac:cxnSpMkLst>
        </pc:cxnChg>
        <pc:cxnChg chg="add mod">
          <ac:chgData name="Muriel Bakassa Traore" userId="57a0cd24-1104-4ff7-86e2-1ca63e7f87c8" providerId="ADAL" clId="{88627C1D-8038-4145-A321-A8EE997C6BB5}" dt="2022-03-18T08:47:23.138" v="7434" actId="14100"/>
          <ac:cxnSpMkLst>
            <pc:docMk/>
            <pc:sldMk cId="2946063088" sldId="230719641"/>
            <ac:cxnSpMk id="28" creationId="{47603F82-8033-420A-B35C-D23B849A79DC}"/>
          </ac:cxnSpMkLst>
        </pc:cxnChg>
        <pc:cxnChg chg="add mod">
          <ac:chgData name="Muriel Bakassa Traore" userId="57a0cd24-1104-4ff7-86e2-1ca63e7f87c8" providerId="ADAL" clId="{88627C1D-8038-4145-A321-A8EE997C6BB5}" dt="2022-03-18T08:28:07" v="6756" actId="14100"/>
          <ac:cxnSpMkLst>
            <pc:docMk/>
            <pc:sldMk cId="2946063088" sldId="230719641"/>
            <ac:cxnSpMk id="46" creationId="{63CA9115-24F7-4B14-98DA-15A7C3BA97CC}"/>
          </ac:cxnSpMkLst>
        </pc:cxnChg>
      </pc:sldChg>
      <pc:sldChg chg="addSp delSp modSp new mod">
        <pc:chgData name="Muriel Bakassa Traore" userId="57a0cd24-1104-4ff7-86e2-1ca63e7f87c8" providerId="ADAL" clId="{88627C1D-8038-4145-A321-A8EE997C6BB5}" dt="2022-03-18T08:30:44.163" v="6905" actId="20577"/>
        <pc:sldMkLst>
          <pc:docMk/>
          <pc:sldMk cId="3411632938" sldId="230719642"/>
        </pc:sldMkLst>
        <pc:spChg chg="mod">
          <ac:chgData name="Muriel Bakassa Traore" userId="57a0cd24-1104-4ff7-86e2-1ca63e7f87c8" providerId="ADAL" clId="{88627C1D-8038-4145-A321-A8EE997C6BB5}" dt="2022-03-18T08:30:44.163" v="6905" actId="20577"/>
          <ac:spMkLst>
            <pc:docMk/>
            <pc:sldMk cId="3411632938" sldId="230719642"/>
            <ac:spMk id="4" creationId="{914E7DC4-48E1-45BF-BBB1-7A2CD093E29C}"/>
          </ac:spMkLst>
        </pc:spChg>
        <pc:spChg chg="add mod ord">
          <ac:chgData name="Muriel Bakassa Traore" userId="57a0cd24-1104-4ff7-86e2-1ca63e7f87c8" providerId="ADAL" clId="{88627C1D-8038-4145-A321-A8EE997C6BB5}" dt="2022-03-18T08:16:28.269" v="6425" actId="1036"/>
          <ac:spMkLst>
            <pc:docMk/>
            <pc:sldMk cId="3411632938" sldId="230719642"/>
            <ac:spMk id="6" creationId="{42094DC0-CE36-4132-8C05-55DD6BBD15D9}"/>
          </ac:spMkLst>
        </pc:spChg>
        <pc:spChg chg="add del mod">
          <ac:chgData name="Muriel Bakassa Traore" userId="57a0cd24-1104-4ff7-86e2-1ca63e7f87c8" providerId="ADAL" clId="{88627C1D-8038-4145-A321-A8EE997C6BB5}" dt="2022-03-18T08:07:57.617" v="5796"/>
          <ac:spMkLst>
            <pc:docMk/>
            <pc:sldMk cId="3411632938" sldId="230719642"/>
            <ac:spMk id="8" creationId="{C07F1F55-64C5-412C-A1E9-CBF2F67D510B}"/>
          </ac:spMkLst>
        </pc:spChg>
        <pc:spChg chg="add mod">
          <ac:chgData name="Muriel Bakassa Traore" userId="57a0cd24-1104-4ff7-86e2-1ca63e7f87c8" providerId="ADAL" clId="{88627C1D-8038-4145-A321-A8EE997C6BB5}" dt="2022-03-18T08:17:23.715" v="6438" actId="207"/>
          <ac:spMkLst>
            <pc:docMk/>
            <pc:sldMk cId="3411632938" sldId="230719642"/>
            <ac:spMk id="20" creationId="{D2AC80C5-6F8E-44DE-AA38-2F2397976690}"/>
          </ac:spMkLst>
        </pc:spChg>
        <pc:spChg chg="add mod">
          <ac:chgData name="Muriel Bakassa Traore" userId="57a0cd24-1104-4ff7-86e2-1ca63e7f87c8" providerId="ADAL" clId="{88627C1D-8038-4145-A321-A8EE997C6BB5}" dt="2022-03-18T08:17:23.715" v="6438" actId="207"/>
          <ac:spMkLst>
            <pc:docMk/>
            <pc:sldMk cId="3411632938" sldId="230719642"/>
            <ac:spMk id="24" creationId="{1B3286B6-4E75-407F-8C45-03771C343ECC}"/>
          </ac:spMkLst>
        </pc:spChg>
        <pc:spChg chg="add mod ord">
          <ac:chgData name="Muriel Bakassa Traore" userId="57a0cd24-1104-4ff7-86e2-1ca63e7f87c8" providerId="ADAL" clId="{88627C1D-8038-4145-A321-A8EE997C6BB5}" dt="2022-03-18T08:16:28.269" v="6425" actId="1036"/>
          <ac:spMkLst>
            <pc:docMk/>
            <pc:sldMk cId="3411632938" sldId="230719642"/>
            <ac:spMk id="25" creationId="{B14B99A0-279C-4886-BD88-B1501ECBC475}"/>
          </ac:spMkLst>
        </pc:spChg>
        <pc:spChg chg="add mod ord">
          <ac:chgData name="Muriel Bakassa Traore" userId="57a0cd24-1104-4ff7-86e2-1ca63e7f87c8" providerId="ADAL" clId="{88627C1D-8038-4145-A321-A8EE997C6BB5}" dt="2022-03-18T08:17:12.183" v="6437" actId="1038"/>
          <ac:spMkLst>
            <pc:docMk/>
            <pc:sldMk cId="3411632938" sldId="230719642"/>
            <ac:spMk id="38" creationId="{BC9EF619-654D-48C2-94E9-86E6AE8D6503}"/>
          </ac:spMkLst>
        </pc:spChg>
        <pc:grpChg chg="add mod ord">
          <ac:chgData name="Muriel Bakassa Traore" userId="57a0cd24-1104-4ff7-86e2-1ca63e7f87c8" providerId="ADAL" clId="{88627C1D-8038-4145-A321-A8EE997C6BB5}" dt="2022-03-18T08:20:50.872" v="6471" actId="167"/>
          <ac:grpSpMkLst>
            <pc:docMk/>
            <pc:sldMk cId="3411632938" sldId="230719642"/>
            <ac:grpSpMk id="55" creationId="{ACB4DAC6-FAD9-4A19-A420-0252936E3A3E}"/>
          </ac:grpSpMkLst>
        </pc:grpChg>
        <pc:grpChg chg="add mod">
          <ac:chgData name="Muriel Bakassa Traore" userId="57a0cd24-1104-4ff7-86e2-1ca63e7f87c8" providerId="ADAL" clId="{88627C1D-8038-4145-A321-A8EE997C6BB5}" dt="2022-03-18T08:22:14.196" v="6499" actId="1035"/>
          <ac:grpSpMkLst>
            <pc:docMk/>
            <pc:sldMk cId="3411632938" sldId="230719642"/>
            <ac:grpSpMk id="56" creationId="{3A833BAF-7FB6-478C-A40E-E521661EF166}"/>
          </ac:grpSpMkLst>
        </pc:grpChg>
        <pc:picChg chg="add mod">
          <ac:chgData name="Muriel Bakassa Traore" userId="57a0cd24-1104-4ff7-86e2-1ca63e7f87c8" providerId="ADAL" clId="{88627C1D-8038-4145-A321-A8EE997C6BB5}" dt="2022-03-18T08:23:09.037" v="6506"/>
          <ac:picMkLst>
            <pc:docMk/>
            <pc:sldMk cId="3411632938" sldId="230719642"/>
            <ac:picMk id="5" creationId="{930FEEB7-FC13-47F3-9263-5E1A2D806F60}"/>
          </ac:picMkLst>
        </pc:picChg>
        <pc:picChg chg="add mod">
          <ac:chgData name="Muriel Bakassa Traore" userId="57a0cd24-1104-4ff7-86e2-1ca63e7f87c8" providerId="ADAL" clId="{88627C1D-8038-4145-A321-A8EE997C6BB5}" dt="2022-03-18T08:20:48.582" v="6470" actId="164"/>
          <ac:picMkLst>
            <pc:docMk/>
            <pc:sldMk cId="3411632938" sldId="230719642"/>
            <ac:picMk id="23" creationId="{649AD880-1A31-44F5-A7AF-4AD313004E28}"/>
          </ac:picMkLst>
        </pc:picChg>
        <pc:picChg chg="add mod">
          <ac:chgData name="Muriel Bakassa Traore" userId="57a0cd24-1104-4ff7-86e2-1ca63e7f87c8" providerId="ADAL" clId="{88627C1D-8038-4145-A321-A8EE997C6BB5}" dt="2022-03-18T08:29:49.047" v="6804"/>
          <ac:picMkLst>
            <pc:docMk/>
            <pc:sldMk cId="3411632938" sldId="230719642"/>
            <ac:picMk id="53" creationId="{44AD68CC-8907-4FCF-AB06-05266448CBFC}"/>
          </ac:picMkLst>
        </pc:picChg>
        <pc:picChg chg="add mod modCrop">
          <ac:chgData name="Muriel Bakassa Traore" userId="57a0cd24-1104-4ff7-86e2-1ca63e7f87c8" providerId="ADAL" clId="{88627C1D-8038-4145-A321-A8EE997C6BB5}" dt="2022-03-18T08:29:59.175" v="6805"/>
          <ac:picMkLst>
            <pc:docMk/>
            <pc:sldMk cId="3411632938" sldId="230719642"/>
            <ac:picMk id="54" creationId="{BB834F7A-69E2-4F53-BBFF-39E686D2DD78}"/>
          </ac:picMkLst>
        </pc:picChg>
        <pc:picChg chg="add mod">
          <ac:chgData name="Muriel Bakassa Traore" userId="57a0cd24-1104-4ff7-86e2-1ca63e7f87c8" providerId="ADAL" clId="{88627C1D-8038-4145-A321-A8EE997C6BB5}" dt="2022-03-18T08:22:37.511" v="6501" actId="1076"/>
          <ac:picMkLst>
            <pc:docMk/>
            <pc:sldMk cId="3411632938" sldId="230719642"/>
            <ac:picMk id="57" creationId="{775CC283-390B-4961-A2AE-CCE3AAAF067A}"/>
          </ac:picMkLst>
        </pc:picChg>
        <pc:picChg chg="add mod">
          <ac:chgData name="Muriel Bakassa Traore" userId="57a0cd24-1104-4ff7-86e2-1ca63e7f87c8" providerId="ADAL" clId="{88627C1D-8038-4145-A321-A8EE997C6BB5}" dt="2022-03-18T08:22:41.213" v="6503" actId="1076"/>
          <ac:picMkLst>
            <pc:docMk/>
            <pc:sldMk cId="3411632938" sldId="230719642"/>
            <ac:picMk id="58" creationId="{6171C82C-54E7-42D2-93D8-447CFE3C87BC}"/>
          </ac:picMkLst>
        </pc:picChg>
        <pc:picChg chg="add mod">
          <ac:chgData name="Muriel Bakassa Traore" userId="57a0cd24-1104-4ff7-86e2-1ca63e7f87c8" providerId="ADAL" clId="{88627C1D-8038-4145-A321-A8EE997C6BB5}" dt="2022-03-18T08:22:45.963" v="6505" actId="1076"/>
          <ac:picMkLst>
            <pc:docMk/>
            <pc:sldMk cId="3411632938" sldId="230719642"/>
            <ac:picMk id="59" creationId="{7EB61881-51D2-4B43-9C5E-13F96CFCF06D}"/>
          </ac:picMkLst>
        </pc:picChg>
        <pc:cxnChg chg="add mod">
          <ac:chgData name="Muriel Bakassa Traore" userId="57a0cd24-1104-4ff7-86e2-1ca63e7f87c8" providerId="ADAL" clId="{88627C1D-8038-4145-A321-A8EE997C6BB5}" dt="2022-03-18T08:16:42.160" v="6429" actId="14100"/>
          <ac:cxnSpMkLst>
            <pc:docMk/>
            <pc:sldMk cId="3411632938" sldId="230719642"/>
            <ac:cxnSpMk id="7" creationId="{7ECC707F-7059-429F-AEDD-A4A232AA79D3}"/>
          </ac:cxnSpMkLst>
        </pc:cxnChg>
        <pc:cxnChg chg="add del mod">
          <ac:chgData name="Muriel Bakassa Traore" userId="57a0cd24-1104-4ff7-86e2-1ca63e7f87c8" providerId="ADAL" clId="{88627C1D-8038-4145-A321-A8EE997C6BB5}" dt="2022-03-18T08:07:57.617" v="5796"/>
          <ac:cxnSpMkLst>
            <pc:docMk/>
            <pc:sldMk cId="3411632938" sldId="230719642"/>
            <ac:cxnSpMk id="9" creationId="{464EAE38-C8FE-414E-A698-59D88D5A832B}"/>
          </ac:cxnSpMkLst>
        </pc:cxnChg>
        <pc:cxnChg chg="add mod">
          <ac:chgData name="Muriel Bakassa Traore" userId="57a0cd24-1104-4ff7-86e2-1ca63e7f87c8" providerId="ADAL" clId="{88627C1D-8038-4145-A321-A8EE997C6BB5}" dt="2022-03-18T08:16:35.258" v="6427" actId="14100"/>
          <ac:cxnSpMkLst>
            <pc:docMk/>
            <pc:sldMk cId="3411632938" sldId="230719642"/>
            <ac:cxnSpMk id="34" creationId="{D74C2B22-C1C4-47AB-BDB4-7EFD81349630}"/>
          </ac:cxnSpMkLst>
        </pc:cxnChg>
        <pc:cxnChg chg="add mod">
          <ac:chgData name="Muriel Bakassa Traore" userId="57a0cd24-1104-4ff7-86e2-1ca63e7f87c8" providerId="ADAL" clId="{88627C1D-8038-4145-A321-A8EE997C6BB5}" dt="2022-03-18T08:17:12.183" v="6437" actId="1038"/>
          <ac:cxnSpMkLst>
            <pc:docMk/>
            <pc:sldMk cId="3411632938" sldId="230719642"/>
            <ac:cxnSpMk id="39" creationId="{26775F23-E089-4662-8028-A64F380C132C}"/>
          </ac:cxnSpMkLst>
        </pc:cxnChg>
        <pc:cxnChg chg="add mod">
          <ac:chgData name="Muriel Bakassa Traore" userId="57a0cd24-1104-4ff7-86e2-1ca63e7f87c8" providerId="ADAL" clId="{88627C1D-8038-4145-A321-A8EE997C6BB5}" dt="2022-03-18T08:17:12.183" v="6437" actId="1038"/>
          <ac:cxnSpMkLst>
            <pc:docMk/>
            <pc:sldMk cId="3411632938" sldId="230719642"/>
            <ac:cxnSpMk id="42" creationId="{E59A914F-8D2E-422F-80A3-1F35F8FBBE5B}"/>
          </ac:cxnSpMkLst>
        </pc:cxnChg>
      </pc:sldChg>
      <pc:sldChg chg="modSp new del mod">
        <pc:chgData name="Muriel Bakassa Traore" userId="57a0cd24-1104-4ff7-86e2-1ca63e7f87c8" providerId="ADAL" clId="{88627C1D-8038-4145-A321-A8EE997C6BB5}" dt="2022-03-18T08:46:21.025" v="7384" actId="47"/>
        <pc:sldMkLst>
          <pc:docMk/>
          <pc:sldMk cId="432784167" sldId="230719643"/>
        </pc:sldMkLst>
        <pc:spChg chg="mod">
          <ac:chgData name="Muriel Bakassa Traore" userId="57a0cd24-1104-4ff7-86e2-1ca63e7f87c8" providerId="ADAL" clId="{88627C1D-8038-4145-A321-A8EE997C6BB5}" dt="2022-03-18T08:31:02.526" v="6950" actId="20577"/>
          <ac:spMkLst>
            <pc:docMk/>
            <pc:sldMk cId="432784167" sldId="230719643"/>
            <ac:spMk id="4" creationId="{036747DF-BB07-4B26-A494-22233CFC6BF2}"/>
          </ac:spMkLst>
        </pc:spChg>
      </pc:sldChg>
      <pc:sldChg chg="addSp delSp modSp new mod">
        <pc:chgData name="Muriel Bakassa Traore" userId="57a0cd24-1104-4ff7-86e2-1ca63e7f87c8" providerId="ADAL" clId="{88627C1D-8038-4145-A321-A8EE997C6BB5}" dt="2022-03-18T08:44:49.838" v="7310"/>
        <pc:sldMkLst>
          <pc:docMk/>
          <pc:sldMk cId="1784429637" sldId="230719644"/>
        </pc:sldMkLst>
        <pc:spChg chg="mod">
          <ac:chgData name="Muriel Bakassa Traore" userId="57a0cd24-1104-4ff7-86e2-1ca63e7f87c8" providerId="ADAL" clId="{88627C1D-8038-4145-A321-A8EE997C6BB5}" dt="2022-03-18T08:35:47.750" v="7010" actId="20577"/>
          <ac:spMkLst>
            <pc:docMk/>
            <pc:sldMk cId="1784429637" sldId="230719644"/>
            <ac:spMk id="4" creationId="{484C3174-EA3A-4CC6-AB3E-AE47E4455D2F}"/>
          </ac:spMkLst>
        </pc:spChg>
        <pc:spChg chg="add mod">
          <ac:chgData name="Muriel Bakassa Traore" userId="57a0cd24-1104-4ff7-86e2-1ca63e7f87c8" providerId="ADAL" clId="{88627C1D-8038-4145-A321-A8EE997C6BB5}" dt="2022-03-18T08:44:28.499" v="7309" actId="1035"/>
          <ac:spMkLst>
            <pc:docMk/>
            <pc:sldMk cId="1784429637" sldId="230719644"/>
            <ac:spMk id="19" creationId="{1FD0BE76-8CB8-4611-B941-A8B67D24C656}"/>
          </ac:spMkLst>
        </pc:spChg>
        <pc:spChg chg="add mod">
          <ac:chgData name="Muriel Bakassa Traore" userId="57a0cd24-1104-4ff7-86e2-1ca63e7f87c8" providerId="ADAL" clId="{88627C1D-8038-4145-A321-A8EE997C6BB5}" dt="2022-03-18T08:44:28.499" v="7309" actId="1035"/>
          <ac:spMkLst>
            <pc:docMk/>
            <pc:sldMk cId="1784429637" sldId="230719644"/>
            <ac:spMk id="20" creationId="{50C5775C-7FB8-455F-9465-8507B2F57B2B}"/>
          </ac:spMkLst>
        </pc:spChg>
        <pc:spChg chg="add mod">
          <ac:chgData name="Muriel Bakassa Traore" userId="57a0cd24-1104-4ff7-86e2-1ca63e7f87c8" providerId="ADAL" clId="{88627C1D-8038-4145-A321-A8EE997C6BB5}" dt="2022-03-18T08:44:28.499" v="7309" actId="1035"/>
          <ac:spMkLst>
            <pc:docMk/>
            <pc:sldMk cId="1784429637" sldId="230719644"/>
            <ac:spMk id="21" creationId="{D9795BD8-6F5E-4163-891E-2953F964C34B}"/>
          </ac:spMkLst>
        </pc:spChg>
        <pc:spChg chg="add mod">
          <ac:chgData name="Muriel Bakassa Traore" userId="57a0cd24-1104-4ff7-86e2-1ca63e7f87c8" providerId="ADAL" clId="{88627C1D-8038-4145-A321-A8EE997C6BB5}" dt="2022-03-18T08:44:28.499" v="7309" actId="1035"/>
          <ac:spMkLst>
            <pc:docMk/>
            <pc:sldMk cId="1784429637" sldId="230719644"/>
            <ac:spMk id="33" creationId="{431BC408-7DF8-4766-AB60-F84F9591B03B}"/>
          </ac:spMkLst>
        </pc:spChg>
        <pc:spChg chg="add mod">
          <ac:chgData name="Muriel Bakassa Traore" userId="57a0cd24-1104-4ff7-86e2-1ca63e7f87c8" providerId="ADAL" clId="{88627C1D-8038-4145-A321-A8EE997C6BB5}" dt="2022-03-18T08:44:28.499" v="7309" actId="1035"/>
          <ac:spMkLst>
            <pc:docMk/>
            <pc:sldMk cId="1784429637" sldId="230719644"/>
            <ac:spMk id="34" creationId="{38DECFA9-3CF5-42E2-B9F3-52B3AC801475}"/>
          </ac:spMkLst>
        </pc:spChg>
        <pc:grpChg chg="add del mod">
          <ac:chgData name="Muriel Bakassa Traore" userId="57a0cd24-1104-4ff7-86e2-1ca63e7f87c8" providerId="ADAL" clId="{88627C1D-8038-4145-A321-A8EE997C6BB5}" dt="2022-03-18T08:36:47.075" v="7029" actId="478"/>
          <ac:grpSpMkLst>
            <pc:docMk/>
            <pc:sldMk cId="1784429637" sldId="230719644"/>
            <ac:grpSpMk id="8" creationId="{64B8684C-421F-45A8-A9D9-0A8016092A99}"/>
          </ac:grpSpMkLst>
        </pc:grpChg>
        <pc:grpChg chg="add mod">
          <ac:chgData name="Muriel Bakassa Traore" userId="57a0cd24-1104-4ff7-86e2-1ca63e7f87c8" providerId="ADAL" clId="{88627C1D-8038-4145-A321-A8EE997C6BB5}" dt="2022-03-18T08:43:49.297" v="7294" actId="164"/>
          <ac:grpSpMkLst>
            <pc:docMk/>
            <pc:sldMk cId="1784429637" sldId="230719644"/>
            <ac:grpSpMk id="17" creationId="{097BD889-45C2-4DFD-936C-2755D4D45278}"/>
          </ac:grpSpMkLst>
        </pc:grpChg>
        <pc:grpChg chg="add mod">
          <ac:chgData name="Muriel Bakassa Traore" userId="57a0cd24-1104-4ff7-86e2-1ca63e7f87c8" providerId="ADAL" clId="{88627C1D-8038-4145-A321-A8EE997C6BB5}" dt="2022-03-18T08:44:28.499" v="7309" actId="1035"/>
          <ac:grpSpMkLst>
            <pc:docMk/>
            <pc:sldMk cId="1784429637" sldId="230719644"/>
            <ac:grpSpMk id="18" creationId="{C479ACFD-7D4D-402A-8312-0544B8C4C42A}"/>
          </ac:grpSpMkLst>
        </pc:grpChg>
        <pc:grpChg chg="add del mod">
          <ac:chgData name="Muriel Bakassa Traore" userId="57a0cd24-1104-4ff7-86e2-1ca63e7f87c8" providerId="ADAL" clId="{88627C1D-8038-4145-A321-A8EE997C6BB5}" dt="2022-03-18T08:43:10.415" v="7279"/>
          <ac:grpSpMkLst>
            <pc:docMk/>
            <pc:sldMk cId="1784429637" sldId="230719644"/>
            <ac:grpSpMk id="35" creationId="{A1A02A2B-1D41-4048-A78B-0D85A9DD453F}"/>
          </ac:grpSpMkLst>
        </pc:grpChg>
        <pc:grpChg chg="add mod ord">
          <ac:chgData name="Muriel Bakassa Traore" userId="57a0cd24-1104-4ff7-86e2-1ca63e7f87c8" providerId="ADAL" clId="{88627C1D-8038-4145-A321-A8EE997C6BB5}" dt="2022-03-18T08:44:28.499" v="7309" actId="1035"/>
          <ac:grpSpMkLst>
            <pc:docMk/>
            <pc:sldMk cId="1784429637" sldId="230719644"/>
            <ac:grpSpMk id="42" creationId="{952141A3-EBFE-4B9D-9A78-35097FF37FB7}"/>
          </ac:grpSpMkLst>
        </pc:grpChg>
        <pc:picChg chg="add mod ord">
          <ac:chgData name="Muriel Bakassa Traore" userId="57a0cd24-1104-4ff7-86e2-1ca63e7f87c8" providerId="ADAL" clId="{88627C1D-8038-4145-A321-A8EE997C6BB5}" dt="2022-03-18T08:40:15.041" v="7075" actId="164"/>
          <ac:picMkLst>
            <pc:docMk/>
            <pc:sldMk cId="1784429637" sldId="230719644"/>
            <ac:picMk id="5" creationId="{D40C175E-7EE4-4297-9785-9DEF2ABAB490}"/>
          </ac:picMkLst>
        </pc:picChg>
        <pc:picChg chg="add mod">
          <ac:chgData name="Muriel Bakassa Traore" userId="57a0cd24-1104-4ff7-86e2-1ca63e7f87c8" providerId="ADAL" clId="{88627C1D-8038-4145-A321-A8EE997C6BB5}" dt="2022-03-18T08:40:19.853" v="7076" actId="164"/>
          <ac:picMkLst>
            <pc:docMk/>
            <pc:sldMk cId="1784429637" sldId="230719644"/>
            <ac:picMk id="6" creationId="{C7FD65C3-263C-4276-B801-4827118AA883}"/>
          </ac:picMkLst>
        </pc:picChg>
        <pc:picChg chg="add del mod">
          <ac:chgData name="Muriel Bakassa Traore" userId="57a0cd24-1104-4ff7-86e2-1ca63e7f87c8" providerId="ADAL" clId="{88627C1D-8038-4145-A321-A8EE997C6BB5}" dt="2022-03-18T08:36:27.843" v="7025" actId="478"/>
          <ac:picMkLst>
            <pc:docMk/>
            <pc:sldMk cId="1784429637" sldId="230719644"/>
            <ac:picMk id="7" creationId="{8CD5366E-39EA-448C-B463-5AA720009381}"/>
          </ac:picMkLst>
        </pc:picChg>
        <pc:picChg chg="del mod topLvl">
          <ac:chgData name="Muriel Bakassa Traore" userId="57a0cd24-1104-4ff7-86e2-1ca63e7f87c8" providerId="ADAL" clId="{88627C1D-8038-4145-A321-A8EE997C6BB5}" dt="2022-03-18T08:36:47.075" v="7029" actId="478"/>
          <ac:picMkLst>
            <pc:docMk/>
            <pc:sldMk cId="1784429637" sldId="230719644"/>
            <ac:picMk id="9" creationId="{5F007E9E-BAD1-4E2A-881A-70A70B2894BF}"/>
          </ac:picMkLst>
        </pc:picChg>
        <pc:picChg chg="del mod topLvl">
          <ac:chgData name="Muriel Bakassa Traore" userId="57a0cd24-1104-4ff7-86e2-1ca63e7f87c8" providerId="ADAL" clId="{88627C1D-8038-4145-A321-A8EE997C6BB5}" dt="2022-03-18T08:38:17.806" v="7046" actId="478"/>
          <ac:picMkLst>
            <pc:docMk/>
            <pc:sldMk cId="1784429637" sldId="230719644"/>
            <ac:picMk id="10" creationId="{3128E3DB-81DA-4AB9-8819-5F77D242F46F}"/>
          </ac:picMkLst>
        </pc:picChg>
        <pc:picChg chg="add del mod">
          <ac:chgData name="Muriel Bakassa Traore" userId="57a0cd24-1104-4ff7-86e2-1ca63e7f87c8" providerId="ADAL" clId="{88627C1D-8038-4145-A321-A8EE997C6BB5}" dt="2022-03-18T08:37:33.519" v="7041" actId="478"/>
          <ac:picMkLst>
            <pc:docMk/>
            <pc:sldMk cId="1784429637" sldId="230719644"/>
            <ac:picMk id="11" creationId="{31B98465-0069-4895-8C7A-929EFD57C928}"/>
          </ac:picMkLst>
        </pc:picChg>
        <pc:picChg chg="add del mod">
          <ac:chgData name="Muriel Bakassa Traore" userId="57a0cd24-1104-4ff7-86e2-1ca63e7f87c8" providerId="ADAL" clId="{88627C1D-8038-4145-A321-A8EE997C6BB5}" dt="2022-03-18T08:38:33.138" v="7050" actId="478"/>
          <ac:picMkLst>
            <pc:docMk/>
            <pc:sldMk cId="1784429637" sldId="230719644"/>
            <ac:picMk id="12" creationId="{D30E5AF8-818E-49CC-9FB3-B9A17CFC727C}"/>
          </ac:picMkLst>
        </pc:picChg>
        <pc:picChg chg="add del mod modCrop">
          <ac:chgData name="Muriel Bakassa Traore" userId="57a0cd24-1104-4ff7-86e2-1ca63e7f87c8" providerId="ADAL" clId="{88627C1D-8038-4145-A321-A8EE997C6BB5}" dt="2022-03-18T08:38:51.393" v="7055" actId="478"/>
          <ac:picMkLst>
            <pc:docMk/>
            <pc:sldMk cId="1784429637" sldId="230719644"/>
            <ac:picMk id="13" creationId="{3D3A3D1A-01D1-4578-BD0B-5159CC672F61}"/>
          </ac:picMkLst>
        </pc:picChg>
        <pc:picChg chg="add mod">
          <ac:chgData name="Muriel Bakassa Traore" userId="57a0cd24-1104-4ff7-86e2-1ca63e7f87c8" providerId="ADAL" clId="{88627C1D-8038-4145-A321-A8EE997C6BB5}" dt="2022-03-18T08:40:19.853" v="7076" actId="164"/>
          <ac:picMkLst>
            <pc:docMk/>
            <pc:sldMk cId="1784429637" sldId="230719644"/>
            <ac:picMk id="14" creationId="{F2999202-323B-4010-A71E-3D59AD0A7361}"/>
          </ac:picMkLst>
        </pc:picChg>
        <pc:picChg chg="add del mod modCrop">
          <ac:chgData name="Muriel Bakassa Traore" userId="57a0cd24-1104-4ff7-86e2-1ca63e7f87c8" providerId="ADAL" clId="{88627C1D-8038-4145-A321-A8EE997C6BB5}" dt="2022-03-18T08:39:50.663" v="7071" actId="478"/>
          <ac:picMkLst>
            <pc:docMk/>
            <pc:sldMk cId="1784429637" sldId="230719644"/>
            <ac:picMk id="15" creationId="{5B00D01B-37AF-4E79-BBC5-ECE36B3E6C56}"/>
          </ac:picMkLst>
        </pc:picChg>
        <pc:picChg chg="add mod">
          <ac:chgData name="Muriel Bakassa Traore" userId="57a0cd24-1104-4ff7-86e2-1ca63e7f87c8" providerId="ADAL" clId="{88627C1D-8038-4145-A321-A8EE997C6BB5}" dt="2022-03-18T08:40:15.041" v="7075" actId="164"/>
          <ac:picMkLst>
            <pc:docMk/>
            <pc:sldMk cId="1784429637" sldId="230719644"/>
            <ac:picMk id="16" creationId="{5A417BC9-A30A-4397-8290-773A3CC6159F}"/>
          </ac:picMkLst>
        </pc:picChg>
        <pc:picChg chg="add mod">
          <ac:chgData name="Muriel Bakassa Traore" userId="57a0cd24-1104-4ff7-86e2-1ca63e7f87c8" providerId="ADAL" clId="{88627C1D-8038-4145-A321-A8EE997C6BB5}" dt="2022-03-18T08:44:28.499" v="7309" actId="1035"/>
          <ac:picMkLst>
            <pc:docMk/>
            <pc:sldMk cId="1784429637" sldId="230719644"/>
            <ac:picMk id="26" creationId="{EB6AACD2-D97F-407D-8880-FAC27BB92152}"/>
          </ac:picMkLst>
        </pc:picChg>
        <pc:picChg chg="add mod">
          <ac:chgData name="Muriel Bakassa Traore" userId="57a0cd24-1104-4ff7-86e2-1ca63e7f87c8" providerId="ADAL" clId="{88627C1D-8038-4145-A321-A8EE997C6BB5}" dt="2022-03-18T08:44:28.499" v="7309" actId="1035"/>
          <ac:picMkLst>
            <pc:docMk/>
            <pc:sldMk cId="1784429637" sldId="230719644"/>
            <ac:picMk id="27" creationId="{D0EE1BE0-C448-4C38-B44B-22633DBD1403}"/>
          </ac:picMkLst>
        </pc:picChg>
        <pc:picChg chg="mod">
          <ac:chgData name="Muriel Bakassa Traore" userId="57a0cd24-1104-4ff7-86e2-1ca63e7f87c8" providerId="ADAL" clId="{88627C1D-8038-4145-A321-A8EE997C6BB5}" dt="2022-03-18T08:42:56.002" v="7278"/>
          <ac:picMkLst>
            <pc:docMk/>
            <pc:sldMk cId="1784429637" sldId="230719644"/>
            <ac:picMk id="36" creationId="{1D2BA9D2-2404-415E-82A7-B8555F3E56D7}"/>
          </ac:picMkLst>
        </pc:picChg>
        <pc:picChg chg="mod">
          <ac:chgData name="Muriel Bakassa Traore" userId="57a0cd24-1104-4ff7-86e2-1ca63e7f87c8" providerId="ADAL" clId="{88627C1D-8038-4145-A321-A8EE997C6BB5}" dt="2022-03-18T08:42:56.002" v="7278"/>
          <ac:picMkLst>
            <pc:docMk/>
            <pc:sldMk cId="1784429637" sldId="230719644"/>
            <ac:picMk id="37" creationId="{D5B20257-4CFD-4AF0-B17E-9E6862534790}"/>
          </ac:picMkLst>
        </pc:picChg>
        <pc:picChg chg="add del mod modCrop">
          <ac:chgData name="Muriel Bakassa Traore" userId="57a0cd24-1104-4ff7-86e2-1ca63e7f87c8" providerId="ADAL" clId="{88627C1D-8038-4145-A321-A8EE997C6BB5}" dt="2022-03-18T08:43:39.125" v="7287" actId="21"/>
          <ac:picMkLst>
            <pc:docMk/>
            <pc:sldMk cId="1784429637" sldId="230719644"/>
            <ac:picMk id="38" creationId="{27EF3501-B17D-4BFE-99A7-9CAAC8113BB6}"/>
          </ac:picMkLst>
        </pc:picChg>
        <pc:picChg chg="add del mod">
          <ac:chgData name="Muriel Bakassa Traore" userId="57a0cd24-1104-4ff7-86e2-1ca63e7f87c8" providerId="ADAL" clId="{88627C1D-8038-4145-A321-A8EE997C6BB5}" dt="2022-03-18T08:43:41.622" v="7289" actId="21"/>
          <ac:picMkLst>
            <pc:docMk/>
            <pc:sldMk cId="1784429637" sldId="230719644"/>
            <ac:picMk id="39" creationId="{84042CC1-38D9-46C5-9175-B570F890C6B0}"/>
          </ac:picMkLst>
        </pc:picChg>
        <pc:picChg chg="add del mod">
          <ac:chgData name="Muriel Bakassa Traore" userId="57a0cd24-1104-4ff7-86e2-1ca63e7f87c8" providerId="ADAL" clId="{88627C1D-8038-4145-A321-A8EE997C6BB5}" dt="2022-03-18T08:43:44.362" v="7292" actId="21"/>
          <ac:picMkLst>
            <pc:docMk/>
            <pc:sldMk cId="1784429637" sldId="230719644"/>
            <ac:picMk id="40" creationId="{43456EAE-BD76-46C0-A5E8-00062D1BA62E}"/>
          </ac:picMkLst>
        </pc:picChg>
        <pc:picChg chg="add mod">
          <ac:chgData name="Muriel Bakassa Traore" userId="57a0cd24-1104-4ff7-86e2-1ca63e7f87c8" providerId="ADAL" clId="{88627C1D-8038-4145-A321-A8EE997C6BB5}" dt="2022-03-18T08:44:49.838" v="7310"/>
          <ac:picMkLst>
            <pc:docMk/>
            <pc:sldMk cId="1784429637" sldId="230719644"/>
            <ac:picMk id="41" creationId="{D02AB309-29B1-41E4-B6A7-CF1B3F73A1D0}"/>
          </ac:picMkLst>
        </pc:picChg>
        <pc:picChg chg="add mod">
          <ac:chgData name="Muriel Bakassa Traore" userId="57a0cd24-1104-4ff7-86e2-1ca63e7f87c8" providerId="ADAL" clId="{88627C1D-8038-4145-A321-A8EE997C6BB5}" dt="2022-03-18T08:44:28.499" v="7309" actId="1035"/>
          <ac:picMkLst>
            <pc:docMk/>
            <pc:sldMk cId="1784429637" sldId="230719644"/>
            <ac:picMk id="43" creationId="{6B23E69A-CF58-4993-8490-CD22D4CD40B8}"/>
          </ac:picMkLst>
        </pc:picChg>
        <pc:cxnChg chg="add mod">
          <ac:chgData name="Muriel Bakassa Traore" userId="57a0cd24-1104-4ff7-86e2-1ca63e7f87c8" providerId="ADAL" clId="{88627C1D-8038-4145-A321-A8EE997C6BB5}" dt="2022-03-18T08:44:28.499" v="7309" actId="1035"/>
          <ac:cxnSpMkLst>
            <pc:docMk/>
            <pc:sldMk cId="1784429637" sldId="230719644"/>
            <ac:cxnSpMk id="22" creationId="{A6BDDF41-BBCC-4EBF-A8C2-31DF6FE03A9B}"/>
          </ac:cxnSpMkLst>
        </pc:cxnChg>
        <pc:cxnChg chg="add mod">
          <ac:chgData name="Muriel Bakassa Traore" userId="57a0cd24-1104-4ff7-86e2-1ca63e7f87c8" providerId="ADAL" clId="{88627C1D-8038-4145-A321-A8EE997C6BB5}" dt="2022-03-18T08:44:28.499" v="7309" actId="1035"/>
          <ac:cxnSpMkLst>
            <pc:docMk/>
            <pc:sldMk cId="1784429637" sldId="230719644"/>
            <ac:cxnSpMk id="23" creationId="{1D571C9D-9123-4BCE-B567-86B65A92114D}"/>
          </ac:cxnSpMkLst>
        </pc:cxnChg>
        <pc:cxnChg chg="add mod">
          <ac:chgData name="Muriel Bakassa Traore" userId="57a0cd24-1104-4ff7-86e2-1ca63e7f87c8" providerId="ADAL" clId="{88627C1D-8038-4145-A321-A8EE997C6BB5}" dt="2022-03-18T08:44:28.499" v="7309" actId="1035"/>
          <ac:cxnSpMkLst>
            <pc:docMk/>
            <pc:sldMk cId="1784429637" sldId="230719644"/>
            <ac:cxnSpMk id="24" creationId="{9430EFD9-7AD1-45D1-9D07-1F49CB7430F7}"/>
          </ac:cxnSpMkLst>
        </pc:cxnChg>
        <pc:cxnChg chg="add mod">
          <ac:chgData name="Muriel Bakassa Traore" userId="57a0cd24-1104-4ff7-86e2-1ca63e7f87c8" providerId="ADAL" clId="{88627C1D-8038-4145-A321-A8EE997C6BB5}" dt="2022-03-18T08:44:28.499" v="7309" actId="1035"/>
          <ac:cxnSpMkLst>
            <pc:docMk/>
            <pc:sldMk cId="1784429637" sldId="230719644"/>
            <ac:cxnSpMk id="25" creationId="{DB728378-A369-41D7-B8A2-83CB720DFE63}"/>
          </ac:cxnSpMkLst>
        </pc:cxnChg>
      </pc:sldChg>
      <pc:sldChg chg="addSp delSp modSp new mod ord">
        <pc:chgData name="Muriel Bakassa Traore" userId="57a0cd24-1104-4ff7-86e2-1ca63e7f87c8" providerId="ADAL" clId="{88627C1D-8038-4145-A321-A8EE997C6BB5}" dt="2022-03-18T08:30:29.438" v="6853" actId="20577"/>
        <pc:sldMkLst>
          <pc:docMk/>
          <pc:sldMk cId="2107795546" sldId="230719645"/>
        </pc:sldMkLst>
        <pc:spChg chg="mod">
          <ac:chgData name="Muriel Bakassa Traore" userId="57a0cd24-1104-4ff7-86e2-1ca63e7f87c8" providerId="ADAL" clId="{88627C1D-8038-4145-A321-A8EE997C6BB5}" dt="2022-03-18T08:30:29.438" v="6853" actId="20577"/>
          <ac:spMkLst>
            <pc:docMk/>
            <pc:sldMk cId="2107795546" sldId="230719645"/>
            <ac:spMk id="4" creationId="{0ED74047-0288-4993-9046-8D9CDA649671}"/>
          </ac:spMkLst>
        </pc:spChg>
        <pc:spChg chg="add mod">
          <ac:chgData name="Muriel Bakassa Traore" userId="57a0cd24-1104-4ff7-86e2-1ca63e7f87c8" providerId="ADAL" clId="{88627C1D-8038-4145-A321-A8EE997C6BB5}" dt="2022-03-18T08:29:27.466" v="6802" actId="20577"/>
          <ac:spMkLst>
            <pc:docMk/>
            <pc:sldMk cId="2107795546" sldId="230719645"/>
            <ac:spMk id="7" creationId="{11500E54-34EF-41AB-AC5D-3729374E5CF6}"/>
          </ac:spMkLst>
        </pc:spChg>
        <pc:spChg chg="add mod">
          <ac:chgData name="Muriel Bakassa Traore" userId="57a0cd24-1104-4ff7-86e2-1ca63e7f87c8" providerId="ADAL" clId="{88627C1D-8038-4145-A321-A8EE997C6BB5}" dt="2022-03-18T08:26:18.827" v="6741" actId="1036"/>
          <ac:spMkLst>
            <pc:docMk/>
            <pc:sldMk cId="2107795546" sldId="230719645"/>
            <ac:spMk id="11" creationId="{FCA3EAE2-A3E6-47BE-8497-0C0D6E21A791}"/>
          </ac:spMkLst>
        </pc:spChg>
        <pc:spChg chg="add mod">
          <ac:chgData name="Muriel Bakassa Traore" userId="57a0cd24-1104-4ff7-86e2-1ca63e7f87c8" providerId="ADAL" clId="{88627C1D-8038-4145-A321-A8EE997C6BB5}" dt="2022-03-18T08:26:07.394" v="6733" actId="1035"/>
          <ac:spMkLst>
            <pc:docMk/>
            <pc:sldMk cId="2107795546" sldId="230719645"/>
            <ac:spMk id="14" creationId="{CAE3469E-3AB8-490E-8E00-6BD75DA37A04}"/>
          </ac:spMkLst>
        </pc:spChg>
        <pc:picChg chg="add mod">
          <ac:chgData name="Muriel Bakassa Traore" userId="57a0cd24-1104-4ff7-86e2-1ca63e7f87c8" providerId="ADAL" clId="{88627C1D-8038-4145-A321-A8EE997C6BB5}" dt="2022-03-18T08:23:55.014" v="6511" actId="1076"/>
          <ac:picMkLst>
            <pc:docMk/>
            <pc:sldMk cId="2107795546" sldId="230719645"/>
            <ac:picMk id="5" creationId="{A228F560-B514-4F43-8031-3CB41154BCD7}"/>
          </ac:picMkLst>
        </pc:picChg>
        <pc:picChg chg="add del mod">
          <ac:chgData name="Muriel Bakassa Traore" userId="57a0cd24-1104-4ff7-86e2-1ca63e7f87c8" providerId="ADAL" clId="{88627C1D-8038-4145-A321-A8EE997C6BB5}" dt="2022-03-18T08:24:08.089" v="6513" actId="478"/>
          <ac:picMkLst>
            <pc:docMk/>
            <pc:sldMk cId="2107795546" sldId="230719645"/>
            <ac:picMk id="6" creationId="{3B6D4C09-C4A8-45B2-B71F-7669F4C4D97E}"/>
          </ac:picMkLst>
        </pc:picChg>
        <pc:picChg chg="add mod modCrop">
          <ac:chgData name="Muriel Bakassa Traore" userId="57a0cd24-1104-4ff7-86e2-1ca63e7f87c8" providerId="ADAL" clId="{88627C1D-8038-4145-A321-A8EE997C6BB5}" dt="2022-03-18T08:29:36.790" v="6803"/>
          <ac:picMkLst>
            <pc:docMk/>
            <pc:sldMk cId="2107795546" sldId="230719645"/>
            <ac:picMk id="23" creationId="{27141E8E-4696-4A94-A074-233E0F576637}"/>
          </ac:picMkLst>
        </pc:picChg>
        <pc:cxnChg chg="add mod">
          <ac:chgData name="Muriel Bakassa Traore" userId="57a0cd24-1104-4ff7-86e2-1ca63e7f87c8" providerId="ADAL" clId="{88627C1D-8038-4145-A321-A8EE997C6BB5}" dt="2022-03-18T08:26:15.568" v="6735" actId="14100"/>
          <ac:cxnSpMkLst>
            <pc:docMk/>
            <pc:sldMk cId="2107795546" sldId="230719645"/>
            <ac:cxnSpMk id="8" creationId="{6AC1DFBC-79D5-4085-B4FC-626422CEF1D9}"/>
          </ac:cxnSpMkLst>
        </pc:cxnChg>
        <pc:cxnChg chg="add mod">
          <ac:chgData name="Muriel Bakassa Traore" userId="57a0cd24-1104-4ff7-86e2-1ca63e7f87c8" providerId="ADAL" clId="{88627C1D-8038-4145-A321-A8EE997C6BB5}" dt="2022-03-18T08:26:23.263" v="6742" actId="14100"/>
          <ac:cxnSpMkLst>
            <pc:docMk/>
            <pc:sldMk cId="2107795546" sldId="230719645"/>
            <ac:cxnSpMk id="12" creationId="{5817E329-2D6B-45E6-8CE7-FD8F04EFA9E4}"/>
          </ac:cxnSpMkLst>
        </pc:cxnChg>
        <pc:cxnChg chg="add mod">
          <ac:chgData name="Muriel Bakassa Traore" userId="57a0cd24-1104-4ff7-86e2-1ca63e7f87c8" providerId="ADAL" clId="{88627C1D-8038-4145-A321-A8EE997C6BB5}" dt="2022-03-18T08:26:13.211" v="6734" actId="14100"/>
          <ac:cxnSpMkLst>
            <pc:docMk/>
            <pc:sldMk cId="2107795546" sldId="230719645"/>
            <ac:cxnSpMk id="15" creationId="{716DE0C6-4A0E-44E0-8174-CFB28657D2E4}"/>
          </ac:cxnSpMkLst>
        </pc:cxnChg>
      </pc:sldChg>
      <pc:sldChg chg="addSp modSp new mod modTransition">
        <pc:chgData name="Muriel Bakassa Traore" userId="57a0cd24-1104-4ff7-86e2-1ca63e7f87c8" providerId="ADAL" clId="{88627C1D-8038-4145-A321-A8EE997C6BB5}" dt="2022-03-18T09:54:44.461" v="8684"/>
        <pc:sldMkLst>
          <pc:docMk/>
          <pc:sldMk cId="3396122713" sldId="230719646"/>
        </pc:sldMkLst>
        <pc:spChg chg="mod">
          <ac:chgData name="Muriel Bakassa Traore" userId="57a0cd24-1104-4ff7-86e2-1ca63e7f87c8" providerId="ADAL" clId="{88627C1D-8038-4145-A321-A8EE997C6BB5}" dt="2022-03-18T08:18:36.369" v="6454" actId="20577"/>
          <ac:spMkLst>
            <pc:docMk/>
            <pc:sldMk cId="3396122713" sldId="230719646"/>
            <ac:spMk id="4" creationId="{7DF62DD9-C328-4DC2-B9C4-B740E1EE67B1}"/>
          </ac:spMkLst>
        </pc:spChg>
        <pc:grpChg chg="add mod">
          <ac:chgData name="Muriel Bakassa Traore" userId="57a0cd24-1104-4ff7-86e2-1ca63e7f87c8" providerId="ADAL" clId="{88627C1D-8038-4145-A321-A8EE997C6BB5}" dt="2022-03-18T09:54:29.119" v="8682" actId="164"/>
          <ac:grpSpMkLst>
            <pc:docMk/>
            <pc:sldMk cId="3396122713" sldId="230719646"/>
            <ac:grpSpMk id="7" creationId="{9477D4CD-90A9-4017-8890-85D85C665DD1}"/>
          </ac:grpSpMkLst>
        </pc:grpChg>
        <pc:grpChg chg="add mod ord">
          <ac:chgData name="Muriel Bakassa Traore" userId="57a0cd24-1104-4ff7-86e2-1ca63e7f87c8" providerId="ADAL" clId="{88627C1D-8038-4145-A321-A8EE997C6BB5}" dt="2022-03-18T09:54:33.051" v="8683" actId="167"/>
          <ac:grpSpMkLst>
            <pc:docMk/>
            <pc:sldMk cId="3396122713" sldId="230719646"/>
            <ac:grpSpMk id="11" creationId="{6C39972B-0E27-4D2B-A7AA-C4C74FF6199E}"/>
          </ac:grpSpMkLst>
        </pc:grpChg>
        <pc:picChg chg="add mod">
          <ac:chgData name="Muriel Bakassa Traore" userId="57a0cd24-1104-4ff7-86e2-1ca63e7f87c8" providerId="ADAL" clId="{88627C1D-8038-4145-A321-A8EE997C6BB5}" dt="2022-03-18T08:50:20.258" v="7513" actId="164"/>
          <ac:picMkLst>
            <pc:docMk/>
            <pc:sldMk cId="3396122713" sldId="230719646"/>
            <ac:picMk id="5" creationId="{D2F716CB-4911-4060-A00B-9D0B817B56F5}"/>
          </ac:picMkLst>
        </pc:picChg>
        <pc:picChg chg="add mod">
          <ac:chgData name="Muriel Bakassa Traore" userId="57a0cd24-1104-4ff7-86e2-1ca63e7f87c8" providerId="ADAL" clId="{88627C1D-8038-4145-A321-A8EE997C6BB5}" dt="2022-03-18T08:50:20.258" v="7513" actId="164"/>
          <ac:picMkLst>
            <pc:docMk/>
            <pc:sldMk cId="3396122713" sldId="230719646"/>
            <ac:picMk id="6" creationId="{17E6ACBE-5463-4437-A749-90F6545EE86B}"/>
          </ac:picMkLst>
        </pc:picChg>
        <pc:picChg chg="add mod">
          <ac:chgData name="Muriel Bakassa Traore" userId="57a0cd24-1104-4ff7-86e2-1ca63e7f87c8" providerId="ADAL" clId="{88627C1D-8038-4145-A321-A8EE997C6BB5}" dt="2022-03-18T08:50:34.918" v="7518" actId="1035"/>
          <ac:picMkLst>
            <pc:docMk/>
            <pc:sldMk cId="3396122713" sldId="230719646"/>
            <ac:picMk id="8" creationId="{6E3C426A-AAF9-4ECE-A8A7-A561E4D711FA}"/>
          </ac:picMkLst>
        </pc:picChg>
        <pc:picChg chg="add mod">
          <ac:chgData name="Muriel Bakassa Traore" userId="57a0cd24-1104-4ff7-86e2-1ca63e7f87c8" providerId="ADAL" clId="{88627C1D-8038-4145-A321-A8EE997C6BB5}" dt="2022-03-18T09:54:10.330" v="8677" actId="1076"/>
          <ac:picMkLst>
            <pc:docMk/>
            <pc:sldMk cId="3396122713" sldId="230719646"/>
            <ac:picMk id="9" creationId="{8A3D95C4-7F27-42A3-9B2A-49B64129E791}"/>
          </ac:picMkLst>
        </pc:picChg>
        <pc:picChg chg="add mod modCrop">
          <ac:chgData name="Muriel Bakassa Traore" userId="57a0cd24-1104-4ff7-86e2-1ca63e7f87c8" providerId="ADAL" clId="{88627C1D-8038-4145-A321-A8EE997C6BB5}" dt="2022-03-18T09:54:44.461" v="8684"/>
          <ac:picMkLst>
            <pc:docMk/>
            <pc:sldMk cId="3396122713" sldId="230719646"/>
            <ac:picMk id="10" creationId="{4E1E844E-3052-4534-AFAC-610AAEDC7290}"/>
          </ac:picMkLst>
        </pc:picChg>
      </pc:sldChg>
      <pc:sldChg chg="addSp modSp new mod">
        <pc:chgData name="Muriel Bakassa Traore" userId="57a0cd24-1104-4ff7-86e2-1ca63e7f87c8" providerId="ADAL" clId="{88627C1D-8038-4145-A321-A8EE997C6BB5}" dt="2022-03-18T09:55:21.711" v="8685" actId="693"/>
        <pc:sldMkLst>
          <pc:docMk/>
          <pc:sldMk cId="906058468" sldId="230719647"/>
        </pc:sldMkLst>
        <pc:spChg chg="mod">
          <ac:chgData name="Muriel Bakassa Traore" userId="57a0cd24-1104-4ff7-86e2-1ca63e7f87c8" providerId="ADAL" clId="{88627C1D-8038-4145-A321-A8EE997C6BB5}" dt="2022-03-18T08:57:22.335" v="7606" actId="20577"/>
          <ac:spMkLst>
            <pc:docMk/>
            <pc:sldMk cId="906058468" sldId="230719647"/>
            <ac:spMk id="4" creationId="{6848086A-DC1F-4DC4-B15C-368EB37F49B0}"/>
          </ac:spMkLst>
        </pc:spChg>
        <pc:spChg chg="add mod">
          <ac:chgData name="Muriel Bakassa Traore" userId="57a0cd24-1104-4ff7-86e2-1ca63e7f87c8" providerId="ADAL" clId="{88627C1D-8038-4145-A321-A8EE997C6BB5}" dt="2022-03-18T08:58:50.950" v="7743" actId="1038"/>
          <ac:spMkLst>
            <pc:docMk/>
            <pc:sldMk cId="906058468" sldId="230719647"/>
            <ac:spMk id="6" creationId="{2171FA71-EB38-40FD-A464-D6DF4D712008}"/>
          </ac:spMkLst>
        </pc:spChg>
        <pc:spChg chg="add mod">
          <ac:chgData name="Muriel Bakassa Traore" userId="57a0cd24-1104-4ff7-86e2-1ca63e7f87c8" providerId="ADAL" clId="{88627C1D-8038-4145-A321-A8EE997C6BB5}" dt="2022-03-18T08:58:43.106" v="7731" actId="1038"/>
          <ac:spMkLst>
            <pc:docMk/>
            <pc:sldMk cId="906058468" sldId="230719647"/>
            <ac:spMk id="8" creationId="{6D228A24-1321-424C-96B2-5D436ED8C0CF}"/>
          </ac:spMkLst>
        </pc:spChg>
        <pc:picChg chg="add mod">
          <ac:chgData name="Muriel Bakassa Traore" userId="57a0cd24-1104-4ff7-86e2-1ca63e7f87c8" providerId="ADAL" clId="{88627C1D-8038-4145-A321-A8EE997C6BB5}" dt="2022-03-18T08:57:27.838" v="7607" actId="1076"/>
          <ac:picMkLst>
            <pc:docMk/>
            <pc:sldMk cId="906058468" sldId="230719647"/>
            <ac:picMk id="5" creationId="{ECA76C83-91A9-4225-BB48-7EBB84362FCD}"/>
          </ac:picMkLst>
        </pc:picChg>
        <pc:cxnChg chg="add mod">
          <ac:chgData name="Muriel Bakassa Traore" userId="57a0cd24-1104-4ff7-86e2-1ca63e7f87c8" providerId="ADAL" clId="{88627C1D-8038-4145-A321-A8EE997C6BB5}" dt="2022-03-18T09:55:21.711" v="8685" actId="693"/>
          <ac:cxnSpMkLst>
            <pc:docMk/>
            <pc:sldMk cId="906058468" sldId="230719647"/>
            <ac:cxnSpMk id="7" creationId="{6017AA38-175F-4323-B50C-ED23157AE372}"/>
          </ac:cxnSpMkLst>
        </pc:cxnChg>
        <pc:cxnChg chg="add mod">
          <ac:chgData name="Muriel Bakassa Traore" userId="57a0cd24-1104-4ff7-86e2-1ca63e7f87c8" providerId="ADAL" clId="{88627C1D-8038-4145-A321-A8EE997C6BB5}" dt="2022-03-18T09:55:21.711" v="8685" actId="693"/>
          <ac:cxnSpMkLst>
            <pc:docMk/>
            <pc:sldMk cId="906058468" sldId="230719647"/>
            <ac:cxnSpMk id="9" creationId="{DA1405C1-C802-40AD-A7C0-FA5D0AF46B7B}"/>
          </ac:cxnSpMkLst>
        </pc:cxnChg>
      </pc:sldChg>
      <pc:sldChg chg="modSp add mod">
        <pc:chgData name="Muriel Bakassa Traore" userId="57a0cd24-1104-4ff7-86e2-1ca63e7f87c8" providerId="ADAL" clId="{88627C1D-8038-4145-A321-A8EE997C6BB5}" dt="2022-03-18T08:46:07.848" v="7383" actId="20577"/>
        <pc:sldMkLst>
          <pc:docMk/>
          <pc:sldMk cId="3194419311" sldId="230719648"/>
        </pc:sldMkLst>
        <pc:spChg chg="mod">
          <ac:chgData name="Muriel Bakassa Traore" userId="57a0cd24-1104-4ff7-86e2-1ca63e7f87c8" providerId="ADAL" clId="{88627C1D-8038-4145-A321-A8EE997C6BB5}" dt="2022-03-18T08:46:07.848" v="7383" actId="20577"/>
          <ac:spMkLst>
            <pc:docMk/>
            <pc:sldMk cId="3194419311" sldId="230719648"/>
            <ac:spMk id="5" creationId="{46AB7A00-CEB8-4AC8-A0C5-10BA51DEB445}"/>
          </ac:spMkLst>
        </pc:spChg>
      </pc:sldChg>
      <pc:sldChg chg="modSp add mod">
        <pc:chgData name="Muriel Bakassa Traore" userId="57a0cd24-1104-4ff7-86e2-1ca63e7f87c8" providerId="ADAL" clId="{88627C1D-8038-4145-A321-A8EE997C6BB5}" dt="2022-03-18T08:48:04.864" v="7496" actId="20577"/>
        <pc:sldMkLst>
          <pc:docMk/>
          <pc:sldMk cId="1003202731" sldId="230719649"/>
        </pc:sldMkLst>
        <pc:spChg chg="mod">
          <ac:chgData name="Muriel Bakassa Traore" userId="57a0cd24-1104-4ff7-86e2-1ca63e7f87c8" providerId="ADAL" clId="{88627C1D-8038-4145-A321-A8EE997C6BB5}" dt="2022-03-18T08:48:04.864" v="7496" actId="20577"/>
          <ac:spMkLst>
            <pc:docMk/>
            <pc:sldMk cId="1003202731" sldId="230719649"/>
            <ac:spMk id="5" creationId="{46AB7A00-CEB8-4AC8-A0C5-10BA51DEB445}"/>
          </ac:spMkLst>
        </pc:spChg>
      </pc:sldChg>
      <pc:sldChg chg="modSp add mod">
        <pc:chgData name="Muriel Bakassa Traore" userId="57a0cd24-1104-4ff7-86e2-1ca63e7f87c8" providerId="ADAL" clId="{88627C1D-8038-4145-A321-A8EE997C6BB5}" dt="2022-03-18T08:55:35.318" v="7573" actId="20577"/>
        <pc:sldMkLst>
          <pc:docMk/>
          <pc:sldMk cId="451222347" sldId="230719650"/>
        </pc:sldMkLst>
        <pc:spChg chg="mod">
          <ac:chgData name="Muriel Bakassa Traore" userId="57a0cd24-1104-4ff7-86e2-1ca63e7f87c8" providerId="ADAL" clId="{88627C1D-8038-4145-A321-A8EE997C6BB5}" dt="2022-03-18T08:55:35.318" v="7573" actId="20577"/>
          <ac:spMkLst>
            <pc:docMk/>
            <pc:sldMk cId="451222347" sldId="230719650"/>
            <ac:spMk id="5" creationId="{46AB7A00-CEB8-4AC8-A0C5-10BA51DEB445}"/>
          </ac:spMkLst>
        </pc:spChg>
      </pc:sldChg>
      <pc:sldChg chg="addSp delSp modSp new mod modClrScheme chgLayout">
        <pc:chgData name="Muriel Bakassa Traore" userId="57a0cd24-1104-4ff7-86e2-1ca63e7f87c8" providerId="ADAL" clId="{88627C1D-8038-4145-A321-A8EE997C6BB5}" dt="2022-03-18T08:56:56.786" v="7595" actId="20577"/>
        <pc:sldMkLst>
          <pc:docMk/>
          <pc:sldMk cId="1390858920" sldId="230719651"/>
        </pc:sldMkLst>
        <pc:spChg chg="mod ord">
          <ac:chgData name="Muriel Bakassa Traore" userId="57a0cd24-1104-4ff7-86e2-1ca63e7f87c8" providerId="ADAL" clId="{88627C1D-8038-4145-A321-A8EE997C6BB5}" dt="2022-03-18T08:55:21.795" v="7524" actId="700"/>
          <ac:spMkLst>
            <pc:docMk/>
            <pc:sldMk cId="1390858920" sldId="230719651"/>
            <ac:spMk id="2" creationId="{91A8677A-D921-4456-8A86-55042D0A5A33}"/>
          </ac:spMkLst>
        </pc:spChg>
        <pc:spChg chg="del mod ord">
          <ac:chgData name="Muriel Bakassa Traore" userId="57a0cd24-1104-4ff7-86e2-1ca63e7f87c8" providerId="ADAL" clId="{88627C1D-8038-4145-A321-A8EE997C6BB5}" dt="2022-03-18T08:55:21.795" v="7524" actId="700"/>
          <ac:spMkLst>
            <pc:docMk/>
            <pc:sldMk cId="1390858920" sldId="230719651"/>
            <ac:spMk id="3" creationId="{B88ACE72-BB78-4D2F-83DD-29176B83B135}"/>
          </ac:spMkLst>
        </pc:spChg>
        <pc:spChg chg="del mod ord">
          <ac:chgData name="Muriel Bakassa Traore" userId="57a0cd24-1104-4ff7-86e2-1ca63e7f87c8" providerId="ADAL" clId="{88627C1D-8038-4145-A321-A8EE997C6BB5}" dt="2022-03-18T08:55:21.795" v="7524" actId="700"/>
          <ac:spMkLst>
            <pc:docMk/>
            <pc:sldMk cId="1390858920" sldId="230719651"/>
            <ac:spMk id="4" creationId="{ED052CC4-86A0-49C2-AF51-E815480ED6EA}"/>
          </ac:spMkLst>
        </pc:spChg>
        <pc:spChg chg="add mod ord">
          <ac:chgData name="Muriel Bakassa Traore" userId="57a0cd24-1104-4ff7-86e2-1ca63e7f87c8" providerId="ADAL" clId="{88627C1D-8038-4145-A321-A8EE997C6BB5}" dt="2022-03-18T08:55:29.234" v="7553" actId="20577"/>
          <ac:spMkLst>
            <pc:docMk/>
            <pc:sldMk cId="1390858920" sldId="230719651"/>
            <ac:spMk id="5" creationId="{E7D430E5-00EE-44B7-A51C-0320F1ED373D}"/>
          </ac:spMkLst>
        </pc:spChg>
        <pc:spChg chg="add mod ord">
          <ac:chgData name="Muriel Bakassa Traore" userId="57a0cd24-1104-4ff7-86e2-1ca63e7f87c8" providerId="ADAL" clId="{88627C1D-8038-4145-A321-A8EE997C6BB5}" dt="2022-03-18T08:55:21.795" v="7524" actId="700"/>
          <ac:spMkLst>
            <pc:docMk/>
            <pc:sldMk cId="1390858920" sldId="230719651"/>
            <ac:spMk id="6" creationId="{85B901C4-A727-4A88-86D7-6DBC7BEF2410}"/>
          </ac:spMkLst>
        </pc:spChg>
        <pc:spChg chg="add mod">
          <ac:chgData name="Muriel Bakassa Traore" userId="57a0cd24-1104-4ff7-86e2-1ca63e7f87c8" providerId="ADAL" clId="{88627C1D-8038-4145-A321-A8EE997C6BB5}" dt="2022-03-18T08:56:56.786" v="7595" actId="20577"/>
          <ac:spMkLst>
            <pc:docMk/>
            <pc:sldMk cId="1390858920" sldId="230719651"/>
            <ac:spMk id="8" creationId="{EEC83D65-9249-4C23-A45D-2D999F1C0EAA}"/>
          </ac:spMkLst>
        </pc:spChg>
        <pc:picChg chg="add mod">
          <ac:chgData name="Muriel Bakassa Traore" userId="57a0cd24-1104-4ff7-86e2-1ca63e7f87c8" providerId="ADAL" clId="{88627C1D-8038-4145-A321-A8EE997C6BB5}" dt="2022-03-18T08:56:21.906" v="7578" actId="1076"/>
          <ac:picMkLst>
            <pc:docMk/>
            <pc:sldMk cId="1390858920" sldId="230719651"/>
            <ac:picMk id="7" creationId="{5D57D2D5-C018-4F66-ADDB-4856BA008CE8}"/>
          </ac:picMkLst>
        </pc:picChg>
        <pc:cxnChg chg="add mod">
          <ac:chgData name="Muriel Bakassa Traore" userId="57a0cd24-1104-4ff7-86e2-1ca63e7f87c8" providerId="ADAL" clId="{88627C1D-8038-4145-A321-A8EE997C6BB5}" dt="2022-03-18T08:56:54.242" v="7589" actId="20577"/>
          <ac:cxnSpMkLst>
            <pc:docMk/>
            <pc:sldMk cId="1390858920" sldId="230719651"/>
            <ac:cxnSpMk id="9" creationId="{FC68F48F-7B0D-4377-A18B-BA8C4944830E}"/>
          </ac:cxnSpMkLst>
        </pc:cxnChg>
      </pc:sldChg>
      <pc:sldChg chg="modSp add mod">
        <pc:chgData name="Muriel Bakassa Traore" userId="57a0cd24-1104-4ff7-86e2-1ca63e7f87c8" providerId="ADAL" clId="{88627C1D-8038-4145-A321-A8EE997C6BB5}" dt="2022-03-18T09:07:17.740" v="8019" actId="27636"/>
        <pc:sldMkLst>
          <pc:docMk/>
          <pc:sldMk cId="3610537484" sldId="230719652"/>
        </pc:sldMkLst>
        <pc:spChg chg="mod">
          <ac:chgData name="Muriel Bakassa Traore" userId="57a0cd24-1104-4ff7-86e2-1ca63e7f87c8" providerId="ADAL" clId="{88627C1D-8038-4145-A321-A8EE997C6BB5}" dt="2022-03-18T09:07:17.740" v="8019" actId="27636"/>
          <ac:spMkLst>
            <pc:docMk/>
            <pc:sldMk cId="3610537484" sldId="230719652"/>
            <ac:spMk id="5" creationId="{46AB7A00-CEB8-4AC8-A0C5-10BA51DEB445}"/>
          </ac:spMkLst>
        </pc:spChg>
      </pc:sldChg>
      <pc:sldChg chg="addSp delSp modSp add mod">
        <pc:chgData name="Muriel Bakassa Traore" userId="57a0cd24-1104-4ff7-86e2-1ca63e7f87c8" providerId="ADAL" clId="{88627C1D-8038-4145-A321-A8EE997C6BB5}" dt="2022-03-18T09:51:53.289" v="8674" actId="478"/>
        <pc:sldMkLst>
          <pc:docMk/>
          <pc:sldMk cId="3611529885" sldId="230719690"/>
        </pc:sldMkLst>
        <pc:spChg chg="mod">
          <ac:chgData name="Muriel Bakassa Traore" userId="57a0cd24-1104-4ff7-86e2-1ca63e7f87c8" providerId="ADAL" clId="{88627C1D-8038-4145-A321-A8EE997C6BB5}" dt="2022-03-18T09:49:26.526" v="8419"/>
          <ac:spMkLst>
            <pc:docMk/>
            <pc:sldMk cId="3611529885" sldId="230719690"/>
            <ac:spMk id="8" creationId="{16DB782C-652B-4273-9F4F-2BB6D00B3522}"/>
          </ac:spMkLst>
        </pc:spChg>
        <pc:spChg chg="add mod">
          <ac:chgData name="Muriel Bakassa Traore" userId="57a0cd24-1104-4ff7-86e2-1ca63e7f87c8" providerId="ADAL" clId="{88627C1D-8038-4145-A321-A8EE997C6BB5}" dt="2022-03-18T09:50:35.432" v="8550" actId="20577"/>
          <ac:spMkLst>
            <pc:docMk/>
            <pc:sldMk cId="3611529885" sldId="230719690"/>
            <ac:spMk id="10" creationId="{CB878D11-30F4-4BA3-A15A-61E2BC6C1AC3}"/>
          </ac:spMkLst>
        </pc:spChg>
        <pc:spChg chg="add mod">
          <ac:chgData name="Muriel Bakassa Traore" userId="57a0cd24-1104-4ff7-86e2-1ca63e7f87c8" providerId="ADAL" clId="{88627C1D-8038-4145-A321-A8EE997C6BB5}" dt="2022-03-18T09:51:35.523" v="8671"/>
          <ac:spMkLst>
            <pc:docMk/>
            <pc:sldMk cId="3611529885" sldId="230719690"/>
            <ac:spMk id="12" creationId="{D187C908-E505-463B-AE64-409D5E8DC64A}"/>
          </ac:spMkLst>
        </pc:spChg>
        <pc:spChg chg="add del mod">
          <ac:chgData name="Muriel Bakassa Traore" userId="57a0cd24-1104-4ff7-86e2-1ca63e7f87c8" providerId="ADAL" clId="{88627C1D-8038-4145-A321-A8EE997C6BB5}" dt="2022-03-18T09:51:53.289" v="8674" actId="478"/>
          <ac:spMkLst>
            <pc:docMk/>
            <pc:sldMk cId="3611529885" sldId="230719690"/>
            <ac:spMk id="14" creationId="{A3785C90-0F8F-474B-A922-1F2172A8E5BD}"/>
          </ac:spMkLst>
        </pc:spChg>
        <pc:picChg chg="add mod">
          <ac:chgData name="Muriel Bakassa Traore" userId="57a0cd24-1104-4ff7-86e2-1ca63e7f87c8" providerId="ADAL" clId="{88627C1D-8038-4145-A321-A8EE997C6BB5}" dt="2022-03-18T09:50:43.007" v="8552" actId="1076"/>
          <ac:picMkLst>
            <pc:docMk/>
            <pc:sldMk cId="3611529885" sldId="230719690"/>
            <ac:picMk id="11" creationId="{35906397-F9CC-4784-A7A4-4E1BC62C6C8C}"/>
          </ac:picMkLst>
        </pc:picChg>
        <pc:picChg chg="add mod">
          <ac:chgData name="Muriel Bakassa Traore" userId="57a0cd24-1104-4ff7-86e2-1ca63e7f87c8" providerId="ADAL" clId="{88627C1D-8038-4145-A321-A8EE997C6BB5}" dt="2022-03-18T09:50:48.753" v="8554" actId="1076"/>
          <ac:picMkLst>
            <pc:docMk/>
            <pc:sldMk cId="3611529885" sldId="230719690"/>
            <ac:picMk id="13" creationId="{84100B09-52A8-4E58-B175-89AC89FBC855}"/>
          </ac:picMkLst>
        </pc:picChg>
      </pc:sldChg>
      <pc:sldChg chg="modSp add mod">
        <pc:chgData name="Muriel Bakassa Traore" userId="57a0cd24-1104-4ff7-86e2-1ca63e7f87c8" providerId="ADAL" clId="{88627C1D-8038-4145-A321-A8EE997C6BB5}" dt="2022-03-18T09:07:27.551" v="8042" actId="20577"/>
        <pc:sldMkLst>
          <pc:docMk/>
          <pc:sldMk cId="2330972985" sldId="230719691"/>
        </pc:sldMkLst>
        <pc:spChg chg="mod">
          <ac:chgData name="Muriel Bakassa Traore" userId="57a0cd24-1104-4ff7-86e2-1ca63e7f87c8" providerId="ADAL" clId="{88627C1D-8038-4145-A321-A8EE997C6BB5}" dt="2022-03-18T09:07:27.551" v="8042" actId="20577"/>
          <ac:spMkLst>
            <pc:docMk/>
            <pc:sldMk cId="2330972985" sldId="230719691"/>
            <ac:spMk id="5" creationId="{46AB7A00-CEB8-4AC8-A0C5-10BA51DEB445}"/>
          </ac:spMkLst>
        </pc:spChg>
      </pc:sldChg>
      <pc:sldChg chg="addSp delSp modSp new mod modClrScheme chgLayout">
        <pc:chgData name="Muriel Bakassa Traore" userId="57a0cd24-1104-4ff7-86e2-1ca63e7f87c8" providerId="ADAL" clId="{88627C1D-8038-4145-A321-A8EE997C6BB5}" dt="2022-03-18T09:48:36.584" v="8337" actId="167"/>
        <pc:sldMkLst>
          <pc:docMk/>
          <pc:sldMk cId="3258304271" sldId="230719692"/>
        </pc:sldMkLst>
        <pc:spChg chg="mod ord">
          <ac:chgData name="Muriel Bakassa Traore" userId="57a0cd24-1104-4ff7-86e2-1ca63e7f87c8" providerId="ADAL" clId="{88627C1D-8038-4145-A321-A8EE997C6BB5}" dt="2022-03-18T09:07:34.703" v="8044" actId="700"/>
          <ac:spMkLst>
            <pc:docMk/>
            <pc:sldMk cId="3258304271" sldId="230719692"/>
            <ac:spMk id="2" creationId="{FEA68841-3AB8-456D-BDEE-144FABE88414}"/>
          </ac:spMkLst>
        </pc:spChg>
        <pc:spChg chg="del mod ord">
          <ac:chgData name="Muriel Bakassa Traore" userId="57a0cd24-1104-4ff7-86e2-1ca63e7f87c8" providerId="ADAL" clId="{88627C1D-8038-4145-A321-A8EE997C6BB5}" dt="2022-03-18T09:07:34.703" v="8044" actId="700"/>
          <ac:spMkLst>
            <pc:docMk/>
            <pc:sldMk cId="3258304271" sldId="230719692"/>
            <ac:spMk id="3" creationId="{FBB4CB67-B630-47B5-B159-AB93CD05FEA0}"/>
          </ac:spMkLst>
        </pc:spChg>
        <pc:spChg chg="del mod ord">
          <ac:chgData name="Muriel Bakassa Traore" userId="57a0cd24-1104-4ff7-86e2-1ca63e7f87c8" providerId="ADAL" clId="{88627C1D-8038-4145-A321-A8EE997C6BB5}" dt="2022-03-18T09:07:34.703" v="8044" actId="700"/>
          <ac:spMkLst>
            <pc:docMk/>
            <pc:sldMk cId="3258304271" sldId="230719692"/>
            <ac:spMk id="4" creationId="{032F7864-449F-461E-99DF-220BE72FCA41}"/>
          </ac:spMkLst>
        </pc:spChg>
        <pc:spChg chg="add mod ord">
          <ac:chgData name="Muriel Bakassa Traore" userId="57a0cd24-1104-4ff7-86e2-1ca63e7f87c8" providerId="ADAL" clId="{88627C1D-8038-4145-A321-A8EE997C6BB5}" dt="2022-03-18T09:10:25.720" v="8184" actId="20577"/>
          <ac:spMkLst>
            <pc:docMk/>
            <pc:sldMk cId="3258304271" sldId="230719692"/>
            <ac:spMk id="5" creationId="{4881BE7C-9506-4FD3-B0E9-C4F476519C68}"/>
          </ac:spMkLst>
        </pc:spChg>
        <pc:spChg chg="add mod ord">
          <ac:chgData name="Muriel Bakassa Traore" userId="57a0cd24-1104-4ff7-86e2-1ca63e7f87c8" providerId="ADAL" clId="{88627C1D-8038-4145-A321-A8EE997C6BB5}" dt="2022-03-18T09:07:34.703" v="8044" actId="700"/>
          <ac:spMkLst>
            <pc:docMk/>
            <pc:sldMk cId="3258304271" sldId="230719692"/>
            <ac:spMk id="6" creationId="{1EDF01CE-093B-418A-9144-644083153EA4}"/>
          </ac:spMkLst>
        </pc:spChg>
        <pc:spChg chg="add mod">
          <ac:chgData name="Muriel Bakassa Traore" userId="57a0cd24-1104-4ff7-86e2-1ca63e7f87c8" providerId="ADAL" clId="{88627C1D-8038-4145-A321-A8EE997C6BB5}" dt="2022-03-18T09:11:32.850" v="8206" actId="20577"/>
          <ac:spMkLst>
            <pc:docMk/>
            <pc:sldMk cId="3258304271" sldId="230719692"/>
            <ac:spMk id="9" creationId="{F9A6A632-6102-4638-864A-2980DEC5189A}"/>
          </ac:spMkLst>
        </pc:spChg>
        <pc:spChg chg="add mod">
          <ac:chgData name="Muriel Bakassa Traore" userId="57a0cd24-1104-4ff7-86e2-1ca63e7f87c8" providerId="ADAL" clId="{88627C1D-8038-4145-A321-A8EE997C6BB5}" dt="2022-03-18T09:22:13.446" v="8237" actId="20577"/>
          <ac:spMkLst>
            <pc:docMk/>
            <pc:sldMk cId="3258304271" sldId="230719692"/>
            <ac:spMk id="13" creationId="{E2E2919C-3D2F-403F-8BE1-228789697620}"/>
          </ac:spMkLst>
        </pc:spChg>
        <pc:grpChg chg="add mod ord">
          <ac:chgData name="Muriel Bakassa Traore" userId="57a0cd24-1104-4ff7-86e2-1ca63e7f87c8" providerId="ADAL" clId="{88627C1D-8038-4145-A321-A8EE997C6BB5}" dt="2022-03-18T09:48:36.584" v="8337" actId="167"/>
          <ac:grpSpMkLst>
            <pc:docMk/>
            <pc:sldMk cId="3258304271" sldId="230719692"/>
            <ac:grpSpMk id="19" creationId="{3B7E94E2-71FA-4C73-85BF-87628FC51AB7}"/>
          </ac:grpSpMkLst>
        </pc:grpChg>
        <pc:picChg chg="add mod">
          <ac:chgData name="Muriel Bakassa Traore" userId="57a0cd24-1104-4ff7-86e2-1ca63e7f87c8" providerId="ADAL" clId="{88627C1D-8038-4145-A321-A8EE997C6BB5}" dt="2022-03-18T09:48:16.512" v="8334" actId="164"/>
          <ac:picMkLst>
            <pc:docMk/>
            <pc:sldMk cId="3258304271" sldId="230719692"/>
            <ac:picMk id="7" creationId="{EDC64160-33FA-409D-A9F7-DD48C5FAC397}"/>
          </ac:picMkLst>
        </pc:picChg>
        <pc:picChg chg="add del mod modCrop">
          <ac:chgData name="Muriel Bakassa Traore" userId="57a0cd24-1104-4ff7-86e2-1ca63e7f87c8" providerId="ADAL" clId="{88627C1D-8038-4145-A321-A8EE997C6BB5}" dt="2022-03-18T09:47:53.795" v="8326" actId="478"/>
          <ac:picMkLst>
            <pc:docMk/>
            <pc:sldMk cId="3258304271" sldId="230719692"/>
            <ac:picMk id="17" creationId="{764C9B63-E21C-45B1-9FB0-872508E27799}"/>
          </ac:picMkLst>
        </pc:picChg>
        <pc:picChg chg="add mod">
          <ac:chgData name="Muriel Bakassa Traore" userId="57a0cd24-1104-4ff7-86e2-1ca63e7f87c8" providerId="ADAL" clId="{88627C1D-8038-4145-A321-A8EE997C6BB5}" dt="2022-03-18T09:48:16.512" v="8334" actId="164"/>
          <ac:picMkLst>
            <pc:docMk/>
            <pc:sldMk cId="3258304271" sldId="230719692"/>
            <ac:picMk id="18" creationId="{22006BB2-2335-4FD1-9BD0-44AF30538613}"/>
          </ac:picMkLst>
        </pc:picChg>
        <pc:picChg chg="add mod">
          <ac:chgData name="Muriel Bakassa Traore" userId="57a0cd24-1104-4ff7-86e2-1ca63e7f87c8" providerId="ADAL" clId="{88627C1D-8038-4145-A321-A8EE997C6BB5}" dt="2022-03-18T09:48:33.605" v="8336" actId="1076"/>
          <ac:picMkLst>
            <pc:docMk/>
            <pc:sldMk cId="3258304271" sldId="230719692"/>
            <ac:picMk id="20" creationId="{34565F00-3BC2-4034-B255-00DFA718ABB7}"/>
          </ac:picMkLst>
        </pc:picChg>
        <pc:cxnChg chg="add mod">
          <ac:chgData name="Muriel Bakassa Traore" userId="57a0cd24-1104-4ff7-86e2-1ca63e7f87c8" providerId="ADAL" clId="{88627C1D-8038-4145-A321-A8EE997C6BB5}" dt="2022-03-18T09:11:27.079" v="8205" actId="208"/>
          <ac:cxnSpMkLst>
            <pc:docMk/>
            <pc:sldMk cId="3258304271" sldId="230719692"/>
            <ac:cxnSpMk id="10" creationId="{903E1316-B369-4BCE-8EAB-6F7E22228AD3}"/>
          </ac:cxnSpMkLst>
        </pc:cxnChg>
        <pc:cxnChg chg="add mod">
          <ac:chgData name="Muriel Bakassa Traore" userId="57a0cd24-1104-4ff7-86e2-1ca63e7f87c8" providerId="ADAL" clId="{88627C1D-8038-4145-A321-A8EE997C6BB5}" dt="2022-03-18T09:22:08.187" v="8210" actId="14100"/>
          <ac:cxnSpMkLst>
            <pc:docMk/>
            <pc:sldMk cId="3258304271" sldId="230719692"/>
            <ac:cxnSpMk id="14" creationId="{94FF69A2-6186-4F9B-BF72-A47A21B31E5B}"/>
          </ac:cxnSpMkLst>
        </pc:cxnChg>
      </pc:sldChg>
      <pc:sldChg chg="addSp modSp new mod">
        <pc:chgData name="Muriel Bakassa Traore" userId="57a0cd24-1104-4ff7-86e2-1ca63e7f87c8" providerId="ADAL" clId="{88627C1D-8038-4145-A321-A8EE997C6BB5}" dt="2022-03-18T09:47:07.386" v="8319" actId="1076"/>
        <pc:sldMkLst>
          <pc:docMk/>
          <pc:sldMk cId="732241693" sldId="230719693"/>
        </pc:sldMkLst>
        <pc:spChg chg="mod">
          <ac:chgData name="Muriel Bakassa Traore" userId="57a0cd24-1104-4ff7-86e2-1ca63e7f87c8" providerId="ADAL" clId="{88627C1D-8038-4145-A321-A8EE997C6BB5}" dt="2022-03-18T09:47:00.280" v="8317" actId="14100"/>
          <ac:spMkLst>
            <pc:docMk/>
            <pc:sldMk cId="732241693" sldId="230719693"/>
            <ac:spMk id="4" creationId="{EF3019ED-E616-4CEB-A249-B9FFC31D72A6}"/>
          </ac:spMkLst>
        </pc:spChg>
        <pc:picChg chg="add mod">
          <ac:chgData name="Muriel Bakassa Traore" userId="57a0cd24-1104-4ff7-86e2-1ca63e7f87c8" providerId="ADAL" clId="{88627C1D-8038-4145-A321-A8EE997C6BB5}" dt="2022-03-18T09:47:07.386" v="8319" actId="1076"/>
          <ac:picMkLst>
            <pc:docMk/>
            <pc:sldMk cId="732241693" sldId="230719693"/>
            <ac:picMk id="5" creationId="{A338890C-90E3-4ADB-9986-F08C65C8BBA7}"/>
          </ac:picMkLst>
        </pc:picChg>
      </pc:sldChg>
      <pc:sldMasterChg chg="modSldLayout">
        <pc:chgData name="Muriel Bakassa Traore" userId="57a0cd24-1104-4ff7-86e2-1ca63e7f87c8" providerId="ADAL" clId="{88627C1D-8038-4145-A321-A8EE997C6BB5}" dt="2022-03-17T18:38:21.670" v="537"/>
        <pc:sldMasterMkLst>
          <pc:docMk/>
          <pc:sldMasterMk cId="1499314434" sldId="2147483668"/>
        </pc:sldMasterMkLst>
        <pc:sldLayoutChg chg="modSp mod">
          <pc:chgData name="Muriel Bakassa Traore" userId="57a0cd24-1104-4ff7-86e2-1ca63e7f87c8" providerId="ADAL" clId="{88627C1D-8038-4145-A321-A8EE997C6BB5}" dt="2022-03-17T18:38:18.231" v="536"/>
          <pc:sldLayoutMkLst>
            <pc:docMk/>
            <pc:sldMasterMk cId="1499314434" sldId="2147483668"/>
            <pc:sldLayoutMk cId="3257555805" sldId="2147483669"/>
          </pc:sldLayoutMkLst>
          <pc:spChg chg="mod">
            <ac:chgData name="Muriel Bakassa Traore" userId="57a0cd24-1104-4ff7-86e2-1ca63e7f87c8" providerId="ADAL" clId="{88627C1D-8038-4145-A321-A8EE997C6BB5}" dt="2022-03-17T18:38:18.231" v="536"/>
            <ac:spMkLst>
              <pc:docMk/>
              <pc:sldMasterMk cId="1499314434" sldId="2147483668"/>
              <pc:sldLayoutMk cId="3257555805" sldId="2147483669"/>
              <ac:spMk id="13" creationId="{C0145E43-6943-BC44-8613-59CBD5A58BCA}"/>
            </ac:spMkLst>
          </pc:spChg>
        </pc:sldLayoutChg>
        <pc:sldLayoutChg chg="modSp mod">
          <pc:chgData name="Muriel Bakassa Traore" userId="57a0cd24-1104-4ff7-86e2-1ca63e7f87c8" providerId="ADAL" clId="{88627C1D-8038-4145-A321-A8EE997C6BB5}" dt="2022-03-17T18:38:21.670" v="537"/>
          <pc:sldLayoutMkLst>
            <pc:docMk/>
            <pc:sldMasterMk cId="1499314434" sldId="2147483668"/>
            <pc:sldLayoutMk cId="1335969585" sldId="2147483673"/>
          </pc:sldLayoutMkLst>
          <pc:spChg chg="mod">
            <ac:chgData name="Muriel Bakassa Traore" userId="57a0cd24-1104-4ff7-86e2-1ca63e7f87c8" providerId="ADAL" clId="{88627C1D-8038-4145-A321-A8EE997C6BB5}" dt="2022-03-17T18:38:21.670" v="537"/>
            <ac:spMkLst>
              <pc:docMk/>
              <pc:sldMasterMk cId="1499314434" sldId="2147483668"/>
              <pc:sldLayoutMk cId="1335969585" sldId="2147483673"/>
              <ac:spMk id="12" creationId="{2B859A87-B1E0-4044-8157-E71691372C06}"/>
            </ac:spMkLst>
          </pc:spChg>
        </pc:sldLayoutChg>
        <pc:sldLayoutChg chg="modSp">
          <pc:chgData name="Muriel Bakassa Traore" userId="57a0cd24-1104-4ff7-86e2-1ca63e7f87c8" providerId="ADAL" clId="{88627C1D-8038-4145-A321-A8EE997C6BB5}" dt="2022-03-17T18:38:00.971" v="535" actId="404"/>
          <pc:sldLayoutMkLst>
            <pc:docMk/>
            <pc:sldMasterMk cId="1499314434" sldId="2147483668"/>
            <pc:sldLayoutMk cId="4020107093" sldId="2147483720"/>
          </pc:sldLayoutMkLst>
          <pc:spChg chg="mod">
            <ac:chgData name="Muriel Bakassa Traore" userId="57a0cd24-1104-4ff7-86e2-1ca63e7f87c8" providerId="ADAL" clId="{88627C1D-8038-4145-A321-A8EE997C6BB5}" dt="2022-03-17T18:38:00.971" v="535" actId="404"/>
            <ac:spMkLst>
              <pc:docMk/>
              <pc:sldMasterMk cId="1499314434" sldId="2147483668"/>
              <pc:sldLayoutMk cId="4020107093" sldId="2147483720"/>
              <ac:spMk id="4" creationId="{7B008386-3309-413E-88CE-C2AD9AB236FA}"/>
            </ac:spMkLst>
          </pc:spChg>
        </pc:sldLayoutChg>
      </pc:sldMasterChg>
    </pc:docChg>
  </pc:docChgLst>
  <pc:docChgLst>
    <pc:chgData name="Muriel Bakassa Traore" userId="57a0cd24-1104-4ff7-86e2-1ca63e7f87c8" providerId="ADAL" clId="{AD5DD45B-593F-4711-9E05-1B113BDAC42E}"/>
    <pc:docChg chg="modSld">
      <pc:chgData name="Muriel Bakassa Traore" userId="57a0cd24-1104-4ff7-86e2-1ca63e7f87c8" providerId="ADAL" clId="{AD5DD45B-593F-4711-9E05-1B113BDAC42E}" dt="2022-03-23T10:22:07.553" v="9" actId="732"/>
      <pc:docMkLst>
        <pc:docMk/>
      </pc:docMkLst>
      <pc:sldChg chg="modSp mod">
        <pc:chgData name="Muriel Bakassa Traore" userId="57a0cd24-1104-4ff7-86e2-1ca63e7f87c8" providerId="ADAL" clId="{AD5DD45B-593F-4711-9E05-1B113BDAC42E}" dt="2022-03-23T10:22:07.553" v="9" actId="732"/>
        <pc:sldMkLst>
          <pc:docMk/>
          <pc:sldMk cId="1987690401" sldId="230719635"/>
        </pc:sldMkLst>
        <pc:spChg chg="mod">
          <ac:chgData name="Muriel Bakassa Traore" userId="57a0cd24-1104-4ff7-86e2-1ca63e7f87c8" providerId="ADAL" clId="{AD5DD45B-593F-4711-9E05-1B113BDAC42E}" dt="2022-03-23T10:21:56.464" v="8" actId="20577"/>
          <ac:spMkLst>
            <pc:docMk/>
            <pc:sldMk cId="1987690401" sldId="230719635"/>
            <ac:spMk id="6" creationId="{6F973923-C9A7-4720-9AF4-009FBF5E8D9C}"/>
          </ac:spMkLst>
        </pc:spChg>
        <pc:picChg chg="mod">
          <ac:chgData name="Muriel Bakassa Traore" userId="57a0cd24-1104-4ff7-86e2-1ca63e7f87c8" providerId="ADAL" clId="{AD5DD45B-593F-4711-9E05-1B113BDAC42E}" dt="2022-03-23T10:22:07.553" v="9" actId="732"/>
          <ac:picMkLst>
            <pc:docMk/>
            <pc:sldMk cId="1987690401" sldId="230719635"/>
            <ac:picMk id="5" creationId="{7B38FB2B-F556-401C-A594-F5A32F48BF9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BAB5A41-F7BB-5B45-8406-53FAF30F41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002B9B-3729-D046-BD04-BD4A9E105F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F53A3-D88A-7648-B088-8F25B950B550}" type="datetimeFigureOut">
              <a:rPr lang="fr-FR" smtClean="0"/>
              <a:t>23/03/2022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1A13A4-6082-274F-B128-8042AC6CE2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495A50-1997-FC49-9C85-2C0CC4306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3E018-1185-9346-A9CF-393C6DBAD9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1055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B5C94-4397-B542-9142-3C7D82A76010}" type="datetimeFigureOut">
              <a:rPr lang="fr-FR" smtClean="0"/>
              <a:t>23/03/2022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91A9D-FBD1-6549-8392-1A40951E00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4896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06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408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6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253"/>
          <a:stretch/>
        </p:blipFill>
        <p:spPr>
          <a:xfrm>
            <a:off x="0" y="3748"/>
            <a:ext cx="12192001" cy="5603145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850898" y="4535186"/>
            <a:ext cx="6761760" cy="831762"/>
          </a:xfrm>
          <a:prstGeom prst="rect">
            <a:avLst/>
          </a:prstGeom>
        </p:spPr>
        <p:txBody>
          <a:bodyPr anchor="t"/>
          <a:lstStyle>
            <a:lvl1pPr>
              <a:defRPr sz="3000" cap="all" spc="-60"/>
            </a:lvl1pPr>
          </a:lstStyle>
          <a:p>
            <a:r>
              <a:t>Titre de la présentation</a:t>
            </a:r>
          </a:p>
        </p:txBody>
      </p:sp>
      <p:pic>
        <p:nvPicPr>
          <p:cNvPr id="20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272" y="363758"/>
            <a:ext cx="3135456" cy="3392461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Ligne"/>
          <p:cNvSpPr/>
          <p:nvPr/>
        </p:nvSpPr>
        <p:spPr>
          <a:xfrm>
            <a:off x="843137" y="4449887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39428" y="4449887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807602" y="4092141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t>Sur titre de la présentation</a:t>
            </a:r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E7F21C3-C973-D74D-B54D-44DF4AC21C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C0145E43-6943-BC44-8613-59CBD5A58BCA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575558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25207"/>
          <a:stretch/>
        </p:blipFill>
        <p:spPr>
          <a:xfrm>
            <a:off x="-1" y="-13855"/>
            <a:ext cx="12192001" cy="1472537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5" name="Ligne"/>
          <p:cNvSpPr/>
          <p:nvPr/>
        </p:nvSpPr>
        <p:spPr>
          <a:xfrm>
            <a:off x="327103" y="1006372"/>
            <a:ext cx="7623618" cy="0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7971052" y="999061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48" name="Ligne"/>
          <p:cNvSpPr/>
          <p:nvPr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960" y="-130625"/>
            <a:ext cx="6984241" cy="113334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CB49F1B-E482-C642-8571-1C5552E66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19" name="Logo-ReMES.png" descr="Logo-ReMES.png">
            <a:extLst>
              <a:ext uri="{FF2B5EF4-FFF2-40B4-BE49-F238E27FC236}">
                <a16:creationId xmlns:a16="http://schemas.microsoft.com/office/drawing/2014/main" id="{970D7B19-CD8E-CE4E-80E2-AF4AF98201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55732" y="-37842"/>
            <a:ext cx="1453308" cy="157243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Auteur et date">
            <a:extLst>
              <a:ext uri="{FF2B5EF4-FFF2-40B4-BE49-F238E27FC236}">
                <a16:creationId xmlns:a16="http://schemas.microsoft.com/office/drawing/2014/main" id="{DFDEC6E2-7E3C-9E41-8681-32F97B8C6C09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8740232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6543697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E5485AB1-A227-4EDB-9891-6F42EF6ECF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454882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0644918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BEC92112-7E05-4651-8DF2-940B6266A4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9695920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Ligne">
            <a:extLst>
              <a:ext uri="{FF2B5EF4-FFF2-40B4-BE49-F238E27FC236}">
                <a16:creationId xmlns:a16="http://schemas.microsoft.com/office/drawing/2014/main" id="{EEC26EF3-16DB-0049-9F50-E599677CA0A6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0595118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95356447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ES-masque PPT2.jpg" descr="MES-masque PPT2.jpg">
            <a:extLst>
              <a:ext uri="{FF2B5EF4-FFF2-40B4-BE49-F238E27FC236}">
                <a16:creationId xmlns:a16="http://schemas.microsoft.com/office/drawing/2014/main" id="{9D85E3DD-9BFB-A842-8C58-B6B0A0C699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3DD48768-1DAF-9745-9152-FA78A48B27BD}"/>
              </a:ext>
            </a:extLst>
          </p:cNvPr>
          <p:cNvSpPr txBox="1">
            <a:spLocks/>
          </p:cNvSpPr>
          <p:nvPr userDrawn="1"/>
        </p:nvSpPr>
        <p:spPr>
          <a:xfrm>
            <a:off x="11626833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defPPr>
              <a:defRPr lang="fr-FR"/>
            </a:defPPr>
            <a:lvl1pPr marL="0" algn="l" defTabSz="292100" rtl="0" eaLnBrk="1" latinLnBrk="0" hangingPunct="1">
              <a:defRPr sz="900" kern="12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Ligne">
            <a:extLst>
              <a:ext uri="{FF2B5EF4-FFF2-40B4-BE49-F238E27FC236}">
                <a16:creationId xmlns:a16="http://schemas.microsoft.com/office/drawing/2014/main" id="{B204E05A-E282-2945-B2CF-94B0A7B24C53}"/>
              </a:ext>
            </a:extLst>
          </p:cNvPr>
          <p:cNvSpPr/>
          <p:nvPr userDrawn="1"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6" name="Ligne">
            <a:extLst>
              <a:ext uri="{FF2B5EF4-FFF2-40B4-BE49-F238E27FC236}">
                <a16:creationId xmlns:a16="http://schemas.microsoft.com/office/drawing/2014/main" id="{AD57DF94-146D-7B42-8BBB-DA85D3E8177E}"/>
              </a:ext>
            </a:extLst>
          </p:cNvPr>
          <p:cNvSpPr/>
          <p:nvPr userDrawn="1"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A0710F5B-F91A-F643-B997-C9D2C94775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7659" y="362603"/>
            <a:ext cx="2707085" cy="292897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re de la présentation">
            <a:extLst>
              <a:ext uri="{FF2B5EF4-FFF2-40B4-BE49-F238E27FC236}">
                <a16:creationId xmlns:a16="http://schemas.microsoft.com/office/drawing/2014/main" id="{DFFB3011-F3C8-B848-B232-BFB5F7BBA78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>
            <a:extLst>
              <a:ext uri="{FF2B5EF4-FFF2-40B4-BE49-F238E27FC236}">
                <a16:creationId xmlns:a16="http://schemas.microsoft.com/office/drawing/2014/main" id="{A0D0F5D2-F873-674C-9AE6-AEB49A6857DA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6B06AC1-B997-6E41-852D-06E90637F9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7A383187-D814-E74B-9A0D-A2BD9F3D298C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94783599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743"/>
          <a:stretch/>
        </p:blipFill>
        <p:spPr>
          <a:xfrm>
            <a:off x="-1" y="1874"/>
            <a:ext cx="12192001" cy="556958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794902" y="2025265"/>
            <a:ext cx="6761760" cy="1263055"/>
          </a:xfrm>
          <a:prstGeom prst="rect">
            <a:avLst/>
          </a:prstGeom>
        </p:spPr>
        <p:txBody>
          <a:bodyPr anchor="b"/>
          <a:lstStyle>
            <a:lvl1pPr>
              <a:defRPr sz="3000" cap="all" spc="-60"/>
            </a:lvl1pPr>
          </a:lstStyle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1" name="Ligne"/>
          <p:cNvSpPr/>
          <p:nvPr/>
        </p:nvSpPr>
        <p:spPr>
          <a:xfrm>
            <a:off x="830437" y="3429000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26728" y="3429000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794902" y="3537024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rPr dirty="0"/>
              <a:t>Sur 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" name="Logo-ReMES.png" descr="Logo-ReMES.png">
            <a:extLst>
              <a:ext uri="{FF2B5EF4-FFF2-40B4-BE49-F238E27FC236}">
                <a16:creationId xmlns:a16="http://schemas.microsoft.com/office/drawing/2014/main" id="{25275FFF-632A-6B46-96DE-FFAF89E4B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6672" y="373987"/>
            <a:ext cx="1999528" cy="21634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7D54A3-EE03-1B43-BF95-133AE8DDE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2B859A87-B1E0-4044-8157-E71691372C06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33596958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3" name="Titre du chapitr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450165" y="3390139"/>
            <a:ext cx="6761760" cy="1263055"/>
          </a:xfrm>
          <a:prstGeom prst="rect">
            <a:avLst/>
          </a:prstGeom>
        </p:spPr>
        <p:txBody>
          <a:bodyPr anchor="b"/>
          <a:lstStyle>
            <a:lvl1pPr defTabSz="1219169">
              <a:lnSpc>
                <a:spcPct val="80000"/>
              </a:lnSpc>
              <a:defRPr sz="3000" cap="all" spc="-60">
                <a:solidFill>
                  <a:srgbClr val="005C9B"/>
                </a:solidFill>
              </a:defRPr>
            </a:lvl1pPr>
          </a:lstStyle>
          <a:p>
            <a:r>
              <a:rPr dirty="0"/>
              <a:t>TITRE CHAPITRE</a:t>
            </a:r>
          </a:p>
        </p:txBody>
      </p:sp>
    </p:spTree>
    <p:extLst>
      <p:ext uri="{BB962C8B-B14F-4D97-AF65-F5344CB8AC3E}">
        <p14:creationId xmlns:p14="http://schemas.microsoft.com/office/powerpoint/2010/main" val="237928132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690657A-EA41-284A-B4C4-EFC9AFD722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4057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B008386-3309-413E-88CE-C2AD9AB23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9" y="255600"/>
            <a:ext cx="11242266" cy="644908"/>
          </a:xfrm>
        </p:spPr>
        <p:txBody>
          <a:bodyPr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010709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54880"/>
            <a:ext cx="6985000" cy="682625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9436655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399861-74A9-43F1-B287-77DA6B8E0490}"/>
              </a:ext>
            </a:extLst>
          </p:cNvPr>
          <p:cNvSpPr/>
          <p:nvPr userDrawn="1"/>
        </p:nvSpPr>
        <p:spPr>
          <a:xfrm>
            <a:off x="0" y="0"/>
            <a:ext cx="12204000" cy="5569200"/>
          </a:xfrm>
          <a:prstGeom prst="rect">
            <a:avLst/>
          </a:prstGeom>
          <a:solidFill>
            <a:srgbClr val="005CA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8965349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8">
            <a:extLst>
              <a:ext uri="{FF2B5EF4-FFF2-40B4-BE49-F238E27FC236}">
                <a16:creationId xmlns:a16="http://schemas.microsoft.com/office/drawing/2014/main" id="{1BF34AE7-AC77-41F0-A5FC-C838F14AA2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18614311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9306965" cy="1133342"/>
          </a:xfrm>
          <a:ln>
            <a:noFill/>
          </a:ln>
        </p:spPr>
        <p:txBody>
          <a:bodyPr anchor="b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63079412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81BD397F-28D0-874F-A288-715BA3E334F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2" name="MES-masque PPT2.jpg" descr="MES-masque PPT2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526249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100">
              <a:defRPr sz="9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Ligne"/>
          <p:cNvSpPr/>
          <p:nvPr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" name="Ligne"/>
          <p:cNvSpPr/>
          <p:nvPr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2" name="Auteur et date">
            <a:extLst>
              <a:ext uri="{FF2B5EF4-FFF2-40B4-BE49-F238E27FC236}">
                <a16:creationId xmlns:a16="http://schemas.microsoft.com/office/drawing/2014/main" id="{3B143CDB-F1B2-8D4B-B969-3F84D572A05A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49931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  <p:sldLayoutId id="2147483670" r:id="rId3"/>
    <p:sldLayoutId id="2147483677" r:id="rId4"/>
    <p:sldLayoutId id="2147483720" r:id="rId5"/>
    <p:sldLayoutId id="2147483724" r:id="rId6"/>
    <p:sldLayoutId id="2147483721" r:id="rId7"/>
    <p:sldLayoutId id="2147483723" r:id="rId8"/>
    <p:sldLayoutId id="2147483722" r:id="rId9"/>
    <p:sldLayoutId id="2147483671" r:id="rId10"/>
    <p:sldLayoutId id="2147483675" r:id="rId11"/>
    <p:sldLayoutId id="2147483719" r:id="rId12"/>
    <p:sldLayoutId id="2147483717" r:id="rId13"/>
    <p:sldLayoutId id="2147483718" r:id="rId14"/>
    <p:sldLayoutId id="2147483674" r:id="rId15"/>
    <p:sldLayoutId id="2147483716" r:id="rId16"/>
    <p:sldLayoutId id="2147483672" r:id="rId17"/>
  </p:sldLayoutIdLst>
  <p:transition spd="med"/>
  <p:hf hdr="0" dt="0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slide" Target="slide17.xml"/><Relationship Id="rId7" Type="http://schemas.openxmlformats.org/officeDocument/2006/relationships/image" Target="../media/image1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slide" Target="slide22.xml"/><Relationship Id="rId7" Type="http://schemas.openxmlformats.org/officeDocument/2006/relationships/image" Target="../media/image1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slide" Target="slide26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13.png"/><Relationship Id="rId3" Type="http://schemas.openxmlformats.org/officeDocument/2006/relationships/slide" Target="slide26.xml"/><Relationship Id="rId7" Type="http://schemas.openxmlformats.org/officeDocument/2006/relationships/slide" Target="slide24.xml"/><Relationship Id="rId12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11" Type="http://schemas.openxmlformats.org/officeDocument/2006/relationships/slide" Target="slide20.xml"/><Relationship Id="rId5" Type="http://schemas.openxmlformats.org/officeDocument/2006/relationships/slide" Target="slide25.xml"/><Relationship Id="rId10" Type="http://schemas.openxmlformats.org/officeDocument/2006/relationships/image" Target="../media/image48.png"/><Relationship Id="rId4" Type="http://schemas.openxmlformats.org/officeDocument/2006/relationships/image" Target="../media/image45.png"/><Relationship Id="rId9" Type="http://schemas.openxmlformats.org/officeDocument/2006/relationships/slide" Target="slide23.xml"/><Relationship Id="rId14" Type="http://schemas.openxmlformats.org/officeDocument/2006/relationships/image" Target="../media/image14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50.jpeg"/><Relationship Id="rId7" Type="http://schemas.openxmlformats.org/officeDocument/2006/relationships/image" Target="../media/image13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slide" Target="slide20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" Target="slide22.xml"/><Relationship Id="rId7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slide" Target="slide26.xml"/><Relationship Id="rId4" Type="http://schemas.openxmlformats.org/officeDocument/2006/relationships/image" Target="../media/image54.png"/><Relationship Id="rId9" Type="http://schemas.openxmlformats.org/officeDocument/2006/relationships/image" Target="../media/image14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7" Type="http://schemas.openxmlformats.org/officeDocument/2006/relationships/image" Target="../media/image14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slide" Target="slide28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svg"/><Relationship Id="rId11" Type="http://schemas.openxmlformats.org/officeDocument/2006/relationships/image" Target="../media/image17.sv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image" Target="../media/image64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slide" Target="slide14.xml"/><Relationship Id="rId4" Type="http://schemas.openxmlformats.org/officeDocument/2006/relationships/image" Target="../media/image65.svg"/><Relationship Id="rId9" Type="http://schemas.openxmlformats.org/officeDocument/2006/relationships/slide" Target="slide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hyperlink" Target="https://www.monespacesante.f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4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3.png"/><Relationship Id="rId5" Type="http://schemas.openxmlformats.org/officeDocument/2006/relationships/slide" Target="slide9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5.xml"/><Relationship Id="rId7" Type="http://schemas.openxmlformats.org/officeDocument/2006/relationships/slide" Target="slide1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4.svg"/><Relationship Id="rId4" Type="http://schemas.openxmlformats.org/officeDocument/2006/relationships/tags" Target="../tags/tag6.xml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re de la présent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PAS A PAS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FDD607B-992F-7E49-8DA4-804F468D84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0898" y="3976507"/>
            <a:ext cx="6117059" cy="379591"/>
          </a:xfrm>
        </p:spPr>
        <p:txBody>
          <a:bodyPr/>
          <a:lstStyle/>
          <a:p>
            <a:pPr lvl="0" algn="l" defTabSz="914400"/>
            <a:r>
              <a:rPr lang="en-US" sz="1800" cap="none"/>
              <a:t>ECHANGER AVEC MES PROFESSIONNELS DE SANTE</a:t>
            </a:r>
            <a:endParaRPr lang="en-US" sz="1800" cap="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8FD615-D215-4A83-9216-E9022260998C}"/>
              </a:ext>
            </a:extLst>
          </p:cNvPr>
          <p:cNvSpPr txBox="1"/>
          <p:nvPr/>
        </p:nvSpPr>
        <p:spPr>
          <a:xfrm>
            <a:off x="850898" y="5238708"/>
            <a:ext cx="6217920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Ecrans en date de janvier 2022 – </a:t>
            </a:r>
            <a:r>
              <a:rPr lang="fr-FR" sz="1000" i="1" dirty="0">
                <a:solidFill>
                  <a:srgbClr val="5E5E5E"/>
                </a:solidFill>
                <a:sym typeface="Helvetica Neue"/>
              </a:rPr>
              <a:t>évolution de l’outil en continue</a:t>
            </a:r>
            <a:endParaRPr kumimoji="0" lang="fr-FR" sz="1000" b="0" i="1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9345598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9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Visualiser mes messages</a:t>
            </a:r>
          </a:p>
        </p:txBody>
      </p:sp>
    </p:spTree>
    <p:extLst>
      <p:ext uri="{BB962C8B-B14F-4D97-AF65-F5344CB8AC3E}">
        <p14:creationId xmlns:p14="http://schemas.microsoft.com/office/powerpoint/2010/main" val="24846881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30D68E2-F9B7-4773-901D-80D9C077A5DD}"/>
              </a:ext>
            </a:extLst>
          </p:cNvPr>
          <p:cNvGrpSpPr/>
          <p:nvPr/>
        </p:nvGrpSpPr>
        <p:grpSpPr>
          <a:xfrm>
            <a:off x="2806258" y="1039637"/>
            <a:ext cx="8815580" cy="4185724"/>
            <a:chOff x="2806258" y="1039637"/>
            <a:chExt cx="8815580" cy="41857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E112C8-F460-4E94-BAF7-49CD49A06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8" y="1039637"/>
              <a:ext cx="8815580" cy="4185724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0442348-45D8-459A-B3DE-DAD3C1E52739}"/>
                </a:ext>
              </a:extLst>
            </p:cNvPr>
            <p:cNvGrpSpPr/>
            <p:nvPr/>
          </p:nvGrpSpPr>
          <p:grpSpPr>
            <a:xfrm>
              <a:off x="3291841" y="1039637"/>
              <a:ext cx="2451733" cy="1587851"/>
              <a:chOff x="3291841" y="1039637"/>
              <a:chExt cx="2451733" cy="1587851"/>
            </a:xfrm>
          </p:grpSpPr>
          <p:pic>
            <p:nvPicPr>
              <p:cNvPr id="15" name="Picture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1FDDC8C8-ABD8-4958-84D6-30EBA8FB2F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511" r="66683" b="92979"/>
              <a:stretch/>
            </p:blipFill>
            <p:spPr>
              <a:xfrm>
                <a:off x="5143499" y="1039637"/>
                <a:ext cx="600075" cy="293863"/>
              </a:xfrm>
              <a:prstGeom prst="rect">
                <a:avLst/>
              </a:prstGeom>
            </p:spPr>
          </p:pic>
          <p:pic>
            <p:nvPicPr>
              <p:cNvPr id="16" name="Picture 15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2FE2D280-289C-4E08-A74A-34EC9F3254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508" t="30914" r="82672" b="62065"/>
              <a:stretch/>
            </p:blipFill>
            <p:spPr>
              <a:xfrm>
                <a:off x="3291841" y="2333625"/>
                <a:ext cx="1042034" cy="293863"/>
              </a:xfrm>
              <a:prstGeom prst="rect">
                <a:avLst/>
              </a:prstGeom>
            </p:spPr>
          </p:pic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1E309-D928-4F36-9926-98E03563E7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10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05F04-0344-4B5F-A713-52008E926B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C2F5A-65CD-4579-A9FE-261AE561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Je me rends sur la page de ma messagerie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BBA6E1-9A31-42DC-8211-668CE949FBD5}"/>
              </a:ext>
            </a:extLst>
          </p:cNvPr>
          <p:cNvSpPr/>
          <p:nvPr/>
        </p:nvSpPr>
        <p:spPr>
          <a:xfrm>
            <a:off x="442119" y="2453081"/>
            <a:ext cx="1800000" cy="97591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au choix sur Messagerie pour accéder à la page de ma messagerie</a:t>
            </a:r>
          </a:p>
        </p:txBody>
      </p:sp>
      <p:cxnSp>
        <p:nvCxnSpPr>
          <p:cNvPr id="11" name="Connecteur droit avec flèche 19">
            <a:extLst>
              <a:ext uri="{FF2B5EF4-FFF2-40B4-BE49-F238E27FC236}">
                <a16:creationId xmlns:a16="http://schemas.microsoft.com/office/drawing/2014/main" id="{39ACDBE5-8BB4-4B41-A4E8-1ABA5177ABE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242119" y="1382629"/>
            <a:ext cx="1851466" cy="1558412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Touchscreen with solid fill">
            <a:extLst>
              <a:ext uri="{FF2B5EF4-FFF2-40B4-BE49-F238E27FC236}">
                <a16:creationId xmlns:a16="http://schemas.microsoft.com/office/drawing/2014/main" id="{366A9DF2-8E71-40C8-806C-858C807123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91574" y="1298794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3388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47BB814-FC6E-4F32-8D05-F93BBD2851E2}"/>
              </a:ext>
            </a:extLst>
          </p:cNvPr>
          <p:cNvGrpSpPr/>
          <p:nvPr/>
        </p:nvGrpSpPr>
        <p:grpSpPr>
          <a:xfrm>
            <a:off x="865536" y="946739"/>
            <a:ext cx="6345943" cy="5082586"/>
            <a:chOff x="865536" y="946739"/>
            <a:chExt cx="6345943" cy="508258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276B36-F359-4F20-8080-2F3C70632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5536" y="946739"/>
              <a:ext cx="6345943" cy="5082586"/>
            </a:xfrm>
            <a:prstGeom prst="rect">
              <a:avLst/>
            </a:prstGeom>
          </p:spPr>
        </p:pic>
        <p:pic>
          <p:nvPicPr>
            <p:cNvPr id="22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02A3FECB-DE2C-4A42-AF34-6EAE6BA15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30981" y="2495839"/>
              <a:ext cx="1786283" cy="45724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A98883-E29E-49B7-9BA4-17508614AC2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11</a:t>
            </a:fld>
            <a:endParaRPr lang="fr-F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332EB-0765-4293-93D0-38A9CDDA74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4378F6-104C-46A1-9936-B6E2EB6D8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J’arrive sur la page d’accueil de la messagerie </a:t>
            </a:r>
          </a:p>
        </p:txBody>
      </p:sp>
      <p:sp>
        <p:nvSpPr>
          <p:cNvPr id="10" name="ZoneTexte 14">
            <a:extLst>
              <a:ext uri="{FF2B5EF4-FFF2-40B4-BE49-F238E27FC236}">
                <a16:creationId xmlns:a16="http://schemas.microsoft.com/office/drawing/2014/main" id="{1CBD1B43-1F6D-4ACA-8DC5-763A55DFDD53}"/>
              </a:ext>
            </a:extLst>
          </p:cNvPr>
          <p:cNvSpPr txBox="1"/>
          <p:nvPr/>
        </p:nvSpPr>
        <p:spPr>
          <a:xfrm>
            <a:off x="7726434" y="1239007"/>
            <a:ext cx="2547435" cy="1015663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A ma première connexion, si aucun professionnel de santé ne m’a contacté la boite de réception contient uniquement le message de bienvenue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11" name="Connecteur droit avec flèche 19">
            <a:extLst>
              <a:ext uri="{FF2B5EF4-FFF2-40B4-BE49-F238E27FC236}">
                <a16:creationId xmlns:a16="http://schemas.microsoft.com/office/drawing/2014/main" id="{C166FBC2-1032-4FA6-874B-87F8214E4A16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5629275" y="1981200"/>
            <a:ext cx="2547435" cy="964025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45EA598-9445-4A83-A862-B4F60DA0EBDB}"/>
              </a:ext>
            </a:extLst>
          </p:cNvPr>
          <p:cNvSpPr/>
          <p:nvPr/>
        </p:nvSpPr>
        <p:spPr>
          <a:xfrm>
            <a:off x="8176710" y="2644095"/>
            <a:ext cx="1800000" cy="60225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visualise ici mon adresse de messagerie sécurisée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5CA7D-FEF3-465A-BC34-B8B470E4D343}"/>
              </a:ext>
            </a:extLst>
          </p:cNvPr>
          <p:cNvSpPr txBox="1"/>
          <p:nvPr/>
        </p:nvSpPr>
        <p:spPr>
          <a:xfrm>
            <a:off x="8082391" y="3219232"/>
            <a:ext cx="1988638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i="1" dirty="0"/>
              <a:t>Je peux communiquer cette adresse à mes professionnels de santé pour qu’ils m’écrivent via la messagerie sécurisée !</a:t>
            </a:r>
          </a:p>
        </p:txBody>
      </p: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F55952AE-0F7C-424E-B22E-44D7AC531084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3257550" y="2849017"/>
            <a:ext cx="4908507" cy="1775366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04B48851-2123-442C-B823-7151A2D43D7D}"/>
              </a:ext>
            </a:extLst>
          </p:cNvPr>
          <p:cNvSpPr/>
          <p:nvPr/>
        </p:nvSpPr>
        <p:spPr>
          <a:xfrm>
            <a:off x="8166057" y="4323253"/>
            <a:ext cx="1800000" cy="60225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un message pour pouvoir l’afficher </a:t>
            </a:r>
          </a:p>
        </p:txBody>
      </p:sp>
      <p:pic>
        <p:nvPicPr>
          <p:cNvPr id="20" name="Graphic 19" descr="Touchscreen with solid fill">
            <a:extLst>
              <a:ext uri="{FF2B5EF4-FFF2-40B4-BE49-F238E27FC236}">
                <a16:creationId xmlns:a16="http://schemas.microsoft.com/office/drawing/2014/main" id="{39EF116C-1BDC-44DC-83B3-F37FA48ED7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02972" y="2849017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56805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FB77D2B-0555-46EF-9AA0-73B34062F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36" y="950809"/>
            <a:ext cx="5775568" cy="50785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A98883-E29E-49B7-9BA4-17508614AC2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12</a:t>
            </a:fld>
            <a:endParaRPr lang="fr-F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332EB-0765-4293-93D0-38A9CDDA74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4378F6-104C-46A1-9936-B6E2EB6D8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J’arrive sur la page d’accueil de la messagerie </a:t>
            </a:r>
          </a:p>
        </p:txBody>
      </p:sp>
      <p:cxnSp>
        <p:nvCxnSpPr>
          <p:cNvPr id="11" name="Connecteur droit avec flèche 19">
            <a:extLst>
              <a:ext uri="{FF2B5EF4-FFF2-40B4-BE49-F238E27FC236}">
                <a16:creationId xmlns:a16="http://schemas.microsoft.com/office/drawing/2014/main" id="{C166FBC2-1032-4FA6-874B-87F8214E4A16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400800" y="2945225"/>
            <a:ext cx="1499685" cy="0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45EA598-9445-4A83-A862-B4F60DA0EBDB}"/>
              </a:ext>
            </a:extLst>
          </p:cNvPr>
          <p:cNvSpPr/>
          <p:nvPr/>
        </p:nvSpPr>
        <p:spPr>
          <a:xfrm>
            <a:off x="7900485" y="2644095"/>
            <a:ext cx="1800000" cy="60225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visualise ici mon message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5CA7D-FEF3-465A-BC34-B8B470E4D343}"/>
              </a:ext>
            </a:extLst>
          </p:cNvPr>
          <p:cNvSpPr txBox="1"/>
          <p:nvPr/>
        </p:nvSpPr>
        <p:spPr>
          <a:xfrm>
            <a:off x="7806166" y="3219232"/>
            <a:ext cx="1988638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i="1" dirty="0"/>
              <a:t>Je peux communiquer cette adresse à mes professionnels de santé pour qu’ils m’écrivent via la messagerie sécurisée !</a:t>
            </a:r>
          </a:p>
        </p:txBody>
      </p:sp>
    </p:spTree>
    <p:extLst>
      <p:ext uri="{BB962C8B-B14F-4D97-AF65-F5344CB8AC3E}">
        <p14:creationId xmlns:p14="http://schemas.microsoft.com/office/powerpoint/2010/main" val="26224535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8FEA4EC1-93B6-4E1D-8B47-E4AD71AAB6BF}"/>
              </a:ext>
            </a:extLst>
          </p:cNvPr>
          <p:cNvGrpSpPr/>
          <p:nvPr/>
        </p:nvGrpSpPr>
        <p:grpSpPr>
          <a:xfrm>
            <a:off x="4912615" y="950808"/>
            <a:ext cx="6339643" cy="5078505"/>
            <a:chOff x="4912615" y="950808"/>
            <a:chExt cx="6339643" cy="50785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90FDB01-516A-4713-8633-C524F0E34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2615" y="950808"/>
              <a:ext cx="6339643" cy="5078505"/>
            </a:xfrm>
            <a:prstGeom prst="rect">
              <a:avLst/>
            </a:prstGeom>
          </p:spPr>
        </p:pic>
        <p:pic>
          <p:nvPicPr>
            <p:cNvPr id="75" name="Picture 74">
              <a:hlinkClick r:id="rId3" action="ppaction://hlinksldjump"/>
              <a:extLst>
                <a:ext uri="{FF2B5EF4-FFF2-40B4-BE49-F238E27FC236}">
                  <a16:creationId xmlns:a16="http://schemas.microsoft.com/office/drawing/2014/main" id="{FE00C9FA-95CA-4A34-995B-CAB93BD55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5743" y="2854995"/>
              <a:ext cx="1877731" cy="713294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A98883-E29E-49B7-9BA4-17508614AC2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13</a:t>
            </a:fld>
            <a:endParaRPr lang="fr-F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332EB-0765-4293-93D0-38A9CDDA74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4378F6-104C-46A1-9936-B6E2EB6D8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consulte l’ensemble de mes conversations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5CA7D-FEF3-465A-BC34-B8B470E4D343}"/>
              </a:ext>
            </a:extLst>
          </p:cNvPr>
          <p:cNvSpPr txBox="1"/>
          <p:nvPr/>
        </p:nvSpPr>
        <p:spPr>
          <a:xfrm>
            <a:off x="1342142" y="3953743"/>
            <a:ext cx="19886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Nom de l’expéditeur du dernier message de la conversation</a:t>
            </a:r>
          </a:p>
        </p:txBody>
      </p:sp>
      <p:sp>
        <p:nvSpPr>
          <p:cNvPr id="10" name="ZoneTexte 14">
            <a:extLst>
              <a:ext uri="{FF2B5EF4-FFF2-40B4-BE49-F238E27FC236}">
                <a16:creationId xmlns:a16="http://schemas.microsoft.com/office/drawing/2014/main" id="{4342008E-CDDD-4E48-B4FB-5ADB52AD1412}"/>
              </a:ext>
            </a:extLst>
          </p:cNvPr>
          <p:cNvSpPr txBox="1"/>
          <p:nvPr/>
        </p:nvSpPr>
        <p:spPr>
          <a:xfrm>
            <a:off x="609601" y="1181416"/>
            <a:ext cx="3539066" cy="1200329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Dans le cas où des conversations ont été initiées avec mes professionnels de santé, je les retrouve sur ma page de messagerie.</a:t>
            </a:r>
          </a:p>
          <a:p>
            <a:pPr algn="ctr"/>
            <a:r>
              <a:rPr lang="fr-FR" sz="1200" b="1" dirty="0">
                <a:solidFill>
                  <a:schemeClr val="bg1"/>
                </a:solidFill>
              </a:rPr>
              <a:t>Au sein d’une conversation, je retrouve l’ensemble des messages échangés avec ce professionnel de santé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avec flèche 19">
            <a:extLst>
              <a:ext uri="{FF2B5EF4-FFF2-40B4-BE49-F238E27FC236}">
                <a16:creationId xmlns:a16="http://schemas.microsoft.com/office/drawing/2014/main" id="{24DDC4B9-AC4B-45E2-A96A-A95C4F2D4FE7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330780" y="3696991"/>
            <a:ext cx="2485820" cy="45680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6EACCB07-1702-43D3-94F4-6F899A0BF526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3330780" y="2619655"/>
            <a:ext cx="2485820" cy="246339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DE53C4CE-97AF-4AAF-9D07-8F58882C2D6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330752" y="3844908"/>
            <a:ext cx="2485848" cy="78919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19">
            <a:extLst>
              <a:ext uri="{FF2B5EF4-FFF2-40B4-BE49-F238E27FC236}">
                <a16:creationId xmlns:a16="http://schemas.microsoft.com/office/drawing/2014/main" id="{BD5BB3DD-83EF-42EF-A1C7-30BD7D500426}"/>
              </a:ext>
            </a:extLst>
          </p:cNvPr>
          <p:cNvCxnSpPr>
            <a:cxnSpLocks/>
            <a:stCxn id="43" idx="3"/>
          </p:cNvCxnSpPr>
          <p:nvPr/>
        </p:nvCxnSpPr>
        <p:spPr>
          <a:xfrm flipV="1">
            <a:off x="3330752" y="4353853"/>
            <a:ext cx="3823581" cy="75833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19">
            <a:extLst>
              <a:ext uri="{FF2B5EF4-FFF2-40B4-BE49-F238E27FC236}">
                <a16:creationId xmlns:a16="http://schemas.microsoft.com/office/drawing/2014/main" id="{ECFB8DC5-AB64-499E-B728-11621D7A0458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3330752" y="5029200"/>
            <a:ext cx="2545980" cy="71971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732F4B3-3BD8-4B02-B2CF-5E4D82188477}"/>
              </a:ext>
            </a:extLst>
          </p:cNvPr>
          <p:cNvSpPr txBox="1"/>
          <p:nvPr/>
        </p:nvSpPr>
        <p:spPr>
          <a:xfrm>
            <a:off x="1342142" y="2588995"/>
            <a:ext cx="1988638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La pastille rose devant le nom des participants à la discussion indique un message non-lu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B407D3-0074-4D90-9780-ABBFB2D78D67}"/>
              </a:ext>
            </a:extLst>
          </p:cNvPr>
          <p:cNvSpPr txBox="1"/>
          <p:nvPr/>
        </p:nvSpPr>
        <p:spPr>
          <a:xfrm>
            <a:off x="1342114" y="4510987"/>
            <a:ext cx="1988638" cy="2462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Objet de la conversation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766F3E1-1337-4748-94C4-0E331666762A}"/>
              </a:ext>
            </a:extLst>
          </p:cNvPr>
          <p:cNvSpPr txBox="1"/>
          <p:nvPr/>
        </p:nvSpPr>
        <p:spPr>
          <a:xfrm>
            <a:off x="1342114" y="4912133"/>
            <a:ext cx="19886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Date de réception du dernier message de la conversation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88984A-94B3-40A6-AB6B-BDF586CD2F81}"/>
              </a:ext>
            </a:extLst>
          </p:cNvPr>
          <p:cNvSpPr txBox="1"/>
          <p:nvPr/>
        </p:nvSpPr>
        <p:spPr>
          <a:xfrm>
            <a:off x="1342114" y="5471911"/>
            <a:ext cx="1988638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Mention indiquant la présence de pièce(s) jointe(s) dans la conversation (le cas échéant)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C25EC70-481A-4D89-B6BB-E7FBED46DE2A}"/>
              </a:ext>
            </a:extLst>
          </p:cNvPr>
          <p:cNvSpPr/>
          <p:nvPr/>
        </p:nvSpPr>
        <p:spPr>
          <a:xfrm>
            <a:off x="1421684" y="3242649"/>
            <a:ext cx="1800000" cy="60225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le document pour le visualiser</a:t>
            </a:r>
          </a:p>
        </p:txBody>
      </p:sp>
      <p:cxnSp>
        <p:nvCxnSpPr>
          <p:cNvPr id="55" name="Connecteur droit avec flèche 19">
            <a:extLst>
              <a:ext uri="{FF2B5EF4-FFF2-40B4-BE49-F238E27FC236}">
                <a16:creationId xmlns:a16="http://schemas.microsoft.com/office/drawing/2014/main" id="{D6550B50-2866-4B1C-9D2C-9C1C25D9FFA4}"/>
              </a:ext>
            </a:extLst>
          </p:cNvPr>
          <p:cNvCxnSpPr>
            <a:cxnSpLocks/>
            <a:stCxn id="54" idx="3"/>
          </p:cNvCxnSpPr>
          <p:nvPr/>
        </p:nvCxnSpPr>
        <p:spPr>
          <a:xfrm flipV="1">
            <a:off x="3221684" y="3142993"/>
            <a:ext cx="2505423" cy="400786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Graphic 57" descr="Touchscreen with solid fill">
            <a:extLst>
              <a:ext uri="{FF2B5EF4-FFF2-40B4-BE49-F238E27FC236}">
                <a16:creationId xmlns:a16="http://schemas.microsoft.com/office/drawing/2014/main" id="{7860A12A-ED9E-4F83-8EC1-08DCFC8C63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08942" y="3142993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8838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83AEAFDA-7288-495F-99E3-033588A4B0F2}"/>
              </a:ext>
            </a:extLst>
          </p:cNvPr>
          <p:cNvGrpSpPr/>
          <p:nvPr/>
        </p:nvGrpSpPr>
        <p:grpSpPr>
          <a:xfrm>
            <a:off x="2607565" y="950808"/>
            <a:ext cx="6339643" cy="5752437"/>
            <a:chOff x="2607565" y="950808"/>
            <a:chExt cx="6339643" cy="575243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166429D-6F0C-4DD4-A873-D69607D7B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7565" y="950808"/>
              <a:ext cx="6339643" cy="5752437"/>
            </a:xfrm>
            <a:prstGeom prst="rect">
              <a:avLst/>
            </a:prstGeom>
          </p:spPr>
        </p:pic>
        <p:pic>
          <p:nvPicPr>
            <p:cNvPr id="25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938FEBB8-6E92-4292-9242-538930657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21445" y="3352787"/>
              <a:ext cx="1804572" cy="237765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53F8A6-F2A0-4E89-98C7-B406D0FF69A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14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08624-7DDA-47D7-AAF9-D2B2016860E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DEF686-8E88-4AFC-BFDC-2875E36BC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visualise un message contenant des pièces jointes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683766-B1BF-48CD-9A7D-56362EF4D479}"/>
              </a:ext>
            </a:extLst>
          </p:cNvPr>
          <p:cNvSpPr/>
          <p:nvPr/>
        </p:nvSpPr>
        <p:spPr>
          <a:xfrm>
            <a:off x="465439" y="4320149"/>
            <a:ext cx="1800000" cy="1220570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répondre à répondre à tous si la conversation contient plus d’1 correspondant</a:t>
            </a:r>
          </a:p>
        </p:txBody>
      </p:sp>
      <p:cxnSp>
        <p:nvCxnSpPr>
          <p:cNvPr id="8" name="Connecteur droit avec flèche 19">
            <a:extLst>
              <a:ext uri="{FF2B5EF4-FFF2-40B4-BE49-F238E27FC236}">
                <a16:creationId xmlns:a16="http://schemas.microsoft.com/office/drawing/2014/main" id="{5992F03E-6F2A-4FEB-8D0F-804C58A8793F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2265439" y="4930434"/>
            <a:ext cx="3056006" cy="694974"/>
          </a:xfrm>
          <a:prstGeom prst="straightConnector1">
            <a:avLst/>
          </a:prstGeom>
          <a:ln>
            <a:solidFill>
              <a:srgbClr val="DF268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B609C5F-8E36-4DE1-AC13-1EF040913388}"/>
              </a:ext>
            </a:extLst>
          </p:cNvPr>
          <p:cNvSpPr/>
          <p:nvPr/>
        </p:nvSpPr>
        <p:spPr>
          <a:xfrm>
            <a:off x="9289334" y="1760910"/>
            <a:ext cx="1800000" cy="6449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supprimer l’ensemble de la conversation</a:t>
            </a:r>
          </a:p>
        </p:txBody>
      </p:sp>
      <p:cxnSp>
        <p:nvCxnSpPr>
          <p:cNvPr id="15" name="Connecteur droit avec flèche 19">
            <a:extLst>
              <a:ext uri="{FF2B5EF4-FFF2-40B4-BE49-F238E27FC236}">
                <a16:creationId xmlns:a16="http://schemas.microsoft.com/office/drawing/2014/main" id="{421A16C6-3F4D-477F-B473-C7D972CE8C24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8410576" y="2083364"/>
            <a:ext cx="878758" cy="589762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46797EB-65C0-4031-8314-FDE7395A99E2}"/>
              </a:ext>
            </a:extLst>
          </p:cNvPr>
          <p:cNvSpPr/>
          <p:nvPr/>
        </p:nvSpPr>
        <p:spPr>
          <a:xfrm>
            <a:off x="9289334" y="4687540"/>
            <a:ext cx="1800000" cy="1234580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la pièce jointe pour pouvoir la visualiser, la télécharger ou l’enregistrer dans mes documents</a:t>
            </a:r>
          </a:p>
        </p:txBody>
      </p: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F11FDF53-1C57-411D-B8E0-381E5E81D30F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6934200" y="3588676"/>
            <a:ext cx="2355134" cy="1716154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phic 26" descr="Touchscreen with solid fill">
            <a:extLst>
              <a:ext uri="{FF2B5EF4-FFF2-40B4-BE49-F238E27FC236}">
                <a16:creationId xmlns:a16="http://schemas.microsoft.com/office/drawing/2014/main" id="{A45B952A-304F-450E-81D0-8547DADEC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92074" y="3514852"/>
            <a:ext cx="252000" cy="252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82A9F708-9678-4349-89F5-9DE1310DB02B}"/>
              </a:ext>
            </a:extLst>
          </p:cNvPr>
          <p:cNvSpPr/>
          <p:nvPr/>
        </p:nvSpPr>
        <p:spPr>
          <a:xfrm>
            <a:off x="465439" y="3352787"/>
            <a:ext cx="1800000" cy="6449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répondre à l’expéditeur du message</a:t>
            </a:r>
          </a:p>
        </p:txBody>
      </p:sp>
      <p:cxnSp>
        <p:nvCxnSpPr>
          <p:cNvPr id="30" name="Connecteur droit avec flèche 19">
            <a:extLst>
              <a:ext uri="{FF2B5EF4-FFF2-40B4-BE49-F238E27FC236}">
                <a16:creationId xmlns:a16="http://schemas.microsoft.com/office/drawing/2014/main" id="{D4C4FDE5-044F-451E-93D6-C62F0F25D203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2265439" y="3675241"/>
            <a:ext cx="4236961" cy="1865478"/>
          </a:xfrm>
          <a:prstGeom prst="straightConnector1">
            <a:avLst/>
          </a:prstGeom>
          <a:ln>
            <a:solidFill>
              <a:srgbClr val="DF268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45351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55697B70-F3E6-4144-B8A0-A502F3831DB9}"/>
              </a:ext>
            </a:extLst>
          </p:cNvPr>
          <p:cNvGrpSpPr/>
          <p:nvPr/>
        </p:nvGrpSpPr>
        <p:grpSpPr>
          <a:xfrm>
            <a:off x="268622" y="950808"/>
            <a:ext cx="5516088" cy="4959104"/>
            <a:chOff x="268622" y="950808"/>
            <a:chExt cx="5516088" cy="49591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77C9726-497A-4035-A7D6-E738FC931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622" y="950808"/>
              <a:ext cx="5516088" cy="4959104"/>
            </a:xfrm>
            <a:prstGeom prst="rect">
              <a:avLst/>
            </a:prstGeom>
          </p:spPr>
        </p:pic>
        <p:pic>
          <p:nvPicPr>
            <p:cNvPr id="39" name="Picture 38">
              <a:hlinkClick r:id="rId3" action="ppaction://hlinksldjump"/>
              <a:extLst>
                <a:ext uri="{FF2B5EF4-FFF2-40B4-BE49-F238E27FC236}">
                  <a16:creationId xmlns:a16="http://schemas.microsoft.com/office/drawing/2014/main" id="{6BB504C7-B9CF-4DD4-821E-3942D787B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8415" y="4722506"/>
              <a:ext cx="1408298" cy="310923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6C7220-ACC0-4FEE-BEA4-C9180647B7B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1A835F-ED9D-4F88-8812-29974F413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visualise une pièce jointe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D49AB5-63F0-4CA8-B5C2-44C33175774D}"/>
              </a:ext>
            </a:extLst>
          </p:cNvPr>
          <p:cNvSpPr/>
          <p:nvPr/>
        </p:nvSpPr>
        <p:spPr>
          <a:xfrm>
            <a:off x="6191392" y="1361968"/>
            <a:ext cx="1800000" cy="6449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télécharger une pièce jointe</a:t>
            </a:r>
          </a:p>
        </p:txBody>
      </p:sp>
      <p:cxnSp>
        <p:nvCxnSpPr>
          <p:cNvPr id="9" name="Connecteur droit avec flèche 19">
            <a:extLst>
              <a:ext uri="{FF2B5EF4-FFF2-40B4-BE49-F238E27FC236}">
                <a16:creationId xmlns:a16="http://schemas.microsoft.com/office/drawing/2014/main" id="{BEC1993C-2BA4-44A2-8F5E-091612AB10E4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586998" y="1576409"/>
            <a:ext cx="604394" cy="108013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0B99FBD-6D39-49A2-8C2D-0CBC7F01630F}"/>
              </a:ext>
            </a:extLst>
          </p:cNvPr>
          <p:cNvSpPr/>
          <p:nvPr/>
        </p:nvSpPr>
        <p:spPr>
          <a:xfrm>
            <a:off x="6191392" y="4469971"/>
            <a:ext cx="1800000" cy="78447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ajouter la pièce jointe dans mes documents santé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F35B05-FACF-4215-946D-822EC72A0280}"/>
              </a:ext>
            </a:extLst>
          </p:cNvPr>
          <p:cNvSpPr txBox="1"/>
          <p:nvPr/>
        </p:nvSpPr>
        <p:spPr>
          <a:xfrm>
            <a:off x="6191392" y="5273725"/>
            <a:ext cx="1800000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i="1" dirty="0">
                <a:solidFill>
                  <a:schemeClr val="tx2"/>
                </a:solidFill>
              </a:rPr>
              <a:t>Si la taille du fichier est &lt;5Mo, et si le format du ficher est: .jpeg, .jpg, .</a:t>
            </a:r>
            <a:r>
              <a:rPr lang="fr-FR" sz="900" i="1" dirty="0" err="1">
                <a:solidFill>
                  <a:schemeClr val="tx2"/>
                </a:solidFill>
              </a:rPr>
              <a:t>pdf</a:t>
            </a:r>
            <a:r>
              <a:rPr lang="fr-FR" sz="900" i="1" dirty="0">
                <a:solidFill>
                  <a:schemeClr val="tx2"/>
                </a:solidFill>
              </a:rPr>
              <a:t>, .</a:t>
            </a:r>
            <a:r>
              <a:rPr lang="fr-FR" sz="900" i="1" dirty="0" err="1">
                <a:solidFill>
                  <a:schemeClr val="tx2"/>
                </a:solidFill>
              </a:rPr>
              <a:t>rtf</a:t>
            </a:r>
            <a:r>
              <a:rPr lang="fr-FR" sz="900" i="1" dirty="0">
                <a:solidFill>
                  <a:schemeClr val="tx2"/>
                </a:solidFill>
              </a:rPr>
              <a:t>, .tif, .</a:t>
            </a:r>
            <a:r>
              <a:rPr lang="fr-FR" sz="900" i="1" dirty="0" err="1">
                <a:solidFill>
                  <a:schemeClr val="tx2"/>
                </a:solidFill>
              </a:rPr>
              <a:t>tiff</a:t>
            </a:r>
            <a:r>
              <a:rPr lang="fr-FR" sz="900" i="1" dirty="0">
                <a:solidFill>
                  <a:schemeClr val="tx2"/>
                </a:solidFill>
              </a:rPr>
              <a:t>, .txt, ou .png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1BEA6E-0062-48C1-98EA-4A66138D2C30}"/>
              </a:ext>
            </a:extLst>
          </p:cNvPr>
          <p:cNvSpPr/>
          <p:nvPr/>
        </p:nvSpPr>
        <p:spPr>
          <a:xfrm>
            <a:off x="6191392" y="2505810"/>
            <a:ext cx="1800000" cy="6449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revenir à la conversation</a:t>
            </a:r>
          </a:p>
        </p:txBody>
      </p:sp>
      <p:cxnSp>
        <p:nvCxnSpPr>
          <p:cNvPr id="15" name="Connecteur droit avec flèche 19">
            <a:extLst>
              <a:ext uri="{FF2B5EF4-FFF2-40B4-BE49-F238E27FC236}">
                <a16:creationId xmlns:a16="http://schemas.microsoft.com/office/drawing/2014/main" id="{4E0B97AB-7694-4B6B-9198-B79659FE9448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1104900" y="1684422"/>
            <a:ext cx="5086492" cy="1143842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B739CE0B-2E8C-417C-A43E-2B77A4ACCE78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3987800" y="4862208"/>
            <a:ext cx="2203592" cy="0"/>
          </a:xfrm>
          <a:prstGeom prst="straightConnector1">
            <a:avLst/>
          </a:prstGeom>
          <a:ln>
            <a:solidFill>
              <a:srgbClr val="DF26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5445235-4769-4DB3-9B67-D33B54995D9F}"/>
              </a:ext>
            </a:extLst>
          </p:cNvPr>
          <p:cNvGrpSpPr/>
          <p:nvPr/>
        </p:nvGrpSpPr>
        <p:grpSpPr>
          <a:xfrm>
            <a:off x="8248851" y="0"/>
            <a:ext cx="3943149" cy="6876000"/>
            <a:chOff x="8248851" y="0"/>
            <a:chExt cx="3943149" cy="687600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326C1BA-7654-4E8C-9A71-534EA878698E}"/>
                </a:ext>
              </a:extLst>
            </p:cNvPr>
            <p:cNvSpPr/>
            <p:nvPr/>
          </p:nvSpPr>
          <p:spPr>
            <a:xfrm>
              <a:off x="8248851" y="0"/>
              <a:ext cx="3943149" cy="6876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F25F767-5C6C-4045-A832-2906A670D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49480" y="1022944"/>
              <a:ext cx="3089669" cy="2284663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ABBDFF3-FAE8-4DA7-A76F-FF43563D7C80}"/>
                </a:ext>
              </a:extLst>
            </p:cNvPr>
            <p:cNvSpPr txBox="1"/>
            <p:nvPr/>
          </p:nvSpPr>
          <p:spPr>
            <a:xfrm>
              <a:off x="8453229" y="556172"/>
              <a:ext cx="3202965" cy="4154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fr-FR" sz="1050" dirty="0">
                  <a:solidFill>
                    <a:schemeClr val="tx2"/>
                  </a:solidFill>
                </a:rPr>
                <a:t>1/ Il est possible que la pièce jointe de soit pas visible et dans ce cas je vois l’écran ci-dessous :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094C0DF-8FF0-47C1-865D-36C988F9BC04}"/>
                </a:ext>
              </a:extLst>
            </p:cNvPr>
            <p:cNvSpPr txBox="1"/>
            <p:nvPr/>
          </p:nvSpPr>
          <p:spPr>
            <a:xfrm>
              <a:off x="8492831" y="3546016"/>
              <a:ext cx="3202965" cy="738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fr-FR" sz="1050" dirty="0">
                  <a:solidFill>
                    <a:schemeClr val="tx2"/>
                  </a:solidFill>
                </a:rPr>
                <a:t>2/ Si la pièce jointe n’est pas compatible avec les documents acceptés dans la rubrique mes documents, alors je peux uniquement le télécharger :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575766-90FE-4865-910E-7B9B22FF74BE}"/>
                </a:ext>
              </a:extLst>
            </p:cNvPr>
            <p:cNvSpPr txBox="1"/>
            <p:nvPr/>
          </p:nvSpPr>
          <p:spPr>
            <a:xfrm>
              <a:off x="8492830" y="214802"/>
              <a:ext cx="3202965" cy="2539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fr-FR" sz="1050" b="1" dirty="0">
                  <a:solidFill>
                    <a:schemeClr val="tx2"/>
                  </a:solidFill>
                </a:rPr>
                <a:t>CAS PARTICULIERS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FC87E5C-CD4A-40E8-A57F-6F0C7A8F4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74393" y="4323110"/>
              <a:ext cx="3071489" cy="2255805"/>
            </a:xfrm>
            <a:prstGeom prst="rect">
              <a:avLst/>
            </a:prstGeom>
          </p:spPr>
        </p:pic>
      </p:grpSp>
      <p:pic>
        <p:nvPicPr>
          <p:cNvPr id="41" name="Graphic 40" descr="Touchscreen with solid fill">
            <a:extLst>
              <a:ext uri="{FF2B5EF4-FFF2-40B4-BE49-F238E27FC236}">
                <a16:creationId xmlns:a16="http://schemas.microsoft.com/office/drawing/2014/main" id="{CC20A732-420E-4393-8CF1-62C5E8CC1D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72544" y="492157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3412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82CCF82A-406F-421A-995C-7D6930E31411}"/>
              </a:ext>
            </a:extLst>
          </p:cNvPr>
          <p:cNvGrpSpPr/>
          <p:nvPr/>
        </p:nvGrpSpPr>
        <p:grpSpPr>
          <a:xfrm>
            <a:off x="1731265" y="900508"/>
            <a:ext cx="6359411" cy="5684687"/>
            <a:chOff x="1731265" y="900508"/>
            <a:chExt cx="6359411" cy="568468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FF2DD22-C414-4808-AA80-2A905A3CE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31265" y="900508"/>
              <a:ext cx="6359411" cy="5684687"/>
            </a:xfrm>
            <a:prstGeom prst="rect">
              <a:avLst/>
            </a:prstGeom>
          </p:spPr>
        </p:pic>
        <p:pic>
          <p:nvPicPr>
            <p:cNvPr id="44" name="Picture 43">
              <a:hlinkClick r:id="rId3" action="ppaction://hlinksldjump"/>
              <a:extLst>
                <a:ext uri="{FF2B5EF4-FFF2-40B4-BE49-F238E27FC236}">
                  <a16:creationId xmlns:a16="http://schemas.microsoft.com/office/drawing/2014/main" id="{B81CFEC3-FE30-4227-B16B-A8FCD829C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4884" y="5266253"/>
              <a:ext cx="707197" cy="262151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CC4D7D-329A-4EBC-B85C-0C0346A1C3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16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85C97-CEFB-4417-9F66-3742931D3C5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E4192D-7EFE-412A-963F-A431EBE98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Ajouter une pièce jointe aux documents de Mon espace santé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8B0EF4-E2A5-48D4-8662-4839749D13E7}"/>
              </a:ext>
            </a:extLst>
          </p:cNvPr>
          <p:cNvSpPr/>
          <p:nvPr/>
        </p:nvSpPr>
        <p:spPr>
          <a:xfrm>
            <a:off x="8801242" y="1625862"/>
            <a:ext cx="1800000" cy="82681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modifie le nom du document si je le souhaite </a:t>
            </a:r>
            <a:br>
              <a:rPr lang="fr-FR" sz="1200" dirty="0">
                <a:solidFill>
                  <a:schemeClr val="bg1"/>
                </a:solidFill>
              </a:rPr>
            </a:br>
            <a:r>
              <a:rPr lang="fr-FR" sz="800" dirty="0">
                <a:solidFill>
                  <a:schemeClr val="bg1"/>
                </a:solidFill>
              </a:rPr>
              <a:t>(champ rempli automatiquement)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885142-2E96-423B-B6D5-12B06D1D67A4}"/>
              </a:ext>
            </a:extLst>
          </p:cNvPr>
          <p:cNvSpPr/>
          <p:nvPr/>
        </p:nvSpPr>
        <p:spPr>
          <a:xfrm>
            <a:off x="8801242" y="3637154"/>
            <a:ext cx="1800000" cy="6449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sélectionne la catégorie de mon document</a:t>
            </a:r>
          </a:p>
        </p:txBody>
      </p:sp>
      <p:cxnSp>
        <p:nvCxnSpPr>
          <p:cNvPr id="13" name="Connecteur droit avec flèche 19">
            <a:extLst>
              <a:ext uri="{FF2B5EF4-FFF2-40B4-BE49-F238E27FC236}">
                <a16:creationId xmlns:a16="http://schemas.microsoft.com/office/drawing/2014/main" id="{8F75DDB9-D9DC-48F6-A343-0AB4AFF2486F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6943725" y="1158074"/>
            <a:ext cx="1857517" cy="288956"/>
          </a:xfrm>
          <a:prstGeom prst="straightConnector1">
            <a:avLst/>
          </a:prstGeom>
          <a:ln>
            <a:solidFill>
              <a:srgbClr val="DF268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2842B79-41D4-415C-8A67-58FC3553FD4A}"/>
              </a:ext>
            </a:extLst>
          </p:cNvPr>
          <p:cNvSpPr/>
          <p:nvPr/>
        </p:nvSpPr>
        <p:spPr>
          <a:xfrm>
            <a:off x="8801242" y="2631508"/>
            <a:ext cx="1800000" cy="82681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modifie la date du document si je le souhaite </a:t>
            </a:r>
            <a:br>
              <a:rPr lang="fr-FR" sz="1200" dirty="0">
                <a:solidFill>
                  <a:schemeClr val="bg1"/>
                </a:solidFill>
              </a:rPr>
            </a:br>
            <a:r>
              <a:rPr lang="fr-FR" sz="800" dirty="0">
                <a:solidFill>
                  <a:schemeClr val="bg1"/>
                </a:solidFill>
              </a:rPr>
              <a:t>(champ rempli automatiquement)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C77DAE-8CC0-49EE-8A3C-795B028E2ED7}"/>
              </a:ext>
            </a:extLst>
          </p:cNvPr>
          <p:cNvSpPr/>
          <p:nvPr/>
        </p:nvSpPr>
        <p:spPr>
          <a:xfrm>
            <a:off x="8801242" y="4460894"/>
            <a:ext cx="1800000" cy="822424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choisis de rendre visible ou masquer le document de mes professionnels de santé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31E62A-7BA8-42CC-B48B-C435BB85026F}"/>
              </a:ext>
            </a:extLst>
          </p:cNvPr>
          <p:cNvSpPr/>
          <p:nvPr/>
        </p:nvSpPr>
        <p:spPr>
          <a:xfrm>
            <a:off x="8801242" y="5462152"/>
            <a:ext cx="1800000" cy="577913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ajouter pour continuer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A36D5F-ECCD-4880-9BB9-A53C54302DB7}"/>
              </a:ext>
            </a:extLst>
          </p:cNvPr>
          <p:cNvSpPr/>
          <p:nvPr/>
        </p:nvSpPr>
        <p:spPr>
          <a:xfrm>
            <a:off x="8801242" y="869117"/>
            <a:ext cx="1800000" cy="577913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la croix pour quitter la page à tout moment</a:t>
            </a:r>
          </a:p>
        </p:txBody>
      </p:sp>
      <p:cxnSp>
        <p:nvCxnSpPr>
          <p:cNvPr id="23" name="Connecteur droit avec flèche 19">
            <a:extLst>
              <a:ext uri="{FF2B5EF4-FFF2-40B4-BE49-F238E27FC236}">
                <a16:creationId xmlns:a16="http://schemas.microsoft.com/office/drawing/2014/main" id="{110A4F65-1644-4F83-95B9-BB84F50D2F6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781802" y="2039269"/>
            <a:ext cx="2019440" cy="413405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19">
            <a:extLst>
              <a:ext uri="{FF2B5EF4-FFF2-40B4-BE49-F238E27FC236}">
                <a16:creationId xmlns:a16="http://schemas.microsoft.com/office/drawing/2014/main" id="{EDE04E09-42FC-4450-A039-14E650B80936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781802" y="3044913"/>
            <a:ext cx="2019440" cy="2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19">
            <a:extLst>
              <a:ext uri="{FF2B5EF4-FFF2-40B4-BE49-F238E27FC236}">
                <a16:creationId xmlns:a16="http://schemas.microsoft.com/office/drawing/2014/main" id="{6A687153-F19E-4661-8F31-70D0A2096026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6781802" y="3509071"/>
            <a:ext cx="2019440" cy="450537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19">
            <a:extLst>
              <a:ext uri="{FF2B5EF4-FFF2-40B4-BE49-F238E27FC236}">
                <a16:creationId xmlns:a16="http://schemas.microsoft.com/office/drawing/2014/main" id="{AA18F7A2-B984-43A3-BF6D-4C5871ABDD7C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6934202" y="4383496"/>
            <a:ext cx="1867040" cy="48861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19">
            <a:extLst>
              <a:ext uri="{FF2B5EF4-FFF2-40B4-BE49-F238E27FC236}">
                <a16:creationId xmlns:a16="http://schemas.microsoft.com/office/drawing/2014/main" id="{EB03B121-C603-440B-905C-CB8419032E3A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5505450" y="5414043"/>
            <a:ext cx="3295792" cy="337066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19">
            <a:extLst>
              <a:ext uri="{FF2B5EF4-FFF2-40B4-BE49-F238E27FC236}">
                <a16:creationId xmlns:a16="http://schemas.microsoft.com/office/drawing/2014/main" id="{88EEAA81-58DE-486A-B72F-C34AA6DB6C90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1590758" y="4741820"/>
            <a:ext cx="3231523" cy="31595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16AEAA8-5F61-4580-B989-0ADC78ECB658}"/>
              </a:ext>
            </a:extLst>
          </p:cNvPr>
          <p:cNvSpPr txBox="1"/>
          <p:nvPr/>
        </p:nvSpPr>
        <p:spPr>
          <a:xfrm>
            <a:off x="347795" y="4387877"/>
            <a:ext cx="1242963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Je peux consulter ici la liste des PS qui ont accès à mes documents</a:t>
            </a:r>
          </a:p>
        </p:txBody>
      </p:sp>
      <p:pic>
        <p:nvPicPr>
          <p:cNvPr id="46" name="Graphic 45" descr="Touchscreen with solid fill">
            <a:extLst>
              <a:ext uri="{FF2B5EF4-FFF2-40B4-BE49-F238E27FC236}">
                <a16:creationId xmlns:a16="http://schemas.microsoft.com/office/drawing/2014/main" id="{4A85606B-E5CC-4E2E-A42B-8E97EBD970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03933" y="5387757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60232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29CA38ED-C297-40CA-A6F2-97146D6C8863}"/>
              </a:ext>
            </a:extLst>
          </p:cNvPr>
          <p:cNvGrpSpPr/>
          <p:nvPr/>
        </p:nvGrpSpPr>
        <p:grpSpPr>
          <a:xfrm>
            <a:off x="1731266" y="914100"/>
            <a:ext cx="7181928" cy="5671095"/>
            <a:chOff x="1731266" y="914100"/>
            <a:chExt cx="7181928" cy="567109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B8D5E2D-3B22-4CA9-BEA9-565F82776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31266" y="914100"/>
              <a:ext cx="7181928" cy="5671095"/>
            </a:xfrm>
            <a:prstGeom prst="rect">
              <a:avLst/>
            </a:prstGeom>
          </p:spPr>
        </p:pic>
        <p:pic>
          <p:nvPicPr>
            <p:cNvPr id="24" name="Picture 23">
              <a:hlinkClick r:id="rId3" action="ppaction://hlinksldjump"/>
              <a:extLst>
                <a:ext uri="{FF2B5EF4-FFF2-40B4-BE49-F238E27FC236}">
                  <a16:creationId xmlns:a16="http://schemas.microsoft.com/office/drawing/2014/main" id="{92320765-B141-42BB-8ACE-3E54258BB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12048" y="2706429"/>
              <a:ext cx="506012" cy="506012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840D63-B15D-40F2-B5DD-7DA8F07DB05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17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3F4D0-E3A3-44A1-8729-2642BA8BDBA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68682B4-A73E-416A-9F44-4E31BDD12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Ajouter une pièce jointe aux documents de Mon espace santé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4BBAB4-E94E-4230-B353-5579F6E2C318}"/>
              </a:ext>
            </a:extLst>
          </p:cNvPr>
          <p:cNvSpPr txBox="1"/>
          <p:nvPr/>
        </p:nvSpPr>
        <p:spPr>
          <a:xfrm>
            <a:off x="9235409" y="5404931"/>
            <a:ext cx="1988638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Une notification m’indique que le document a bien été ajouté.</a:t>
            </a:r>
          </a:p>
          <a:p>
            <a:r>
              <a:rPr lang="fr-FR" sz="1000" dirty="0"/>
              <a:t>Je peux le retrouver dans la rubrique Documents de Mon espace santé</a:t>
            </a:r>
          </a:p>
        </p:txBody>
      </p:sp>
      <p:cxnSp>
        <p:nvCxnSpPr>
          <p:cNvPr id="15" name="Connecteur droit avec flèche 19">
            <a:extLst>
              <a:ext uri="{FF2B5EF4-FFF2-40B4-BE49-F238E27FC236}">
                <a16:creationId xmlns:a16="http://schemas.microsoft.com/office/drawing/2014/main" id="{7B076CE3-C83D-454E-A7AC-8D524EAFF4AA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6545179" y="5835818"/>
            <a:ext cx="2690230" cy="416097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57CB909-AFA2-4A48-91E0-F9CD9A405DF9}"/>
              </a:ext>
            </a:extLst>
          </p:cNvPr>
          <p:cNvSpPr/>
          <p:nvPr/>
        </p:nvSpPr>
        <p:spPr>
          <a:xfrm>
            <a:off x="9297942" y="2623526"/>
            <a:ext cx="1800000" cy="64490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répondre à un professionnel de santé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D4F4CFE6-1FC6-4869-9A82-C9C87CAD3F3C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8470232" y="2945980"/>
            <a:ext cx="827710" cy="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phic 25" descr="Touchscreen with solid fill">
            <a:extLst>
              <a:ext uri="{FF2B5EF4-FFF2-40B4-BE49-F238E27FC236}">
                <a16:creationId xmlns:a16="http://schemas.microsoft.com/office/drawing/2014/main" id="{1CAD31B5-1AE5-4245-A4A4-688B42D9AB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54" y="3026719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3311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18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Répondre à un message</a:t>
            </a:r>
          </a:p>
        </p:txBody>
      </p:sp>
    </p:spTree>
    <p:extLst>
      <p:ext uri="{BB962C8B-B14F-4D97-AF65-F5344CB8AC3E}">
        <p14:creationId xmlns:p14="http://schemas.microsoft.com/office/powerpoint/2010/main" val="13569286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2302B3-D42E-48B0-B901-D7608C75B53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948633" y="1914244"/>
            <a:ext cx="8243242" cy="406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kern="1200" dirty="0">
                <a:solidFill>
                  <a:srgbClr val="DF2680"/>
                </a:solidFill>
                <a:latin typeface="+mn-lt"/>
                <a:ea typeface="+mn-ea"/>
                <a:cs typeface="+mn-cs"/>
              </a:rPr>
              <a:t>Ce pas à pas détaille m’explique comment utiliser ma messagerie et échanger avec mes professionnels de santé</a:t>
            </a:r>
          </a:p>
          <a:p>
            <a:pPr marL="0" indent="0">
              <a:buNone/>
            </a:pPr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Grâce à ce pas à pas je serai en mesure de :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Visualiser mes messages et les éventuelles pièces jointes associées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Répondre à un message qui m’a été envoyé par un professionnel de santé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Attention : Je ne peux pas écrire à un professionnel de santé qui ne m’a pas encore envoyé un message !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Envoyer des documents (notamment la synthèse de mon profil médical) à un professionnel de santé </a:t>
            </a:r>
            <a:r>
              <a:rPr lang="fr-FR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(si une conversation a déjà été initiée avec ce PS)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Enregistrer une pièce jointes reçues dans la les documents de Mon espace santé pour ne plus les perdre</a:t>
            </a:r>
            <a:endParaRPr lang="fr-FR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D6CCD6-B3BD-4942-853E-05FF941B965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80FBBF-0F7D-4420-B17B-EC1AA88DA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Bienvenue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C4CAB8-1CE2-4A5B-A4ED-33BA9852C1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Graphic 5" descr="Bullseye with solid fill">
            <a:extLst>
              <a:ext uri="{FF2B5EF4-FFF2-40B4-BE49-F238E27FC236}">
                <a16:creationId xmlns:a16="http://schemas.microsoft.com/office/drawing/2014/main" id="{BC249785-8C78-4FE1-B575-AA734826A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9137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162FE6B3-E14E-40D3-AA67-2A3C118232F8}"/>
              </a:ext>
            </a:extLst>
          </p:cNvPr>
          <p:cNvGrpSpPr/>
          <p:nvPr/>
        </p:nvGrpSpPr>
        <p:grpSpPr>
          <a:xfrm>
            <a:off x="2239125" y="900508"/>
            <a:ext cx="7280604" cy="5625922"/>
            <a:chOff x="2239125" y="900508"/>
            <a:chExt cx="7280604" cy="562592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EFB4E1D-CD49-4C99-907C-5A7471AE9050}"/>
                </a:ext>
              </a:extLst>
            </p:cNvPr>
            <p:cNvGrpSpPr/>
            <p:nvPr/>
          </p:nvGrpSpPr>
          <p:grpSpPr>
            <a:xfrm>
              <a:off x="2239125" y="900508"/>
              <a:ext cx="7280604" cy="5625922"/>
              <a:chOff x="2239125" y="900508"/>
              <a:chExt cx="7280604" cy="562592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D51A1AD-E3CD-40F0-A598-161B4657E9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39125" y="900508"/>
                <a:ext cx="7280604" cy="5625922"/>
              </a:xfrm>
              <a:prstGeom prst="rect">
                <a:avLst/>
              </a:prstGeom>
            </p:spPr>
          </p:pic>
          <p:pic>
            <p:nvPicPr>
              <p:cNvPr id="41" name="Picture 40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79EEDD93-82E6-4B66-846D-4C4017CD09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78357" y="3461268"/>
                <a:ext cx="1066892" cy="280440"/>
              </a:xfrm>
              <a:prstGeom prst="rect">
                <a:avLst/>
              </a:prstGeom>
            </p:spPr>
          </p:pic>
        </p:grpSp>
        <p:pic>
          <p:nvPicPr>
            <p:cNvPr id="50" name="Picture 49">
              <a:hlinkClick r:id="rId5" action="ppaction://hlinksldjump"/>
              <a:extLst>
                <a:ext uri="{FF2B5EF4-FFF2-40B4-BE49-F238E27FC236}">
                  <a16:creationId xmlns:a16="http://schemas.microsoft.com/office/drawing/2014/main" id="{2426798F-7954-4CCC-9D49-D062F3CED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1770" y="3461268"/>
              <a:ext cx="1329043" cy="304826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895156-A93C-434E-94CF-A81479000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19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3DC19F-19AB-4178-BFD2-1CB357B2C2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B37088-FB0A-4693-AA06-BF4E5929D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réponds à un message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95B622-46B3-4C78-A0E6-11D3612447B7}"/>
              </a:ext>
            </a:extLst>
          </p:cNvPr>
          <p:cNvSpPr/>
          <p:nvPr/>
        </p:nvSpPr>
        <p:spPr>
          <a:xfrm>
            <a:off x="9867201" y="1041986"/>
            <a:ext cx="1800000" cy="821568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ajouter un ou plusieurs documents en pièces jointes</a:t>
            </a:r>
          </a:p>
        </p:txBody>
      </p:sp>
      <p:cxnSp>
        <p:nvCxnSpPr>
          <p:cNvPr id="9" name="Connecteur droit avec flèche 19">
            <a:extLst>
              <a:ext uri="{FF2B5EF4-FFF2-40B4-BE49-F238E27FC236}">
                <a16:creationId xmlns:a16="http://schemas.microsoft.com/office/drawing/2014/main" id="{23EB22B2-1CCA-477F-8208-BAF5F11451BA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331035" y="1452770"/>
            <a:ext cx="3536166" cy="1766534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4">
            <a:extLst>
              <a:ext uri="{FF2B5EF4-FFF2-40B4-BE49-F238E27FC236}">
                <a16:creationId xmlns:a16="http://schemas.microsoft.com/office/drawing/2014/main" id="{7D0F5719-95BD-479E-9CC6-81D8FF847CB0}"/>
              </a:ext>
            </a:extLst>
          </p:cNvPr>
          <p:cNvSpPr txBox="1"/>
          <p:nvPr/>
        </p:nvSpPr>
        <p:spPr>
          <a:xfrm>
            <a:off x="255599" y="904820"/>
            <a:ext cx="1731742" cy="3416320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Lorsque je réponds à mon professionnel de santé, un brouillon est automatiquement créé : la mention « Brouillon » s’affiche sur la conversation, dans la liste des conversations</a:t>
            </a:r>
          </a:p>
          <a:p>
            <a:pPr algn="ctr"/>
            <a:endParaRPr lang="fr-FR" sz="1200" b="1" dirty="0">
              <a:solidFill>
                <a:schemeClr val="bg1"/>
              </a:solidFill>
            </a:endParaRPr>
          </a:p>
          <a:p>
            <a:pPr algn="ctr"/>
            <a:r>
              <a:rPr lang="fr-FR" sz="1200" dirty="0">
                <a:solidFill>
                  <a:schemeClr val="bg1"/>
                </a:solidFill>
              </a:rPr>
              <a:t>Si je quitte la page de saisie, je peux à tout moment revenir et retrouver le contenu que j’ai commencé à saisir</a:t>
            </a:r>
          </a:p>
        </p:txBody>
      </p:sp>
      <p:cxnSp>
        <p:nvCxnSpPr>
          <p:cNvPr id="12" name="Connecteur droit avec flèche 19">
            <a:extLst>
              <a:ext uri="{FF2B5EF4-FFF2-40B4-BE49-F238E27FC236}">
                <a16:creationId xmlns:a16="http://schemas.microsoft.com/office/drawing/2014/main" id="{32672AAE-2D10-4F80-BD2C-01A96C8C0BA0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1987341" y="2612980"/>
            <a:ext cx="1238459" cy="172134"/>
          </a:xfrm>
          <a:prstGeom prst="straightConnector1">
            <a:avLst/>
          </a:prstGeom>
          <a:ln>
            <a:solidFill>
              <a:srgbClr val="2253A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9">
            <a:extLst>
              <a:ext uri="{FF2B5EF4-FFF2-40B4-BE49-F238E27FC236}">
                <a16:creationId xmlns:a16="http://schemas.microsoft.com/office/drawing/2014/main" id="{4AD163C7-C7A0-48E8-8BCC-5425AE14EC82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1987341" y="2612980"/>
            <a:ext cx="3261992" cy="3559220"/>
          </a:xfrm>
          <a:prstGeom prst="straightConnector1">
            <a:avLst/>
          </a:prstGeom>
          <a:ln>
            <a:solidFill>
              <a:srgbClr val="2253A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E4A281C-A6D6-4B70-AFC4-A28E2F4E13B6}"/>
              </a:ext>
            </a:extLst>
          </p:cNvPr>
          <p:cNvSpPr/>
          <p:nvPr/>
        </p:nvSpPr>
        <p:spPr>
          <a:xfrm>
            <a:off x="9867201" y="2570769"/>
            <a:ext cx="1800000" cy="114269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ajouter une synthèse de mon profil médical (PDF) et l’envoyer à mon professionnel de santé</a:t>
            </a:r>
          </a:p>
        </p:txBody>
      </p:sp>
      <p:cxnSp>
        <p:nvCxnSpPr>
          <p:cNvPr id="19" name="Connecteur droit avec flèche 19">
            <a:extLst>
              <a:ext uri="{FF2B5EF4-FFF2-40B4-BE49-F238E27FC236}">
                <a16:creationId xmlns:a16="http://schemas.microsoft.com/office/drawing/2014/main" id="{D3235DE7-9107-4009-BC4A-117DEE41A6DE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7653867" y="3142119"/>
            <a:ext cx="2213334" cy="464609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5210318-49C2-45A5-AEC4-2F7EEB79FEDB}"/>
              </a:ext>
            </a:extLst>
          </p:cNvPr>
          <p:cNvSpPr/>
          <p:nvPr/>
        </p:nvSpPr>
        <p:spPr>
          <a:xfrm>
            <a:off x="9867201" y="5325835"/>
            <a:ext cx="1800000" cy="571350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envoyer mon message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859BBB-A5D0-4F2B-B512-C577EE752A87}"/>
              </a:ext>
            </a:extLst>
          </p:cNvPr>
          <p:cNvSpPr txBox="1"/>
          <p:nvPr/>
        </p:nvSpPr>
        <p:spPr>
          <a:xfrm>
            <a:off x="9795301" y="3744776"/>
            <a:ext cx="1943799" cy="5078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i="1" dirty="0">
                <a:solidFill>
                  <a:schemeClr val="tx2"/>
                </a:solidFill>
              </a:rPr>
              <a:t>La synthèse est automatiquement générée et ajoutée en pièces jointes de mon message.</a:t>
            </a:r>
          </a:p>
        </p:txBody>
      </p:sp>
      <p:cxnSp>
        <p:nvCxnSpPr>
          <p:cNvPr id="30" name="Connecteur droit avec flèche 19">
            <a:extLst>
              <a:ext uri="{FF2B5EF4-FFF2-40B4-BE49-F238E27FC236}">
                <a16:creationId xmlns:a16="http://schemas.microsoft.com/office/drawing/2014/main" id="{7ED72CA3-B56C-4469-AC38-EC7E8BC94614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8881533" y="5611510"/>
            <a:ext cx="985668" cy="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CE01B69-25DB-4A31-A382-10734776E31D}"/>
              </a:ext>
            </a:extLst>
          </p:cNvPr>
          <p:cNvSpPr/>
          <p:nvPr/>
        </p:nvSpPr>
        <p:spPr>
          <a:xfrm>
            <a:off x="196125" y="5302626"/>
            <a:ext cx="1800000" cy="704625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supprimer le brouillon si je le souhaite</a:t>
            </a:r>
          </a:p>
        </p:txBody>
      </p:sp>
      <p:cxnSp>
        <p:nvCxnSpPr>
          <p:cNvPr id="36" name="Connecteur droit avec flèche 19">
            <a:extLst>
              <a:ext uri="{FF2B5EF4-FFF2-40B4-BE49-F238E27FC236}">
                <a16:creationId xmlns:a16="http://schemas.microsoft.com/office/drawing/2014/main" id="{361DB71A-C4D5-49BC-BE97-D8BC1DCF4765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1996125" y="5654939"/>
            <a:ext cx="3346342" cy="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phic 42" descr="Touchscreen with solid fill">
            <a:extLst>
              <a:ext uri="{FF2B5EF4-FFF2-40B4-BE49-F238E27FC236}">
                <a16:creationId xmlns:a16="http://schemas.microsoft.com/office/drawing/2014/main" id="{589ED1B9-20BE-4947-B865-84DAB835E0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05035" y="3660899"/>
            <a:ext cx="252000" cy="25200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10C2ADA5-7894-4153-8FCC-9D7D1372B3B7}"/>
              </a:ext>
            </a:extLst>
          </p:cNvPr>
          <p:cNvSpPr/>
          <p:nvPr/>
        </p:nvSpPr>
        <p:spPr>
          <a:xfrm>
            <a:off x="9867200" y="4510805"/>
            <a:ext cx="1800000" cy="571350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saisis ici le contenu de mon message</a:t>
            </a:r>
          </a:p>
        </p:txBody>
      </p:sp>
      <p:cxnSp>
        <p:nvCxnSpPr>
          <p:cNvPr id="45" name="Connecteur droit avec flèche 19">
            <a:extLst>
              <a:ext uri="{FF2B5EF4-FFF2-40B4-BE49-F238E27FC236}">
                <a16:creationId xmlns:a16="http://schemas.microsoft.com/office/drawing/2014/main" id="{9D459C2E-2DFC-4C8E-9BF4-E922C9DE9AC1}"/>
              </a:ext>
            </a:extLst>
          </p:cNvPr>
          <p:cNvCxnSpPr>
            <a:cxnSpLocks/>
            <a:stCxn id="44" idx="1"/>
          </p:cNvCxnSpPr>
          <p:nvPr/>
        </p:nvCxnSpPr>
        <p:spPr>
          <a:xfrm flipH="1">
            <a:off x="8760534" y="4796480"/>
            <a:ext cx="1106666" cy="1816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F4C5776-316A-4A10-B8FD-8FE92A383B63}"/>
              </a:ext>
            </a:extLst>
          </p:cNvPr>
          <p:cNvSpPr txBox="1"/>
          <p:nvPr/>
        </p:nvSpPr>
        <p:spPr>
          <a:xfrm>
            <a:off x="9800561" y="1836344"/>
            <a:ext cx="1819922" cy="5078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i="1" dirty="0">
                <a:solidFill>
                  <a:schemeClr val="tx2"/>
                </a:solidFill>
              </a:rPr>
              <a:t>La taille de l’ensemble des documents  en pièces jointes ne doit pas excéder 10Mo.</a:t>
            </a:r>
          </a:p>
        </p:txBody>
      </p:sp>
      <p:pic>
        <p:nvPicPr>
          <p:cNvPr id="53" name="Graphic 52" descr="Touchscreen with solid fill">
            <a:extLst>
              <a:ext uri="{FF2B5EF4-FFF2-40B4-BE49-F238E27FC236}">
                <a16:creationId xmlns:a16="http://schemas.microsoft.com/office/drawing/2014/main" id="{53A3CD3D-EB5C-436F-85CA-C0CD3AB52E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63717" y="3687299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52738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20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Ajouter un document à mon message</a:t>
            </a:r>
          </a:p>
        </p:txBody>
      </p:sp>
    </p:spTree>
    <p:extLst>
      <p:ext uri="{BB962C8B-B14F-4D97-AF65-F5344CB8AC3E}">
        <p14:creationId xmlns:p14="http://schemas.microsoft.com/office/powerpoint/2010/main" val="100320273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09A0E572-3CD7-442C-973F-B281994AC71B}"/>
              </a:ext>
            </a:extLst>
          </p:cNvPr>
          <p:cNvGrpSpPr/>
          <p:nvPr/>
        </p:nvGrpSpPr>
        <p:grpSpPr>
          <a:xfrm>
            <a:off x="2239126" y="900508"/>
            <a:ext cx="7322724" cy="5625922"/>
            <a:chOff x="2239126" y="900508"/>
            <a:chExt cx="7322724" cy="5625922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5A31032-6481-4CEF-BF12-1AA590C64CA4}"/>
                </a:ext>
              </a:extLst>
            </p:cNvPr>
            <p:cNvGrpSpPr/>
            <p:nvPr/>
          </p:nvGrpSpPr>
          <p:grpSpPr>
            <a:xfrm>
              <a:off x="2239126" y="900508"/>
              <a:ext cx="7322724" cy="5625922"/>
              <a:chOff x="2239126" y="900508"/>
              <a:chExt cx="7322724" cy="5625922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F114F9D-446B-4F92-BFF4-521A90E4DBA6}"/>
                  </a:ext>
                </a:extLst>
              </p:cNvPr>
              <p:cNvGrpSpPr/>
              <p:nvPr/>
            </p:nvGrpSpPr>
            <p:grpSpPr>
              <a:xfrm>
                <a:off x="2239126" y="900508"/>
                <a:ext cx="7322724" cy="5625922"/>
                <a:chOff x="2239126" y="900508"/>
                <a:chExt cx="7322724" cy="5625922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D992EB8B-9036-4F75-967D-7A3FBD1501FD}"/>
                    </a:ext>
                  </a:extLst>
                </p:cNvPr>
                <p:cNvGrpSpPr/>
                <p:nvPr/>
              </p:nvGrpSpPr>
              <p:grpSpPr>
                <a:xfrm>
                  <a:off x="2239126" y="900508"/>
                  <a:ext cx="7322724" cy="5625922"/>
                  <a:chOff x="2239126" y="900508"/>
                  <a:chExt cx="7322724" cy="5625922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990FAE0F-F315-41AE-BC8E-8574010B1E00}"/>
                      </a:ext>
                    </a:extLst>
                  </p:cNvPr>
                  <p:cNvGrpSpPr/>
                  <p:nvPr/>
                </p:nvGrpSpPr>
                <p:grpSpPr>
                  <a:xfrm>
                    <a:off x="2239126" y="900508"/>
                    <a:ext cx="7322724" cy="5625922"/>
                    <a:chOff x="2239126" y="900508"/>
                    <a:chExt cx="7322724" cy="5625922"/>
                  </a:xfrm>
                </p:grpSpPr>
                <p:pic>
                  <p:nvPicPr>
                    <p:cNvPr id="5" name="Picture 4">
                      <a:extLst>
                        <a:ext uri="{FF2B5EF4-FFF2-40B4-BE49-F238E27FC236}">
                          <a16:creationId xmlns:a16="http://schemas.microsoft.com/office/drawing/2014/main" id="{BE28BF46-196E-47BE-95F4-BEAE77C4C4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2239126" y="900508"/>
                      <a:ext cx="7322724" cy="562592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" name="Picture 33">
                      <a:hlinkClick r:id="rId3" action="ppaction://hlinksldjump"/>
                      <a:extLst>
                        <a:ext uri="{FF2B5EF4-FFF2-40B4-BE49-F238E27FC236}">
                          <a16:creationId xmlns:a16="http://schemas.microsoft.com/office/drawing/2014/main" id="{501A73A8-ECE1-4C49-A4F7-4A4D17D057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4164562" y="4176388"/>
                      <a:ext cx="2200847" cy="792549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6" name="Picture 35">
                    <a:hlinkClick r:id="rId5" action="ppaction://hlinksldjump"/>
                    <a:extLst>
                      <a:ext uri="{FF2B5EF4-FFF2-40B4-BE49-F238E27FC236}">
                        <a16:creationId xmlns:a16="http://schemas.microsoft.com/office/drawing/2014/main" id="{003D1787-EAD9-4E1F-9503-B07B4992D19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369736" y="4142549"/>
                    <a:ext cx="2200847" cy="792549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8" name="Picture 37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BEC69A07-4CA9-4ABC-8745-AFD0159033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370489" y="3316108"/>
                  <a:ext cx="2200847" cy="792549"/>
                </a:xfrm>
                <a:prstGeom prst="rect">
                  <a:avLst/>
                </a:prstGeom>
              </p:spPr>
            </p:pic>
          </p:grpSp>
          <p:pic>
            <p:nvPicPr>
              <p:cNvPr id="33" name="Picture 3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20F0B0B6-97B8-45D1-8E1E-AB607E23B1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178789" y="3447986"/>
                <a:ext cx="2121592" cy="652329"/>
              </a:xfrm>
              <a:prstGeom prst="rect">
                <a:avLst/>
              </a:prstGeom>
            </p:spPr>
          </p:pic>
        </p:grpSp>
        <p:pic>
          <p:nvPicPr>
            <p:cNvPr id="52" name="Picture 51">
              <a:hlinkClick r:id="rId11" action="ppaction://hlinksldjump"/>
              <a:extLst>
                <a:ext uri="{FF2B5EF4-FFF2-40B4-BE49-F238E27FC236}">
                  <a16:creationId xmlns:a16="http://schemas.microsoft.com/office/drawing/2014/main" id="{D907D0E1-0E52-49AC-A7DC-973DC6D6D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041336" y="2367117"/>
              <a:ext cx="670618" cy="512108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4EEFB7-F321-40CA-B376-4D1C8CB2EA2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21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D4ED5-D681-471C-8054-2B5E59120F1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D1A6A7-826A-4F69-BB7A-1A0FB4838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J’ajoute un document à mon message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45A7-5D84-4DC4-A283-6E9279C56559}"/>
              </a:ext>
            </a:extLst>
          </p:cNvPr>
          <p:cNvSpPr/>
          <p:nvPr/>
        </p:nvSpPr>
        <p:spPr>
          <a:xfrm>
            <a:off x="9867201" y="2663709"/>
            <a:ext cx="1800000" cy="114269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sélectionner un ou plusieurs fichiers présent sur mon appareil (ordinateur, smartphone)</a:t>
            </a:r>
          </a:p>
        </p:txBody>
      </p:sp>
      <p:cxnSp>
        <p:nvCxnSpPr>
          <p:cNvPr id="10" name="Connecteur droit avec flèche 19">
            <a:extLst>
              <a:ext uri="{FF2B5EF4-FFF2-40B4-BE49-F238E27FC236}">
                <a16:creationId xmlns:a16="http://schemas.microsoft.com/office/drawing/2014/main" id="{2D03C65F-7AF4-4252-9272-BC8948C27191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8492359" y="3235059"/>
            <a:ext cx="1374842" cy="296421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CADECEB9-6420-435C-AE9E-747F148AC4A7}"/>
              </a:ext>
            </a:extLst>
          </p:cNvPr>
          <p:cNvSpPr/>
          <p:nvPr/>
        </p:nvSpPr>
        <p:spPr>
          <a:xfrm>
            <a:off x="9877711" y="4185062"/>
            <a:ext cx="1800000" cy="1090805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ajouter des pièces administratives que j’ai auparavant enregistrées</a:t>
            </a:r>
          </a:p>
        </p:txBody>
      </p:sp>
      <p:cxnSp>
        <p:nvCxnSpPr>
          <p:cNvPr id="12" name="Connecteur droit avec flèche 19">
            <a:extLst>
              <a:ext uri="{FF2B5EF4-FFF2-40B4-BE49-F238E27FC236}">
                <a16:creationId xmlns:a16="http://schemas.microsoft.com/office/drawing/2014/main" id="{C8D96AD1-5AE8-460E-B958-BA9BF18D1C58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492359" y="4730465"/>
            <a:ext cx="1385352" cy="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62252C4-CC0F-482D-B8EA-BD5AA73D5C3B}"/>
              </a:ext>
            </a:extLst>
          </p:cNvPr>
          <p:cNvSpPr/>
          <p:nvPr/>
        </p:nvSpPr>
        <p:spPr>
          <a:xfrm>
            <a:off x="211643" y="2663665"/>
            <a:ext cx="1800000" cy="1142743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choisir un ou plusieurs fichiers présent dans mon espace Documents de Mon espace santé</a:t>
            </a:r>
          </a:p>
        </p:txBody>
      </p:sp>
      <p:cxnSp>
        <p:nvCxnSpPr>
          <p:cNvPr id="14" name="Connecteur droit avec flèche 19">
            <a:extLst>
              <a:ext uri="{FF2B5EF4-FFF2-40B4-BE49-F238E27FC236}">
                <a16:creationId xmlns:a16="http://schemas.microsoft.com/office/drawing/2014/main" id="{9E1D6F33-953F-4BA5-B86D-9EA03D45040F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011643" y="3235037"/>
            <a:ext cx="2224026" cy="296443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CFAC245-2ABA-4CF0-A2EC-C7172C637602}"/>
              </a:ext>
            </a:extLst>
          </p:cNvPr>
          <p:cNvSpPr/>
          <p:nvPr/>
        </p:nvSpPr>
        <p:spPr>
          <a:xfrm>
            <a:off x="222153" y="4185061"/>
            <a:ext cx="1800000" cy="161664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ajouter mon Profil Médical : une synthèse PDF est alors générée automatiquement et insérée en pièces jointes de mon message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CF386D-35CC-445B-A54D-ABB187E7DECF}"/>
              </a:ext>
            </a:extLst>
          </p:cNvPr>
          <p:cNvSpPr txBox="1"/>
          <p:nvPr/>
        </p:nvSpPr>
        <p:spPr>
          <a:xfrm>
            <a:off x="9831373" y="5293880"/>
            <a:ext cx="1943799" cy="5078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900" i="1" dirty="0">
                <a:solidFill>
                  <a:schemeClr val="tx2"/>
                </a:solidFill>
              </a:rPr>
              <a:t>Passeport, carte d’identité, etc.</a:t>
            </a:r>
            <a:br>
              <a:rPr lang="fr-FR" sz="900" i="1" dirty="0">
                <a:solidFill>
                  <a:schemeClr val="tx2"/>
                </a:solidFill>
              </a:rPr>
            </a:br>
            <a:r>
              <a:rPr lang="fr-FR" sz="900" i="1" dirty="0">
                <a:solidFill>
                  <a:schemeClr val="tx2"/>
                </a:solidFill>
                <a:sym typeface="Wingdings" panose="05000000000000000000" pitchFamily="2" charset="2"/>
              </a:rPr>
              <a:t> se référer au pas à pas « Documents »</a:t>
            </a:r>
            <a:endParaRPr lang="fr-FR" sz="900" i="1" dirty="0">
              <a:solidFill>
                <a:schemeClr val="tx2"/>
              </a:solidFill>
            </a:endParaRPr>
          </a:p>
        </p:txBody>
      </p:sp>
      <p:cxnSp>
        <p:nvCxnSpPr>
          <p:cNvPr id="28" name="Connecteur droit avec flèche 19">
            <a:extLst>
              <a:ext uri="{FF2B5EF4-FFF2-40B4-BE49-F238E27FC236}">
                <a16:creationId xmlns:a16="http://schemas.microsoft.com/office/drawing/2014/main" id="{47603F82-8033-420A-B35C-D23B849A79DC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2022153" y="4730466"/>
            <a:ext cx="2213516" cy="26292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40" descr="Touchscreen with solid fill">
            <a:extLst>
              <a:ext uri="{FF2B5EF4-FFF2-40B4-BE49-F238E27FC236}">
                <a16:creationId xmlns:a16="http://schemas.microsoft.com/office/drawing/2014/main" id="{2B8D812B-0FA4-4752-9F32-B8B9745D792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989573" y="3856657"/>
            <a:ext cx="252000" cy="252000"/>
          </a:xfrm>
          <a:prstGeom prst="rect">
            <a:avLst/>
          </a:prstGeom>
        </p:spPr>
      </p:pic>
      <p:pic>
        <p:nvPicPr>
          <p:cNvPr id="42" name="Graphic 41" descr="Touchscreen with solid fill">
            <a:extLst>
              <a:ext uri="{FF2B5EF4-FFF2-40B4-BE49-F238E27FC236}">
                <a16:creationId xmlns:a16="http://schemas.microsoft.com/office/drawing/2014/main" id="{50774EF9-F636-4A5D-9EF9-241773CDA64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128878" y="3859366"/>
            <a:ext cx="252000" cy="252000"/>
          </a:xfrm>
          <a:prstGeom prst="rect">
            <a:avLst/>
          </a:prstGeom>
        </p:spPr>
      </p:pic>
      <p:pic>
        <p:nvPicPr>
          <p:cNvPr id="43" name="Graphic 42" descr="Touchscreen with solid fill">
            <a:extLst>
              <a:ext uri="{FF2B5EF4-FFF2-40B4-BE49-F238E27FC236}">
                <a16:creationId xmlns:a16="http://schemas.microsoft.com/office/drawing/2014/main" id="{400E6BD1-F797-4445-84EC-03583A25564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162248" y="4687159"/>
            <a:ext cx="252000" cy="252000"/>
          </a:xfrm>
          <a:prstGeom prst="rect">
            <a:avLst/>
          </a:prstGeom>
        </p:spPr>
      </p:pic>
      <p:pic>
        <p:nvPicPr>
          <p:cNvPr id="44" name="Graphic 43" descr="Touchscreen with solid fill">
            <a:extLst>
              <a:ext uri="{FF2B5EF4-FFF2-40B4-BE49-F238E27FC236}">
                <a16:creationId xmlns:a16="http://schemas.microsoft.com/office/drawing/2014/main" id="{46D42EAF-78FA-4AD5-8573-BCE56695EF8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989573" y="4716937"/>
            <a:ext cx="252000" cy="252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5B1A3A8D-5181-4BC6-A610-94FDC0AD39F5}"/>
              </a:ext>
            </a:extLst>
          </p:cNvPr>
          <p:cNvSpPr/>
          <p:nvPr/>
        </p:nvSpPr>
        <p:spPr>
          <a:xfrm>
            <a:off x="9877711" y="1555647"/>
            <a:ext cx="1789490" cy="6360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Je clique ici pour quitter la page à tout moment.</a:t>
            </a:r>
          </a:p>
        </p:txBody>
      </p:sp>
      <p:cxnSp>
        <p:nvCxnSpPr>
          <p:cNvPr id="46" name="Connecteur droit avec flèche 19">
            <a:extLst>
              <a:ext uri="{FF2B5EF4-FFF2-40B4-BE49-F238E27FC236}">
                <a16:creationId xmlns:a16="http://schemas.microsoft.com/office/drawing/2014/main" id="{63CA9115-24F7-4B14-98DA-15A7C3BA97CC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8650014" y="1873696"/>
            <a:ext cx="1227697" cy="644908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Graphic 53" descr="Touchscreen with solid fill">
            <a:extLst>
              <a:ext uri="{FF2B5EF4-FFF2-40B4-BE49-F238E27FC236}">
                <a16:creationId xmlns:a16="http://schemas.microsoft.com/office/drawing/2014/main" id="{09BF3DE0-8141-4902-905C-F65C96E6724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415370" y="276002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63088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A833BAF-7FB6-478C-A40E-E521661EF166}"/>
              </a:ext>
            </a:extLst>
          </p:cNvPr>
          <p:cNvGrpSpPr/>
          <p:nvPr/>
        </p:nvGrpSpPr>
        <p:grpSpPr>
          <a:xfrm>
            <a:off x="417581" y="1796914"/>
            <a:ext cx="5915493" cy="3999888"/>
            <a:chOff x="417581" y="1796914"/>
            <a:chExt cx="5915493" cy="3999888"/>
          </a:xfrm>
        </p:grpSpPr>
        <p:pic>
          <p:nvPicPr>
            <p:cNvPr id="5" name="Picture 2">
              <a:hlinkClick r:id="rId2" action="ppaction://hlinksldjump"/>
              <a:extLst>
                <a:ext uri="{FF2B5EF4-FFF2-40B4-BE49-F238E27FC236}">
                  <a16:creationId xmlns:a16="http://schemas.microsoft.com/office/drawing/2014/main" id="{930FEEB7-FC13-47F3-9263-5E1A2D806F6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7" r="8318"/>
            <a:stretch/>
          </p:blipFill>
          <p:spPr bwMode="auto">
            <a:xfrm>
              <a:off x="417581" y="1796914"/>
              <a:ext cx="5915493" cy="399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2">
              <a:hlinkClick r:id="rId4" action="ppaction://hlinksldjump"/>
              <a:extLst>
                <a:ext uri="{FF2B5EF4-FFF2-40B4-BE49-F238E27FC236}">
                  <a16:creationId xmlns:a16="http://schemas.microsoft.com/office/drawing/2014/main" id="{44AD68CC-8907-4FCF-AB06-05266448CB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16" t="3846" r="10873" b="85895"/>
            <a:stretch/>
          </p:blipFill>
          <p:spPr bwMode="auto">
            <a:xfrm>
              <a:off x="5624351" y="1948532"/>
              <a:ext cx="521194" cy="41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CB4DAC6-FAD9-4A19-A420-0252936E3A3E}"/>
              </a:ext>
            </a:extLst>
          </p:cNvPr>
          <p:cNvGrpSpPr/>
          <p:nvPr/>
        </p:nvGrpSpPr>
        <p:grpSpPr>
          <a:xfrm>
            <a:off x="6688901" y="1873813"/>
            <a:ext cx="5240961" cy="3846090"/>
            <a:chOff x="6688901" y="1873813"/>
            <a:chExt cx="5240961" cy="3846090"/>
          </a:xfrm>
        </p:grpSpPr>
        <p:pic>
          <p:nvPicPr>
            <p:cNvPr id="23" name="Picture 22">
              <a:hlinkClick r:id="rId5" action="ppaction://hlinksldjump"/>
              <a:extLst>
                <a:ext uri="{FF2B5EF4-FFF2-40B4-BE49-F238E27FC236}">
                  <a16:creationId xmlns:a16="http://schemas.microsoft.com/office/drawing/2014/main" id="{649AD880-1A31-44F5-A7AF-4AD313004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88901" y="1873813"/>
              <a:ext cx="5240961" cy="3846090"/>
            </a:xfrm>
            <a:prstGeom prst="rect">
              <a:avLst/>
            </a:prstGeom>
          </p:spPr>
        </p:pic>
        <p:pic>
          <p:nvPicPr>
            <p:cNvPr id="54" name="Picture 53">
              <a:hlinkClick r:id="rId4" action="ppaction://hlinksldjump"/>
              <a:extLst>
                <a:ext uri="{FF2B5EF4-FFF2-40B4-BE49-F238E27FC236}">
                  <a16:creationId xmlns:a16="http://schemas.microsoft.com/office/drawing/2014/main" id="{BB834F7A-69E2-4F53-BBFF-39E686D2D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4475" t="8101" r="16433" b="81733"/>
            <a:stretch/>
          </p:blipFill>
          <p:spPr>
            <a:xfrm>
              <a:off x="10591700" y="2184720"/>
              <a:ext cx="476499" cy="390986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2094DC0-CE36-4132-8C05-55DD6BBD15D9}"/>
              </a:ext>
            </a:extLst>
          </p:cNvPr>
          <p:cNvSpPr/>
          <p:nvPr/>
        </p:nvSpPr>
        <p:spPr>
          <a:xfrm>
            <a:off x="3573516" y="1014038"/>
            <a:ext cx="2522483" cy="636097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choisis un ou plusieurs documents dans les documents de santé que j’ai renseigné.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4B99A0-279C-4886-BD88-B1501ECBC475}"/>
              </a:ext>
            </a:extLst>
          </p:cNvPr>
          <p:cNvSpPr/>
          <p:nvPr/>
        </p:nvSpPr>
        <p:spPr>
          <a:xfrm>
            <a:off x="417581" y="1014038"/>
            <a:ext cx="3033319" cy="636097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Si je le souhaite, je peux trier ces documents par catégorie ou du plus au moins récent pour mieux les retrouver.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9EF619-654D-48C2-94E9-86E6AE8D6503}"/>
              </a:ext>
            </a:extLst>
          </p:cNvPr>
          <p:cNvSpPr/>
          <p:nvPr/>
        </p:nvSpPr>
        <p:spPr>
          <a:xfrm>
            <a:off x="6584730" y="1014038"/>
            <a:ext cx="2522483" cy="6360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Je clique ici pour quitter la page à tout moment.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0D723E-3B8B-4E0F-9803-3F324A7940A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22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B44FC-7600-4474-ABAC-503A18D918B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4E7DC4-48E1-45BF-BBB1-7A2CD093E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J’ajoute un document à partir des documents de Mon espace santé</a:t>
            </a:r>
          </a:p>
        </p:txBody>
      </p:sp>
      <p:cxnSp>
        <p:nvCxnSpPr>
          <p:cNvPr id="7" name="Connecteur droit avec flèche 19">
            <a:extLst>
              <a:ext uri="{FF2B5EF4-FFF2-40B4-BE49-F238E27FC236}">
                <a16:creationId xmlns:a16="http://schemas.microsoft.com/office/drawing/2014/main" id="{7ECC707F-7059-429F-AEDD-A4A232AA79D3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4834758" y="1650135"/>
            <a:ext cx="0" cy="1276271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2AC80C5-6F8E-44DE-AA38-2F2397976690}"/>
              </a:ext>
            </a:extLst>
          </p:cNvPr>
          <p:cNvSpPr txBox="1"/>
          <p:nvPr/>
        </p:nvSpPr>
        <p:spPr>
          <a:xfrm>
            <a:off x="336331" y="5873818"/>
            <a:ext cx="4761186" cy="2539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50" b="1" dirty="0">
                <a:solidFill>
                  <a:srgbClr val="2253A3"/>
                </a:solidFill>
              </a:rPr>
              <a:t>CAS OU J’AI DÉJÀ RENSEIGNÉ DES DOCUMENTS DE SANTÉ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3286B6-4E75-407F-8C45-03771C343ECC}"/>
              </a:ext>
            </a:extLst>
          </p:cNvPr>
          <p:cNvSpPr txBox="1"/>
          <p:nvPr/>
        </p:nvSpPr>
        <p:spPr>
          <a:xfrm>
            <a:off x="7210095" y="5903789"/>
            <a:ext cx="4761186" cy="2539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sz="1050" b="1" dirty="0">
                <a:solidFill>
                  <a:srgbClr val="2253A3"/>
                </a:solidFill>
              </a:rPr>
              <a:t>CAS OU JE N’AI PAS ENCORE RENSEIGNÉ DE DOCUMENT DE SANTÉ</a:t>
            </a:r>
          </a:p>
        </p:txBody>
      </p:sp>
      <p:cxnSp>
        <p:nvCxnSpPr>
          <p:cNvPr id="34" name="Connecteur droit avec flèche 19">
            <a:extLst>
              <a:ext uri="{FF2B5EF4-FFF2-40B4-BE49-F238E27FC236}">
                <a16:creationId xmlns:a16="http://schemas.microsoft.com/office/drawing/2014/main" id="{D74C2B22-C1C4-47AB-BDB4-7EFD81349630}"/>
              </a:ext>
            </a:extLst>
          </p:cNvPr>
          <p:cNvCxnSpPr>
            <a:cxnSpLocks/>
          </p:cNvCxnSpPr>
          <p:nvPr/>
        </p:nvCxnSpPr>
        <p:spPr>
          <a:xfrm>
            <a:off x="1934241" y="1650135"/>
            <a:ext cx="0" cy="820691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19">
            <a:extLst>
              <a:ext uri="{FF2B5EF4-FFF2-40B4-BE49-F238E27FC236}">
                <a16:creationId xmlns:a16="http://schemas.microsoft.com/office/drawing/2014/main" id="{26775F23-E089-4662-8028-A64F380C132C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7845972" y="1650135"/>
            <a:ext cx="3066754" cy="638135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19">
            <a:extLst>
              <a:ext uri="{FF2B5EF4-FFF2-40B4-BE49-F238E27FC236}">
                <a16:creationId xmlns:a16="http://schemas.microsoft.com/office/drawing/2014/main" id="{E59A914F-8D2E-422F-80A3-1F35F8FBBE5B}"/>
              </a:ext>
            </a:extLst>
          </p:cNvPr>
          <p:cNvCxnSpPr>
            <a:cxnSpLocks/>
            <a:stCxn id="38" idx="2"/>
          </p:cNvCxnSpPr>
          <p:nvPr/>
        </p:nvCxnSpPr>
        <p:spPr>
          <a:xfrm flipH="1">
            <a:off x="6096000" y="1650135"/>
            <a:ext cx="1749972" cy="410345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Graphic 56" descr="Touchscreen with solid fill">
            <a:extLst>
              <a:ext uri="{FF2B5EF4-FFF2-40B4-BE49-F238E27FC236}">
                <a16:creationId xmlns:a16="http://schemas.microsoft.com/office/drawing/2014/main" id="{775CC283-390B-4961-A2AE-CCE3AAAF06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94510" y="3544858"/>
            <a:ext cx="252000" cy="252000"/>
          </a:xfrm>
          <a:prstGeom prst="rect">
            <a:avLst/>
          </a:prstGeom>
        </p:spPr>
      </p:pic>
      <p:pic>
        <p:nvPicPr>
          <p:cNvPr id="58" name="Graphic 57" descr="Touchscreen with solid fill">
            <a:extLst>
              <a:ext uri="{FF2B5EF4-FFF2-40B4-BE49-F238E27FC236}">
                <a16:creationId xmlns:a16="http://schemas.microsoft.com/office/drawing/2014/main" id="{6171C82C-54E7-42D2-93D8-447CFE3C87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00800" y="2162270"/>
            <a:ext cx="252000" cy="252000"/>
          </a:xfrm>
          <a:prstGeom prst="rect">
            <a:avLst/>
          </a:prstGeom>
        </p:spPr>
      </p:pic>
      <p:pic>
        <p:nvPicPr>
          <p:cNvPr id="59" name="Graphic 58" descr="Touchscreen with solid fill">
            <a:extLst>
              <a:ext uri="{FF2B5EF4-FFF2-40B4-BE49-F238E27FC236}">
                <a16:creationId xmlns:a16="http://schemas.microsoft.com/office/drawing/2014/main" id="{7EB61881-51D2-4B43-9C5E-13F96CFCF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829949" y="244970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632938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4C254A-CB14-453D-85F3-5892235E113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23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DAFFA-A30A-4255-BC98-0EF4D702633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D74047-0288-4993-9046-8D9CDA649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J’ajoute un document à partir de mes fichiers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28F560-B514-4F43-8031-3CB41154B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910" y="953845"/>
            <a:ext cx="6927644" cy="55108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1500E54-34EF-41AB-AC5D-3729374E5CF6}"/>
              </a:ext>
            </a:extLst>
          </p:cNvPr>
          <p:cNvSpPr/>
          <p:nvPr/>
        </p:nvSpPr>
        <p:spPr>
          <a:xfrm>
            <a:off x="9867201" y="2905445"/>
            <a:ext cx="1800000" cy="64490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glisse et dépose un fichier de mon ordinateur pour l’ajouter</a:t>
            </a:r>
          </a:p>
        </p:txBody>
      </p:sp>
      <p:cxnSp>
        <p:nvCxnSpPr>
          <p:cNvPr id="8" name="Connecteur droit avec flèche 19">
            <a:extLst>
              <a:ext uri="{FF2B5EF4-FFF2-40B4-BE49-F238E27FC236}">
                <a16:creationId xmlns:a16="http://schemas.microsoft.com/office/drawing/2014/main" id="{6AC1DFBC-79D5-4085-B4FC-626422CEF1D9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7062952" y="3227900"/>
            <a:ext cx="2804249" cy="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FCA3EAE2-A3E6-47BE-8497-0C0D6E21A791}"/>
              </a:ext>
            </a:extLst>
          </p:cNvPr>
          <p:cNvSpPr/>
          <p:nvPr/>
        </p:nvSpPr>
        <p:spPr>
          <a:xfrm>
            <a:off x="9867201" y="4586878"/>
            <a:ext cx="1800000" cy="64490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Ou je clique ici pour sélectionner le(s) fichier(s) à ajouter</a:t>
            </a:r>
          </a:p>
        </p:txBody>
      </p:sp>
      <p:cxnSp>
        <p:nvCxnSpPr>
          <p:cNvPr id="12" name="Connecteur droit avec flèche 19">
            <a:extLst>
              <a:ext uri="{FF2B5EF4-FFF2-40B4-BE49-F238E27FC236}">
                <a16:creationId xmlns:a16="http://schemas.microsoft.com/office/drawing/2014/main" id="{5817E329-2D6B-45E6-8CE7-FD8F04EFA9E4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6537434" y="4909333"/>
            <a:ext cx="3329767" cy="0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3469E-3AB8-490E-8E00-6BD75DA37A04}"/>
              </a:ext>
            </a:extLst>
          </p:cNvPr>
          <p:cNvSpPr/>
          <p:nvPr/>
        </p:nvSpPr>
        <p:spPr>
          <a:xfrm>
            <a:off x="9867201" y="1763817"/>
            <a:ext cx="1800000" cy="6360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Je clique ici pour quitter la page à tout moment.</a:t>
            </a:r>
          </a:p>
        </p:txBody>
      </p:sp>
      <p:cxnSp>
        <p:nvCxnSpPr>
          <p:cNvPr id="15" name="Connecteur droit avec flèche 19">
            <a:extLst>
              <a:ext uri="{FF2B5EF4-FFF2-40B4-BE49-F238E27FC236}">
                <a16:creationId xmlns:a16="http://schemas.microsoft.com/office/drawing/2014/main" id="{716DE0C6-4A0E-44E0-8174-CFB28657D2E4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588469" y="2081866"/>
            <a:ext cx="2278732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hlinkClick r:id="rId3" action="ppaction://hlinksldjump"/>
            <a:extLst>
              <a:ext uri="{FF2B5EF4-FFF2-40B4-BE49-F238E27FC236}">
                <a16:creationId xmlns:a16="http://schemas.microsoft.com/office/drawing/2014/main" id="{27141E8E-4696-4A94-A074-233E0F5766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744" t="16451" r="25087" b="74682"/>
          <a:stretch/>
        </p:blipFill>
        <p:spPr>
          <a:xfrm>
            <a:off x="7057872" y="1863843"/>
            <a:ext cx="565935" cy="4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9554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952141A3-EBFE-4B9D-9A78-35097FF37FB7}"/>
              </a:ext>
            </a:extLst>
          </p:cNvPr>
          <p:cNvGrpSpPr/>
          <p:nvPr/>
        </p:nvGrpSpPr>
        <p:grpSpPr>
          <a:xfrm>
            <a:off x="417581" y="1657214"/>
            <a:ext cx="5915493" cy="4797713"/>
            <a:chOff x="417581" y="1796914"/>
            <a:chExt cx="5915493" cy="479771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97BD889-45C2-4DFD-936C-2755D4D45278}"/>
                </a:ext>
              </a:extLst>
            </p:cNvPr>
            <p:cNvGrpSpPr/>
            <p:nvPr/>
          </p:nvGrpSpPr>
          <p:grpSpPr>
            <a:xfrm>
              <a:off x="417581" y="1796914"/>
              <a:ext cx="5915493" cy="4797713"/>
              <a:chOff x="417581" y="1796914"/>
              <a:chExt cx="5915493" cy="479771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40C175E-7EE4-4297-9785-9DEF2ABAB4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7581" y="1796914"/>
                <a:ext cx="5915493" cy="4797713"/>
              </a:xfrm>
              <a:prstGeom prst="rect">
                <a:avLst/>
              </a:prstGeom>
            </p:spPr>
          </p:pic>
          <p:pic>
            <p:nvPicPr>
              <p:cNvPr id="16" name="Picture 15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5A417BC9-A30A-4397-8290-773A3CC615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19243" y="2214229"/>
                <a:ext cx="591363" cy="365792"/>
              </a:xfrm>
              <a:prstGeom prst="rect">
                <a:avLst/>
              </a:prstGeom>
            </p:spPr>
          </p:pic>
        </p:grpSp>
        <p:pic>
          <p:nvPicPr>
            <p:cNvPr id="41" name="Picture 40">
              <a:hlinkClick r:id="rId5" action="ppaction://hlinksldjump"/>
              <a:extLst>
                <a:ext uri="{FF2B5EF4-FFF2-40B4-BE49-F238E27FC236}">
                  <a16:creationId xmlns:a16="http://schemas.microsoft.com/office/drawing/2014/main" id="{D02AB309-29B1-41E4-B6A7-CF1B3F73A1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890" t="65124" r="42223" b="23789"/>
            <a:stretch/>
          </p:blipFill>
          <p:spPr>
            <a:xfrm>
              <a:off x="2892727" y="4923194"/>
              <a:ext cx="939800" cy="531934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13284E-B7E5-4831-9CC8-CEAD1C8BC04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24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4E567-A1A1-45A7-9001-806D0F361EA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4C3174-EA3A-4CC6-AB3E-AE47E4455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J’ajoute un document à partir de mes pièces administratives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479ACFD-7D4D-402A-8312-0544B8C4C42A}"/>
              </a:ext>
            </a:extLst>
          </p:cNvPr>
          <p:cNvGrpSpPr/>
          <p:nvPr/>
        </p:nvGrpSpPr>
        <p:grpSpPr>
          <a:xfrm>
            <a:off x="6688901" y="1734113"/>
            <a:ext cx="5018008" cy="3873759"/>
            <a:chOff x="6688901" y="1873813"/>
            <a:chExt cx="5018008" cy="38737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7FD65C3-263C-4276-B801-4827118AA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88901" y="1873813"/>
              <a:ext cx="5018008" cy="3873759"/>
            </a:xfrm>
            <a:prstGeom prst="rect">
              <a:avLst/>
            </a:prstGeom>
          </p:spPr>
        </p:pic>
        <p:pic>
          <p:nvPicPr>
            <p:cNvPr id="14" name="Picture 13">
              <a:hlinkClick r:id="rId3" action="ppaction://hlinksldjump"/>
              <a:extLst>
                <a:ext uri="{FF2B5EF4-FFF2-40B4-BE49-F238E27FC236}">
                  <a16:creationId xmlns:a16="http://schemas.microsoft.com/office/drawing/2014/main" id="{F2999202-323B-4010-A71E-3D59AD0A7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87628" y="2146483"/>
              <a:ext cx="530398" cy="396274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FD0BE76-8CB8-4611-B941-A8B67D24C656}"/>
              </a:ext>
            </a:extLst>
          </p:cNvPr>
          <p:cNvSpPr/>
          <p:nvPr/>
        </p:nvSpPr>
        <p:spPr>
          <a:xfrm>
            <a:off x="3573516" y="970728"/>
            <a:ext cx="2522483" cy="539707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ajouter pour continuer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C5775C-7FB8-455F-9465-8507B2F57B2B}"/>
              </a:ext>
            </a:extLst>
          </p:cNvPr>
          <p:cNvSpPr/>
          <p:nvPr/>
        </p:nvSpPr>
        <p:spPr>
          <a:xfrm>
            <a:off x="417581" y="970728"/>
            <a:ext cx="3033319" cy="539707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sélectionne les pièces administratives que je souhaite ajouter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795BD8-6F5E-4163-891E-2953F964C34B}"/>
              </a:ext>
            </a:extLst>
          </p:cNvPr>
          <p:cNvSpPr/>
          <p:nvPr/>
        </p:nvSpPr>
        <p:spPr>
          <a:xfrm>
            <a:off x="6584730" y="970728"/>
            <a:ext cx="2522483" cy="5397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Je clique ici pour quitter la page à tout moment.</a:t>
            </a:r>
          </a:p>
        </p:txBody>
      </p:sp>
      <p:cxnSp>
        <p:nvCxnSpPr>
          <p:cNvPr id="22" name="Connecteur droit avec flèche 19">
            <a:extLst>
              <a:ext uri="{FF2B5EF4-FFF2-40B4-BE49-F238E27FC236}">
                <a16:creationId xmlns:a16="http://schemas.microsoft.com/office/drawing/2014/main" id="{A6BDDF41-BBCC-4EBF-A8C2-31DF6FE03A9B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3678622" y="1510435"/>
            <a:ext cx="1156136" cy="3415851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19">
            <a:extLst>
              <a:ext uri="{FF2B5EF4-FFF2-40B4-BE49-F238E27FC236}">
                <a16:creationId xmlns:a16="http://schemas.microsoft.com/office/drawing/2014/main" id="{1D571C9D-9123-4BCE-B567-86B65A92114D}"/>
              </a:ext>
            </a:extLst>
          </p:cNvPr>
          <p:cNvCxnSpPr>
            <a:cxnSpLocks/>
          </p:cNvCxnSpPr>
          <p:nvPr/>
        </p:nvCxnSpPr>
        <p:spPr>
          <a:xfrm flipH="1">
            <a:off x="1934240" y="1510435"/>
            <a:ext cx="1" cy="1618582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19">
            <a:extLst>
              <a:ext uri="{FF2B5EF4-FFF2-40B4-BE49-F238E27FC236}">
                <a16:creationId xmlns:a16="http://schemas.microsoft.com/office/drawing/2014/main" id="{9430EFD9-7AD1-45D1-9D07-1F49CB7430F7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7845972" y="1510435"/>
            <a:ext cx="2843049" cy="638135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19">
            <a:extLst>
              <a:ext uri="{FF2B5EF4-FFF2-40B4-BE49-F238E27FC236}">
                <a16:creationId xmlns:a16="http://schemas.microsoft.com/office/drawing/2014/main" id="{DB728378-A369-41D7-B8A2-83CB720DFE63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5366568" y="1510435"/>
            <a:ext cx="2479404" cy="638135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phic 25" descr="Touchscreen with solid fill">
            <a:extLst>
              <a:ext uri="{FF2B5EF4-FFF2-40B4-BE49-F238E27FC236}">
                <a16:creationId xmlns:a16="http://schemas.microsoft.com/office/drawing/2014/main" id="{EB6AACD2-D97F-407D-8880-FAC27BB921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14568" y="2314321"/>
            <a:ext cx="252000" cy="252000"/>
          </a:xfrm>
          <a:prstGeom prst="rect">
            <a:avLst/>
          </a:prstGeom>
        </p:spPr>
      </p:pic>
      <p:pic>
        <p:nvPicPr>
          <p:cNvPr id="27" name="Graphic 26" descr="Touchscreen with solid fill">
            <a:extLst>
              <a:ext uri="{FF2B5EF4-FFF2-40B4-BE49-F238E27FC236}">
                <a16:creationId xmlns:a16="http://schemas.microsoft.com/office/drawing/2014/main" id="{D0EE1BE0-C448-4C38-B44B-22633DBD14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829949" y="2310006"/>
            <a:ext cx="252000" cy="252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31BC408-7DF8-4766-AB60-F84F9591B03B}"/>
              </a:ext>
            </a:extLst>
          </p:cNvPr>
          <p:cNvSpPr txBox="1"/>
          <p:nvPr/>
        </p:nvSpPr>
        <p:spPr>
          <a:xfrm>
            <a:off x="6813573" y="5649789"/>
            <a:ext cx="5018008" cy="2539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sz="1050" b="1" dirty="0">
                <a:solidFill>
                  <a:srgbClr val="2253A3"/>
                </a:solidFill>
              </a:rPr>
              <a:t>CAS OU JE N’AI PAS ENCORE RENSEIGNÉ DE PIECES ADMINISTRATIVES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DECFA9-3CF5-42E2-B9F3-52B3AC801475}"/>
              </a:ext>
            </a:extLst>
          </p:cNvPr>
          <p:cNvSpPr txBox="1"/>
          <p:nvPr/>
        </p:nvSpPr>
        <p:spPr>
          <a:xfrm>
            <a:off x="1391266" y="6462700"/>
            <a:ext cx="5018008" cy="2539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sz="1050" b="1" dirty="0">
                <a:solidFill>
                  <a:srgbClr val="2253A3"/>
                </a:solidFill>
              </a:rPr>
              <a:t>CAS OU J’AI RENSEIGNÉ DE PIECES ADMINISTRATIVES</a:t>
            </a:r>
          </a:p>
        </p:txBody>
      </p:sp>
      <p:pic>
        <p:nvPicPr>
          <p:cNvPr id="43" name="Graphic 42" descr="Touchscreen with solid fill">
            <a:extLst>
              <a:ext uri="{FF2B5EF4-FFF2-40B4-BE49-F238E27FC236}">
                <a16:creationId xmlns:a16="http://schemas.microsoft.com/office/drawing/2014/main" id="{6B23E69A-CF58-4993-8490-CD22D4CD40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50900" y="511803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2963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C39972B-0E27-4D2B-A7AA-C4C74FF6199E}"/>
              </a:ext>
            </a:extLst>
          </p:cNvPr>
          <p:cNvGrpSpPr/>
          <p:nvPr/>
        </p:nvGrpSpPr>
        <p:grpSpPr>
          <a:xfrm>
            <a:off x="2108200" y="800705"/>
            <a:ext cx="7094310" cy="5643201"/>
            <a:chOff x="2108200" y="800705"/>
            <a:chExt cx="7094310" cy="564320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477D4CD-90A9-4017-8890-85D85C665DD1}"/>
                </a:ext>
              </a:extLst>
            </p:cNvPr>
            <p:cNvGrpSpPr/>
            <p:nvPr/>
          </p:nvGrpSpPr>
          <p:grpSpPr>
            <a:xfrm>
              <a:off x="2108200" y="800705"/>
              <a:ext cx="7094310" cy="5643201"/>
              <a:chOff x="2108200" y="800705"/>
              <a:chExt cx="7094310" cy="564320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2F716CB-4911-4060-A00B-9D0B817B56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08200" y="800705"/>
                <a:ext cx="7094310" cy="5643201"/>
              </a:xfrm>
              <a:prstGeom prst="rect">
                <a:avLst/>
              </a:prstGeom>
            </p:spPr>
          </p:pic>
          <p:pic>
            <p:nvPicPr>
              <p:cNvPr id="6" name="Picture 5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17E6ACBE-5463-4437-A749-90F6545EE8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4682" y="3622305"/>
                <a:ext cx="1066892" cy="280440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E1E844E-3052-4534-AFAC-610AAEDC7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9525" t="79481" r="7179" b="14370"/>
            <a:stretch/>
          </p:blipFill>
          <p:spPr>
            <a:xfrm>
              <a:off x="7755010" y="5264749"/>
              <a:ext cx="943277" cy="347049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DD7C58-FD28-475B-A412-2DFD2FAC50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25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C5F6C-8D47-43E1-AF33-B7CFFC39F81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F62DD9-C328-4DC2-B9C4-B740E1EE6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Document ajouté</a:t>
            </a:r>
          </a:p>
        </p:txBody>
      </p:sp>
      <p:pic>
        <p:nvPicPr>
          <p:cNvPr id="8" name="Graphic 7" descr="Touchscreen with solid fill">
            <a:extLst>
              <a:ext uri="{FF2B5EF4-FFF2-40B4-BE49-F238E27FC236}">
                <a16:creationId xmlns:a16="http://schemas.microsoft.com/office/drawing/2014/main" id="{6E3C426A-AAF9-4ECE-A8A7-A561E4D711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99574" y="3831256"/>
            <a:ext cx="252000" cy="252000"/>
          </a:xfrm>
          <a:prstGeom prst="rect">
            <a:avLst/>
          </a:prstGeom>
        </p:spPr>
      </p:pic>
      <p:pic>
        <p:nvPicPr>
          <p:cNvPr id="9" name="Graphic 8" descr="Touchscreen with solid fill">
            <a:extLst>
              <a:ext uri="{FF2B5EF4-FFF2-40B4-BE49-F238E27FC236}">
                <a16:creationId xmlns:a16="http://schemas.microsoft.com/office/drawing/2014/main" id="{8A3D95C4-7F27-42A3-9B2A-49B64129E7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90913" y="5533323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22713"/>
      </p:ext>
    </p:extLst>
  </p:cSld>
  <p:clrMapOvr>
    <a:masterClrMapping/>
  </p:clrMapOvr>
  <p:transition spd="med"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26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Envoyer un message</a:t>
            </a:r>
          </a:p>
        </p:txBody>
      </p:sp>
    </p:spTree>
    <p:extLst>
      <p:ext uri="{BB962C8B-B14F-4D97-AF65-F5344CB8AC3E}">
        <p14:creationId xmlns:p14="http://schemas.microsoft.com/office/powerpoint/2010/main" val="451222347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A8677A-D921-4456-8A86-55042D0A5A3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27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B901C4-A727-4A88-86D7-6DBC7BEF24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7D430E5-00EE-44B7-A51C-0320F1ED3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J’envoie mon message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57D2D5-C018-4F66-ADDB-4856BA008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192" y="998079"/>
            <a:ext cx="6968603" cy="54868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C83D65-9249-4C23-A45D-2D999F1C0EAA}"/>
              </a:ext>
            </a:extLst>
          </p:cNvPr>
          <p:cNvSpPr txBox="1"/>
          <p:nvPr/>
        </p:nvSpPr>
        <p:spPr>
          <a:xfrm>
            <a:off x="9509227" y="5376861"/>
            <a:ext cx="19886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dirty="0"/>
              <a:t>Une notification m’indique que le message a bien été envoyé</a:t>
            </a:r>
          </a:p>
        </p:txBody>
      </p:sp>
      <p:cxnSp>
        <p:nvCxnSpPr>
          <p:cNvPr id="9" name="Connecteur droit avec flèche 19">
            <a:extLst>
              <a:ext uri="{FF2B5EF4-FFF2-40B4-BE49-F238E27FC236}">
                <a16:creationId xmlns:a16="http://schemas.microsoft.com/office/drawing/2014/main" id="{FC68F48F-7B0D-4377-A18B-BA8C4944830E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818997" y="5576916"/>
            <a:ext cx="2690230" cy="646929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85892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28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Supprimer une conversation</a:t>
            </a:r>
          </a:p>
        </p:txBody>
      </p:sp>
    </p:spTree>
    <p:extLst>
      <p:ext uri="{BB962C8B-B14F-4D97-AF65-F5344CB8AC3E}">
        <p14:creationId xmlns:p14="http://schemas.microsoft.com/office/powerpoint/2010/main" val="319441931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phic 43" descr="Cursor with solid fill">
            <a:extLst>
              <a:ext uri="{FF2B5EF4-FFF2-40B4-BE49-F238E27FC236}">
                <a16:creationId xmlns:a16="http://schemas.microsoft.com/office/drawing/2014/main" id="{4BB73D16-59F6-4D9E-950B-28A4028C0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56342" y="3678114"/>
            <a:ext cx="646331" cy="646331"/>
          </a:xfrm>
          <a:prstGeom prst="rect">
            <a:avLst/>
          </a:prstGeom>
        </p:spPr>
      </p:pic>
      <p:sp>
        <p:nvSpPr>
          <p:cNvPr id="47" name="ZoneTexte 14">
            <a:extLst>
              <a:ext uri="{FF2B5EF4-FFF2-40B4-BE49-F238E27FC236}">
                <a16:creationId xmlns:a16="http://schemas.microsoft.com/office/drawing/2014/main" id="{14DC7C6A-307B-4803-9170-B98EC894F762}"/>
              </a:ext>
            </a:extLst>
          </p:cNvPr>
          <p:cNvSpPr txBox="1"/>
          <p:nvPr/>
        </p:nvSpPr>
        <p:spPr>
          <a:xfrm>
            <a:off x="3802673" y="3816465"/>
            <a:ext cx="6384394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fr-FR" sz="1600" dirty="0"/>
              <a:t>Je clique directement n’importe où sur la diapositive</a:t>
            </a:r>
            <a:br>
              <a:rPr lang="fr-FR" sz="1600" dirty="0"/>
            </a:br>
            <a:r>
              <a:rPr lang="fr-FR" sz="1200" dirty="0"/>
              <a:t>ou j’utilise les flèches de mon clavier</a:t>
            </a:r>
            <a:endParaRPr lang="fr-FR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d’emploi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948633" y="1914244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Utiliser un mode en en plein écran pour faciliter la navigation</a:t>
            </a:r>
          </a:p>
        </p:txBody>
      </p:sp>
      <p:sp>
        <p:nvSpPr>
          <p:cNvPr id="33" name="ZoneTexte 14">
            <a:extLst>
              <a:ext uri="{FF2B5EF4-FFF2-40B4-BE49-F238E27FC236}">
                <a16:creationId xmlns:a16="http://schemas.microsoft.com/office/drawing/2014/main" id="{8F48D95D-72CF-4F1A-B513-88C71A2B3082}"/>
              </a:ext>
            </a:extLst>
          </p:cNvPr>
          <p:cNvSpPr txBox="1"/>
          <p:nvPr/>
        </p:nvSpPr>
        <p:spPr>
          <a:xfrm>
            <a:off x="3802674" y="4491822"/>
            <a:ext cx="75923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L’icône ci-contre signale une zone « cliquable » sur la diapositive. </a:t>
            </a:r>
          </a:p>
          <a:p>
            <a:r>
              <a:rPr lang="fr-FR" sz="1600" dirty="0"/>
              <a:t>Il vous suffit de cliquer à l’endroit indiqué pour poursuivre le parcours selon le chemin choisi. Sans cette icône il n’est pas possible de cliquer sur d’autres parcours qui seraient proposés.</a:t>
            </a:r>
            <a:br>
              <a:rPr lang="fr-FR" sz="1600" dirty="0"/>
            </a:br>
            <a:r>
              <a:rPr lang="fr-FR" sz="1200" b="1" dirty="0"/>
              <a:t>A noter : Si aucune icône est présente alors je clique n’importe où sur la diapositive pour continuer.  </a:t>
            </a:r>
          </a:p>
        </p:txBody>
      </p:sp>
      <p:pic>
        <p:nvPicPr>
          <p:cNvPr id="6" name="Graphic 5" descr="Projector screen with solid fill">
            <a:extLst>
              <a:ext uri="{FF2B5EF4-FFF2-40B4-BE49-F238E27FC236}">
                <a16:creationId xmlns:a16="http://schemas.microsoft.com/office/drawing/2014/main" id="{8873CB24-2FC8-41A4-B27E-767F003E7B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pic>
        <p:nvPicPr>
          <p:cNvPr id="8" name="Graphic 7" descr="Touchscreen with solid fill">
            <a:extLst>
              <a:ext uri="{FF2B5EF4-FFF2-40B4-BE49-F238E27FC236}">
                <a16:creationId xmlns:a16="http://schemas.microsoft.com/office/drawing/2014/main" id="{3F58B2E7-83B2-452A-87BB-C57999AAAC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57324" y="4431247"/>
            <a:ext cx="645350" cy="64535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47C012D-39CA-4A82-A22E-86A9A2067A73}"/>
              </a:ext>
            </a:extLst>
          </p:cNvPr>
          <p:cNvGrpSpPr/>
          <p:nvPr/>
        </p:nvGrpSpPr>
        <p:grpSpPr>
          <a:xfrm>
            <a:off x="3697125" y="2691022"/>
            <a:ext cx="5929312" cy="369332"/>
            <a:chOff x="3130022" y="2551956"/>
            <a:chExt cx="5929312" cy="3693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04D6C3C-7AA0-4367-AF7B-168E4A7A4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30022" y="2613826"/>
              <a:ext cx="5929312" cy="245593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54F8171-A056-4511-98A4-432AE620FB72}"/>
                </a:ext>
              </a:extLst>
            </p:cNvPr>
            <p:cNvSpPr/>
            <p:nvPr/>
          </p:nvSpPr>
          <p:spPr>
            <a:xfrm>
              <a:off x="6510867" y="2551956"/>
              <a:ext cx="355600" cy="369332"/>
            </a:xfrm>
            <a:prstGeom prst="ellipse">
              <a:avLst/>
            </a:prstGeom>
            <a:noFill/>
            <a:ln w="28575" cap="flat">
              <a:solidFill>
                <a:srgbClr val="FFC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7" name="ZoneTexte 14">
            <a:extLst>
              <a:ext uri="{FF2B5EF4-FFF2-40B4-BE49-F238E27FC236}">
                <a16:creationId xmlns:a16="http://schemas.microsoft.com/office/drawing/2014/main" id="{CA6D874F-3BAA-4CEF-8069-5FEBFBAD853B}"/>
              </a:ext>
            </a:extLst>
          </p:cNvPr>
          <p:cNvSpPr txBox="1"/>
          <p:nvPr/>
        </p:nvSpPr>
        <p:spPr>
          <a:xfrm>
            <a:off x="3033300" y="2263159"/>
            <a:ext cx="759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Sous Powerpoint, cliquer sur cet icône en bas de votre écran pour passer en navigation plein écran.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22DD34D-FB42-4878-AD9F-F4FD67ADCD69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5516217" y="2492196"/>
            <a:ext cx="1613829" cy="252913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9" name="Graphic 38" descr="Compass with solid fill">
            <a:extLst>
              <a:ext uri="{FF2B5EF4-FFF2-40B4-BE49-F238E27FC236}">
                <a16:creationId xmlns:a16="http://schemas.microsoft.com/office/drawing/2014/main" id="{6824E309-2C7D-4D63-B038-86B96FA5C04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65391" y="3149231"/>
            <a:ext cx="914400" cy="914400"/>
          </a:xfrm>
          <a:prstGeom prst="rect">
            <a:avLst/>
          </a:prstGeom>
        </p:spPr>
      </p:pic>
      <p:sp>
        <p:nvSpPr>
          <p:cNvPr id="40" name="ZoneTexte 14">
            <a:extLst>
              <a:ext uri="{FF2B5EF4-FFF2-40B4-BE49-F238E27FC236}">
                <a16:creationId xmlns:a16="http://schemas.microsoft.com/office/drawing/2014/main" id="{F0DEC6A0-075B-4266-BCC0-D56D0D52E0EE}"/>
              </a:ext>
            </a:extLst>
          </p:cNvPr>
          <p:cNvSpPr txBox="1"/>
          <p:nvPr/>
        </p:nvSpPr>
        <p:spPr>
          <a:xfrm>
            <a:off x="2948633" y="3351201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 naviguer entre les diapositives :</a:t>
            </a:r>
          </a:p>
        </p:txBody>
      </p:sp>
      <p:pic>
        <p:nvPicPr>
          <p:cNvPr id="2050" name="Picture 2" descr="Icône De Bouton De Clavier Esc Icône De Ligne De Vecteur Vecteurs libres de  droits et plus d'images vectorielles de Touche Échap - iStock">
            <a:extLst>
              <a:ext uri="{FF2B5EF4-FFF2-40B4-BE49-F238E27FC236}">
                <a16:creationId xmlns:a16="http://schemas.microsoft.com/office/drawing/2014/main" id="{A25B3E7D-06A9-4968-9000-6A30406E4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7" t="25064" r="23652" b="24544"/>
          <a:stretch/>
        </p:blipFill>
        <p:spPr bwMode="auto">
          <a:xfrm>
            <a:off x="3099573" y="5814545"/>
            <a:ext cx="683904" cy="64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14">
            <a:extLst>
              <a:ext uri="{FF2B5EF4-FFF2-40B4-BE49-F238E27FC236}">
                <a16:creationId xmlns:a16="http://schemas.microsoft.com/office/drawing/2014/main" id="{F93B784F-02AA-4DD3-8B68-FCEAED149DCD}"/>
              </a:ext>
            </a:extLst>
          </p:cNvPr>
          <p:cNvSpPr txBox="1"/>
          <p:nvPr/>
        </p:nvSpPr>
        <p:spPr>
          <a:xfrm>
            <a:off x="3802674" y="5844832"/>
            <a:ext cx="799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Je clique sur la touche « Echap » ou « Esc » en haut à gauche de mon clavier pour quitter le plein écran à tout moment si je le souhaite.</a:t>
            </a:r>
          </a:p>
        </p:txBody>
      </p:sp>
    </p:spTree>
    <p:extLst>
      <p:ext uri="{BB962C8B-B14F-4D97-AF65-F5344CB8AC3E}">
        <p14:creationId xmlns:p14="http://schemas.microsoft.com/office/powerpoint/2010/main" val="821286765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E3B41F-08AF-435D-A0CD-85AFBC98912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29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FC4F0-9A1C-4297-9FAA-D2D73DD9714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48086A-DC1F-4DC4-B15C-368EB37F4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supprime une conversation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A76C83-91A9-4225-BB48-7EBB84362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468" y="934021"/>
            <a:ext cx="6946528" cy="53765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171FA71-EB38-40FD-A464-D6DF4D712008}"/>
              </a:ext>
            </a:extLst>
          </p:cNvPr>
          <p:cNvSpPr/>
          <p:nvPr/>
        </p:nvSpPr>
        <p:spPr>
          <a:xfrm>
            <a:off x="9593929" y="4713224"/>
            <a:ext cx="1800000" cy="64490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supprimer pour confirmer mon choix</a:t>
            </a:r>
          </a:p>
        </p:txBody>
      </p:sp>
      <p:cxnSp>
        <p:nvCxnSpPr>
          <p:cNvPr id="7" name="Connecteur droit avec flèche 19">
            <a:extLst>
              <a:ext uri="{FF2B5EF4-FFF2-40B4-BE49-F238E27FC236}">
                <a16:creationId xmlns:a16="http://schemas.microsoft.com/office/drawing/2014/main" id="{6017AA38-175F-4323-B50C-ED23157AE372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6695090" y="5035679"/>
            <a:ext cx="2898839" cy="0"/>
          </a:xfrm>
          <a:prstGeom prst="straightConnector1">
            <a:avLst/>
          </a:prstGeom>
          <a:ln>
            <a:solidFill>
              <a:srgbClr val="DF268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D228A24-1321-424C-96B2-5D436ED8C0CF}"/>
              </a:ext>
            </a:extLst>
          </p:cNvPr>
          <p:cNvSpPr/>
          <p:nvPr/>
        </p:nvSpPr>
        <p:spPr>
          <a:xfrm>
            <a:off x="308149" y="4713224"/>
            <a:ext cx="1800000" cy="64490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sur annuler si je reviens sur ma décision</a:t>
            </a:r>
          </a:p>
        </p:txBody>
      </p:sp>
      <p:cxnSp>
        <p:nvCxnSpPr>
          <p:cNvPr id="9" name="Connecteur droit avec flèche 19">
            <a:extLst>
              <a:ext uri="{FF2B5EF4-FFF2-40B4-BE49-F238E27FC236}">
                <a16:creationId xmlns:a16="http://schemas.microsoft.com/office/drawing/2014/main" id="{DA1405C1-C802-40AD-A7C0-FA5D0AF46B7B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108149" y="5035678"/>
            <a:ext cx="2901983" cy="1"/>
          </a:xfrm>
          <a:prstGeom prst="straightConnector1">
            <a:avLst/>
          </a:prstGeom>
          <a:ln>
            <a:solidFill>
              <a:srgbClr val="DF268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05846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30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10685482" cy="682625"/>
          </a:xfrm>
        </p:spPr>
        <p:txBody>
          <a:bodyPr>
            <a:normAutofit/>
          </a:bodyPr>
          <a:lstStyle/>
          <a:p>
            <a:r>
              <a:rPr lang="fr-FR" dirty="0"/>
              <a:t>Être notifié de la réception d’un message d’un PS</a:t>
            </a:r>
          </a:p>
        </p:txBody>
      </p:sp>
    </p:spTree>
    <p:extLst>
      <p:ext uri="{BB962C8B-B14F-4D97-AF65-F5344CB8AC3E}">
        <p14:creationId xmlns:p14="http://schemas.microsoft.com/office/powerpoint/2010/main" val="3610537484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AB01DA-0EDD-45C3-9CB2-21C8F7B779B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31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A2750-4337-4278-B8F7-C37F6E4DCB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4341D6B-8195-4238-A55E-1B639EC50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 reçois un email lorsqu’un PS m’envoie un message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B38FB2B-F556-401C-A594-F5A32F48B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9" t="37821" r="32785" b="22948"/>
          <a:stretch/>
        </p:blipFill>
        <p:spPr bwMode="auto">
          <a:xfrm>
            <a:off x="3396763" y="900508"/>
            <a:ext cx="8795237" cy="521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14">
            <a:extLst>
              <a:ext uri="{FF2B5EF4-FFF2-40B4-BE49-F238E27FC236}">
                <a16:creationId xmlns:a16="http://schemas.microsoft.com/office/drawing/2014/main" id="{6F973923-C9A7-4720-9AF4-009FBF5E8D9C}"/>
              </a:ext>
            </a:extLst>
          </p:cNvPr>
          <p:cNvSpPr txBox="1"/>
          <p:nvPr/>
        </p:nvSpPr>
        <p:spPr>
          <a:xfrm>
            <a:off x="528868" y="1030944"/>
            <a:ext cx="2329946" cy="830997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Lorsqu’un professionnel de santé m’envoie un message, je reçois une notification par mail</a:t>
            </a:r>
          </a:p>
        </p:txBody>
      </p:sp>
    </p:spTree>
    <p:extLst>
      <p:ext uri="{BB962C8B-B14F-4D97-AF65-F5344CB8AC3E}">
        <p14:creationId xmlns:p14="http://schemas.microsoft.com/office/powerpoint/2010/main" val="1987690401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32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Fin de conversation par un PS</a:t>
            </a:r>
          </a:p>
        </p:txBody>
      </p:sp>
    </p:spTree>
    <p:extLst>
      <p:ext uri="{BB962C8B-B14F-4D97-AF65-F5344CB8AC3E}">
        <p14:creationId xmlns:p14="http://schemas.microsoft.com/office/powerpoint/2010/main" val="233097298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3B7E94E2-71FA-4C73-85BF-87628FC51AB7}"/>
              </a:ext>
            </a:extLst>
          </p:cNvPr>
          <p:cNvGrpSpPr/>
          <p:nvPr/>
        </p:nvGrpSpPr>
        <p:grpSpPr>
          <a:xfrm>
            <a:off x="4486774" y="1007833"/>
            <a:ext cx="7011091" cy="5644250"/>
            <a:chOff x="4486774" y="1007833"/>
            <a:chExt cx="7011091" cy="56442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DC64160-33FA-409D-A9F7-DD48C5FAC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86774" y="1007833"/>
              <a:ext cx="7011091" cy="5644250"/>
            </a:xfrm>
            <a:prstGeom prst="rect">
              <a:avLst/>
            </a:prstGeom>
          </p:spPr>
        </p:pic>
        <p:pic>
          <p:nvPicPr>
            <p:cNvPr id="18" name="Picture 17">
              <a:hlinkClick r:id="rId3" action="ppaction://hlinksldjump"/>
              <a:extLst>
                <a:ext uri="{FF2B5EF4-FFF2-40B4-BE49-F238E27FC236}">
                  <a16:creationId xmlns:a16="http://schemas.microsoft.com/office/drawing/2014/main" id="{22006BB2-2335-4FD1-9BD0-44AF30538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74660" y="3063728"/>
              <a:ext cx="2700762" cy="225572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A68841-3AB8-456D-BDEE-144FABE8841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33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DF01CE-093B-418A-9144-644083153E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881BE7C-9506-4FD3-B0E9-C4F476519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 PS met fin à une conversation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A6A632-6102-4638-864A-2980DEC5189A}"/>
              </a:ext>
            </a:extLst>
          </p:cNvPr>
          <p:cNvSpPr txBox="1"/>
          <p:nvPr/>
        </p:nvSpPr>
        <p:spPr>
          <a:xfrm>
            <a:off x="671036" y="1007833"/>
            <a:ext cx="3312384" cy="2123658"/>
          </a:xfrm>
          <a:prstGeom prst="rect">
            <a:avLst/>
          </a:prstGeom>
          <a:solidFill>
            <a:srgbClr val="2253A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</a:rPr>
              <a:t>Après avoir communiqué avec vous un PS peut choisir de mettre fin aux échanges.</a:t>
            </a:r>
          </a:p>
          <a:p>
            <a:r>
              <a:rPr lang="fr-FR" sz="1200" b="1" dirty="0">
                <a:solidFill>
                  <a:schemeClr val="bg1"/>
                </a:solidFill>
              </a:rPr>
              <a:t>Vous en êtes informé par un bandeau indiquant « [Nom du PS] a mis fin a vos échanges » situé en haut de la ou les conversations avec ce PS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Mettre fin aux échanges implique que toutes les conversations avec ce PS sont concernées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Vous ne pouvez plus répondre à la conversation</a:t>
            </a:r>
          </a:p>
        </p:txBody>
      </p:sp>
      <p:cxnSp>
        <p:nvCxnSpPr>
          <p:cNvPr id="10" name="Connecteur droit avec flèche 19">
            <a:extLst>
              <a:ext uri="{FF2B5EF4-FFF2-40B4-BE49-F238E27FC236}">
                <a16:creationId xmlns:a16="http://schemas.microsoft.com/office/drawing/2014/main" id="{903E1316-B369-4BCE-8EAB-6F7E22228AD3}"/>
              </a:ext>
            </a:extLst>
          </p:cNvPr>
          <p:cNvCxnSpPr>
            <a:cxnSpLocks/>
          </p:cNvCxnSpPr>
          <p:nvPr/>
        </p:nvCxnSpPr>
        <p:spPr>
          <a:xfrm>
            <a:off x="3983420" y="1660634"/>
            <a:ext cx="1376856" cy="651642"/>
          </a:xfrm>
          <a:prstGeom prst="straightConnector1">
            <a:avLst/>
          </a:prstGeom>
          <a:ln>
            <a:solidFill>
              <a:srgbClr val="2253A3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E2E2919C-3D2F-403F-8BE1-228789697620}"/>
              </a:ext>
            </a:extLst>
          </p:cNvPr>
          <p:cNvSpPr/>
          <p:nvPr/>
        </p:nvSpPr>
        <p:spPr>
          <a:xfrm>
            <a:off x="2183420" y="3699568"/>
            <a:ext cx="1800000" cy="644909"/>
          </a:xfrm>
          <a:prstGeom prst="rect">
            <a:avLst/>
          </a:prstGeom>
          <a:solidFill>
            <a:srgbClr val="DF2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en savoir plus</a:t>
            </a:r>
          </a:p>
        </p:txBody>
      </p:sp>
      <p:cxnSp>
        <p:nvCxnSpPr>
          <p:cNvPr id="14" name="Connecteur droit avec flèche 19">
            <a:extLst>
              <a:ext uri="{FF2B5EF4-FFF2-40B4-BE49-F238E27FC236}">
                <a16:creationId xmlns:a16="http://schemas.microsoft.com/office/drawing/2014/main" id="{94FF69A2-6186-4F9B-BF72-A47A21B31E5B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3983420" y="3289300"/>
            <a:ext cx="4106480" cy="732723"/>
          </a:xfrm>
          <a:prstGeom prst="straightConnector1">
            <a:avLst/>
          </a:prstGeom>
          <a:ln>
            <a:solidFill>
              <a:srgbClr val="DF26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 descr="Touchscreen with solid fill">
            <a:extLst>
              <a:ext uri="{FF2B5EF4-FFF2-40B4-BE49-F238E27FC236}">
                <a16:creationId xmlns:a16="http://schemas.microsoft.com/office/drawing/2014/main" id="{34565F00-3BC2-4034-B255-00DFA718AB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4731" y="316330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04271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E90067-7810-4F5D-A7F3-0ED5E7373C5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34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8FAD2-0EE6-428E-9663-43F3C4F5E52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3019ED-E616-4CEB-A249-B9FFC31D7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8" y="255600"/>
            <a:ext cx="11936401" cy="644908"/>
          </a:xfrm>
        </p:spPr>
        <p:txBody>
          <a:bodyPr>
            <a:normAutofit fontScale="90000"/>
          </a:bodyPr>
          <a:lstStyle/>
          <a:p>
            <a:r>
              <a:rPr lang="fr-FR" dirty="0"/>
              <a:t>En savoir plus sur la fin de conversation avec mon professionnel de santé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38890C-90E3-4ADB-9986-F08C65C8B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821" y="1284614"/>
            <a:ext cx="7245279" cy="455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241693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Fin de parcours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A82E-269E-475F-B91E-A31E4C5CF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3024833" y="1914244"/>
            <a:ext cx="5795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Félicitations vous voici arrivé à la fin de ce pas à pas !</a:t>
            </a:r>
          </a:p>
        </p:txBody>
      </p:sp>
      <p:pic>
        <p:nvPicPr>
          <p:cNvPr id="7" name="Graphic 6" descr="Streamers with solid fill">
            <a:extLst>
              <a:ext uri="{FF2B5EF4-FFF2-40B4-BE49-F238E27FC236}">
                <a16:creationId xmlns:a16="http://schemas.microsoft.com/office/drawing/2014/main" id="{AC74C97A-24E8-4240-83DF-2632D411D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70617" y="1830841"/>
            <a:ext cx="914400" cy="91440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16DB782C-652B-4273-9F4F-2BB6D00B3522}"/>
              </a:ext>
            </a:extLst>
          </p:cNvPr>
          <p:cNvSpPr/>
          <p:nvPr/>
        </p:nvSpPr>
        <p:spPr>
          <a:xfrm>
            <a:off x="3110957" y="3064463"/>
            <a:ext cx="2077243" cy="890110"/>
          </a:xfrm>
          <a:prstGeom prst="rect">
            <a:avLst/>
          </a:prstGeom>
          <a:solidFill>
            <a:srgbClr val="225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revenir à la page messages</a:t>
            </a:r>
          </a:p>
        </p:txBody>
      </p:sp>
      <p:pic>
        <p:nvPicPr>
          <p:cNvPr id="9" name="Graphic 8" descr="Touchscreen with solid fill">
            <a:extLst>
              <a:ext uri="{FF2B5EF4-FFF2-40B4-BE49-F238E27FC236}">
                <a16:creationId xmlns:a16="http://schemas.microsoft.com/office/drawing/2014/main" id="{BB840B9B-36A6-42D8-84A7-00B82C5C00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9215" y="3771635"/>
            <a:ext cx="252000" cy="252000"/>
          </a:xfrm>
          <a:prstGeom prst="rect">
            <a:avLst/>
          </a:prstGeom>
        </p:spPr>
      </p:pic>
      <p:sp>
        <p:nvSpPr>
          <p:cNvPr id="10" name="Rectangle 9">
            <a:hlinkClick r:id="rId8" action="ppaction://hlinksldjump"/>
            <a:extLst>
              <a:ext uri="{FF2B5EF4-FFF2-40B4-BE49-F238E27FC236}">
                <a16:creationId xmlns:a16="http://schemas.microsoft.com/office/drawing/2014/main" id="{CB878D11-30F4-4BA3-A15A-61E2BC6C1AC3}"/>
              </a:ext>
            </a:extLst>
          </p:cNvPr>
          <p:cNvSpPr/>
          <p:nvPr/>
        </p:nvSpPr>
        <p:spPr>
          <a:xfrm>
            <a:off x="5677767" y="3064737"/>
            <a:ext cx="2077243" cy="890110"/>
          </a:xfrm>
          <a:prstGeom prst="rect">
            <a:avLst/>
          </a:prstGeom>
          <a:solidFill>
            <a:srgbClr val="225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revenir à la réponse à un message de mon professionnel de santé</a:t>
            </a:r>
          </a:p>
        </p:txBody>
      </p:sp>
      <p:pic>
        <p:nvPicPr>
          <p:cNvPr id="11" name="Graphic 10" descr="Touchscreen with solid fill">
            <a:extLst>
              <a:ext uri="{FF2B5EF4-FFF2-40B4-BE49-F238E27FC236}">
                <a16:creationId xmlns:a16="http://schemas.microsoft.com/office/drawing/2014/main" id="{35906397-F9CC-4784-A7A4-4E1BC62C6C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03010" y="3771635"/>
            <a:ext cx="252000" cy="252000"/>
          </a:xfrm>
          <a:prstGeom prst="rect">
            <a:avLst/>
          </a:prstGeom>
        </p:spPr>
      </p:pic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D187C908-E505-463B-AE64-409D5E8DC64A}"/>
              </a:ext>
            </a:extLst>
          </p:cNvPr>
          <p:cNvSpPr/>
          <p:nvPr/>
        </p:nvSpPr>
        <p:spPr>
          <a:xfrm>
            <a:off x="8244577" y="3064463"/>
            <a:ext cx="2077243" cy="890110"/>
          </a:xfrm>
          <a:prstGeom prst="rect">
            <a:avLst/>
          </a:prstGeom>
          <a:solidFill>
            <a:srgbClr val="225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Je clique ici pour revenir à l’ajout d’un document en pièces jointes de mon message</a:t>
            </a:r>
          </a:p>
        </p:txBody>
      </p:sp>
      <p:pic>
        <p:nvPicPr>
          <p:cNvPr id="13" name="Graphic 12" descr="Touchscreen with solid fill">
            <a:extLst>
              <a:ext uri="{FF2B5EF4-FFF2-40B4-BE49-F238E27FC236}">
                <a16:creationId xmlns:a16="http://schemas.microsoft.com/office/drawing/2014/main" id="{84100B09-52A8-4E58-B175-89AC89FBC8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69820" y="3771361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2988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CEBA6B-3852-41D3-AF3D-42A38B9C9AB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920600" cy="682625"/>
          </a:xfrm>
        </p:spPr>
        <p:txBody>
          <a:bodyPr>
            <a:normAutofit/>
          </a:bodyPr>
          <a:lstStyle/>
          <a:p>
            <a:r>
              <a:rPr lang="fr-FR" dirty="0"/>
              <a:t>Avant de commencer</a:t>
            </a:r>
          </a:p>
        </p:txBody>
      </p:sp>
    </p:spTree>
    <p:extLst>
      <p:ext uri="{BB962C8B-B14F-4D97-AF65-F5344CB8AC3E}">
        <p14:creationId xmlns:p14="http://schemas.microsoft.com/office/powerpoint/2010/main" val="12156932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 descr="Clipboard Checked with solid fill">
            <a:extLst>
              <a:ext uri="{FF2B5EF4-FFF2-40B4-BE49-F238E27FC236}">
                <a16:creationId xmlns:a16="http://schemas.microsoft.com/office/drawing/2014/main" id="{E7C7D53D-6413-4495-95AD-9EB917AD00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prérequis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A82E-269E-475F-B91E-A31E4C5CF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D9816DAD-FDAC-48F7-B4FB-4125793D3FB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948633" y="1914244"/>
            <a:ext cx="8243242" cy="406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Avant de commencer</a:t>
            </a:r>
          </a:p>
          <a:p>
            <a:r>
              <a:rPr lang="fr-FR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J’ai activé Mon espace santé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 n’ai pas encore activé Mon espace santé ? 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J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peux me référer au pas à pas « Activer Mon espace santé » pour m’assister</a:t>
            </a:r>
          </a:p>
          <a:p>
            <a:r>
              <a:rPr lang="fr-FR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 dispose d’un identifiant et d’un mot de passe valide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J’ai oublié ou perdu mon identifiant ou mot de passe ? 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Je peux me référer au pas à pas </a:t>
            </a:r>
            <a:r>
              <a:rPr lang="fr-FR" sz="1500" i="1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« Se connecter à Mon espace santé </a:t>
            </a:r>
            <a:r>
              <a:rPr lang="fr-FR" sz="15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» pour m’assister</a:t>
            </a:r>
            <a:endParaRPr lang="fr-FR" sz="1500" i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609750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5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Je commence mon parcours</a:t>
            </a:r>
          </a:p>
        </p:txBody>
      </p:sp>
    </p:spTree>
    <p:extLst>
      <p:ext uri="{BB962C8B-B14F-4D97-AF65-F5344CB8AC3E}">
        <p14:creationId xmlns:p14="http://schemas.microsoft.com/office/powerpoint/2010/main" val="397048750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C23ED2D-579B-41BE-B3C9-07761FF26653}"/>
              </a:ext>
            </a:extLst>
          </p:cNvPr>
          <p:cNvGrpSpPr/>
          <p:nvPr/>
        </p:nvGrpSpPr>
        <p:grpSpPr>
          <a:xfrm>
            <a:off x="5172075" y="476178"/>
            <a:ext cx="6448407" cy="6109017"/>
            <a:chOff x="5172075" y="476178"/>
            <a:chExt cx="6448407" cy="610901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250474FC-5AE4-4244-A4D2-0CEF6FE14E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075" y="476178"/>
              <a:ext cx="6448407" cy="6109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ECA582BD-DF8E-49A2-A190-C100184381C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70" r="4479" b="94787"/>
            <a:stretch/>
          </p:blipFill>
          <p:spPr bwMode="auto">
            <a:xfrm>
              <a:off x="10496550" y="476178"/>
              <a:ext cx="835092" cy="318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6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E49191-7C30-4C35-9207-38EC651D868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A84999-D93F-4293-B7D1-5E8197693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9" y="255600"/>
            <a:ext cx="4453160" cy="1354125"/>
          </a:xfrm>
        </p:spPr>
        <p:txBody>
          <a:bodyPr>
            <a:normAutofit/>
          </a:bodyPr>
          <a:lstStyle/>
          <a:p>
            <a:r>
              <a:rPr lang="fr-FR" sz="2800" dirty="0"/>
              <a:t>Si je ne suis pas connecté, </a:t>
            </a:r>
            <a:br>
              <a:rPr lang="fr-FR" sz="2800" dirty="0"/>
            </a:br>
            <a:r>
              <a:rPr lang="fr-FR" sz="2800" dirty="0"/>
              <a:t>je me connecte à mon compte Mon espace santé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68462" y="1854579"/>
            <a:ext cx="453531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1/ </a:t>
            </a:r>
            <a:r>
              <a:rPr lang="fr-FR" sz="1600" dirty="0"/>
              <a:t>Je me rends sur </a:t>
            </a:r>
            <a:r>
              <a:rPr lang="fr-FR" sz="2000" dirty="0">
                <a:hlinkClick r:id="rId4"/>
              </a:rPr>
              <a:t>monespacesanté.fr</a:t>
            </a:r>
            <a:endParaRPr lang="fr-FR" sz="2000" dirty="0"/>
          </a:p>
          <a:p>
            <a:endParaRPr lang="fr-FR" sz="2000" dirty="0"/>
          </a:p>
          <a:p>
            <a:r>
              <a:rPr lang="fr-FR" sz="2000" b="1" dirty="0">
                <a:solidFill>
                  <a:srgbClr val="DF2680"/>
                </a:solidFill>
              </a:rPr>
              <a:t>2/ </a:t>
            </a:r>
            <a:r>
              <a:rPr lang="fr-FR" sz="1600" dirty="0"/>
              <a:t>Je clique sur « Connexion »</a:t>
            </a:r>
          </a:p>
          <a:p>
            <a:endParaRPr lang="fr-FR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FE6762C-6081-4EE8-8F89-064917479A3F}"/>
              </a:ext>
            </a:extLst>
          </p:cNvPr>
          <p:cNvCxnSpPr>
            <a:cxnSpLocks/>
          </p:cNvCxnSpPr>
          <p:nvPr/>
        </p:nvCxnSpPr>
        <p:spPr>
          <a:xfrm flipV="1">
            <a:off x="4708759" y="794669"/>
            <a:ext cx="5787791" cy="1891384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5" name="Graphic 14" descr="Touchscreen with solid fill">
            <a:extLst>
              <a:ext uri="{FF2B5EF4-FFF2-40B4-BE49-F238E27FC236}">
                <a16:creationId xmlns:a16="http://schemas.microsoft.com/office/drawing/2014/main" id="{02C60629-9BC0-4B38-9AEF-61AB5653BD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79642" y="64950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79520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BE6A0189-13CE-4ADC-83AE-36A4ABEA67B7}"/>
              </a:ext>
            </a:extLst>
          </p:cNvPr>
          <p:cNvGrpSpPr/>
          <p:nvPr/>
        </p:nvGrpSpPr>
        <p:grpSpPr>
          <a:xfrm>
            <a:off x="3609975" y="1173801"/>
            <a:ext cx="8137829" cy="4923274"/>
            <a:chOff x="3609975" y="1173801"/>
            <a:chExt cx="8137829" cy="492327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4DBB864-F028-4CB4-B84A-C99EEBA319A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/>
            <a:srcRect b="1038"/>
            <a:stretch/>
          </p:blipFill>
          <p:spPr>
            <a:xfrm>
              <a:off x="3609975" y="1173801"/>
              <a:ext cx="8137829" cy="4923274"/>
            </a:xfrm>
            <a:prstGeom prst="rect">
              <a:avLst/>
            </a:prstGeom>
          </p:spPr>
        </p:pic>
        <p:pic>
          <p:nvPicPr>
            <p:cNvPr id="27" name="Picture 26">
              <a:hlinkClick r:id="rId5" action="ppaction://hlinksldjump"/>
              <a:extLst>
                <a:ext uri="{FF2B5EF4-FFF2-40B4-BE49-F238E27FC236}">
                  <a16:creationId xmlns:a16="http://schemas.microsoft.com/office/drawing/2014/main" id="{19B22250-58F1-4435-A40E-9077480DF1A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4"/>
            <a:srcRect l="44945" t="74051" r="38786" b="17561"/>
            <a:stretch/>
          </p:blipFill>
          <p:spPr>
            <a:xfrm>
              <a:off x="7267575" y="4857750"/>
              <a:ext cx="1323975" cy="417294"/>
            </a:xfrm>
            <a:prstGeom prst="rect">
              <a:avLst/>
            </a:prstGeom>
          </p:spPr>
        </p:pic>
      </p:grpSp>
      <p:sp>
        <p:nvSpPr>
          <p:cNvPr id="9" name="ZoneTexte 14">
            <a:extLst>
              <a:ext uri="{FF2B5EF4-FFF2-40B4-BE49-F238E27FC236}">
                <a16:creationId xmlns:a16="http://schemas.microsoft.com/office/drawing/2014/main" id="{29DFF032-2371-48C8-A07F-314F38A230AC}"/>
              </a:ext>
            </a:extLst>
          </p:cNvPr>
          <p:cNvSpPr txBox="1"/>
          <p:nvPr/>
        </p:nvSpPr>
        <p:spPr>
          <a:xfrm>
            <a:off x="268462" y="1854579"/>
            <a:ext cx="316053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3/ </a:t>
            </a:r>
            <a:r>
              <a:rPr lang="fr-FR" sz="1600" dirty="0"/>
              <a:t>Je renseigne mon identifiant et mon mot de passe. </a:t>
            </a:r>
            <a:endParaRPr lang="fr-FR" sz="1400" dirty="0"/>
          </a:p>
          <a:p>
            <a:endParaRPr lang="fr-FR" sz="1400" dirty="0"/>
          </a:p>
          <a:p>
            <a:pPr algn="just"/>
            <a:r>
              <a:rPr lang="fr-FR" sz="1200" i="1" dirty="0"/>
              <a:t>En cas d’oubli ou perte de mon identifiant ou mot de passe, je suis les parcours de nouvelle création (cf. pas à pas « </a:t>
            </a:r>
            <a:r>
              <a:rPr lang="fr-FR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Se connecter à Mon espace santé </a:t>
            </a:r>
            <a:r>
              <a:rPr lang="fr-FR" sz="1200" i="1" dirty="0"/>
              <a:t> »)</a:t>
            </a:r>
          </a:p>
          <a:p>
            <a:pPr algn="just"/>
            <a:endParaRPr lang="fr-FR" sz="1200" i="1" dirty="0"/>
          </a:p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4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choisis le mode de réception de mon code à usage unique.</a:t>
            </a:r>
          </a:p>
          <a:p>
            <a:endParaRPr lang="fr-FR" sz="1600" dirty="0"/>
          </a:p>
          <a:p>
            <a:endParaRPr lang="fr-FR" sz="1600" dirty="0"/>
          </a:p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5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clique sur continuer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7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396BA1-3C35-4EC7-8E4C-B83565CABB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11D31-01C4-4A31-891A-65D067470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8" y="255600"/>
            <a:ext cx="9869477" cy="644908"/>
          </a:xfrm>
        </p:spPr>
        <p:txBody>
          <a:bodyPr>
            <a:noAutofit/>
          </a:bodyPr>
          <a:lstStyle/>
          <a:p>
            <a:r>
              <a:rPr lang="fr-FR" sz="2800" dirty="0"/>
              <a:t>Si je ne suis pas connecté, je me connecte à mon compte Mon espace santé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68A9BE-D4DE-471A-B1FC-11E1F8DF82DD}"/>
              </a:ext>
            </a:extLst>
          </p:cNvPr>
          <p:cNvCxnSpPr>
            <a:cxnSpLocks/>
          </p:cNvCxnSpPr>
          <p:nvPr/>
        </p:nvCxnSpPr>
        <p:spPr>
          <a:xfrm>
            <a:off x="3195145" y="2375338"/>
            <a:ext cx="4015280" cy="154283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31A371-080F-4ACF-A918-E210D4AE808C}"/>
              </a:ext>
            </a:extLst>
          </p:cNvPr>
          <p:cNvCxnSpPr>
            <a:cxnSpLocks/>
          </p:cNvCxnSpPr>
          <p:nvPr/>
        </p:nvCxnSpPr>
        <p:spPr>
          <a:xfrm>
            <a:off x="3347545" y="5048250"/>
            <a:ext cx="3920030" cy="1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20E187-5E66-4E9E-8F33-F6616895630B}"/>
              </a:ext>
            </a:extLst>
          </p:cNvPr>
          <p:cNvCxnSpPr>
            <a:cxnSpLocks/>
          </p:cNvCxnSpPr>
          <p:nvPr/>
        </p:nvCxnSpPr>
        <p:spPr>
          <a:xfrm>
            <a:off x="3347545" y="3914776"/>
            <a:ext cx="3958130" cy="514349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D83D1F-A054-4CBC-8FB4-7FE02C7DBC21}"/>
              </a:ext>
            </a:extLst>
          </p:cNvPr>
          <p:cNvCxnSpPr>
            <a:cxnSpLocks/>
          </p:cNvCxnSpPr>
          <p:nvPr/>
        </p:nvCxnSpPr>
        <p:spPr>
          <a:xfrm flipV="1">
            <a:off x="3499945" y="2806943"/>
            <a:ext cx="3710480" cy="159022"/>
          </a:xfrm>
          <a:prstGeom prst="straightConnector1">
            <a:avLst/>
          </a:prstGeom>
          <a:noFill/>
          <a:ln w="9525" cap="flat">
            <a:solidFill>
              <a:schemeClr val="tx2"/>
            </a:solidFill>
            <a:prstDash val="sysDot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4CB37B8-2A26-4670-97A4-81463D42994C}"/>
              </a:ext>
            </a:extLst>
          </p:cNvPr>
          <p:cNvCxnSpPr>
            <a:cxnSpLocks/>
          </p:cNvCxnSpPr>
          <p:nvPr/>
        </p:nvCxnSpPr>
        <p:spPr>
          <a:xfrm>
            <a:off x="3499945" y="2965964"/>
            <a:ext cx="3710480" cy="435377"/>
          </a:xfrm>
          <a:prstGeom prst="straightConnector1">
            <a:avLst/>
          </a:prstGeom>
          <a:noFill/>
          <a:ln w="9525" cap="flat">
            <a:solidFill>
              <a:schemeClr val="tx2"/>
            </a:solidFill>
            <a:prstDash val="sysDot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26B7BC7-897B-4EE1-903F-FFF2362710A7}"/>
              </a:ext>
            </a:extLst>
          </p:cNvPr>
          <p:cNvCxnSpPr>
            <a:cxnSpLocks/>
          </p:cNvCxnSpPr>
          <p:nvPr/>
        </p:nvCxnSpPr>
        <p:spPr>
          <a:xfrm>
            <a:off x="3195145" y="2375338"/>
            <a:ext cx="4015280" cy="693519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9" name="Graphic 28" descr="Touchscreen with solid fill">
            <a:extLst>
              <a:ext uri="{FF2B5EF4-FFF2-40B4-BE49-F238E27FC236}">
                <a16:creationId xmlns:a16="http://schemas.microsoft.com/office/drawing/2014/main" id="{26D2D260-902A-4790-A38F-B59E3AC4F5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31667" y="5149044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691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2F6FD39C-A795-413D-A2D6-29120D591109}"/>
              </a:ext>
            </a:extLst>
          </p:cNvPr>
          <p:cNvGrpSpPr/>
          <p:nvPr/>
        </p:nvGrpSpPr>
        <p:grpSpPr>
          <a:xfrm>
            <a:off x="6171544" y="2249503"/>
            <a:ext cx="5639438" cy="3431404"/>
            <a:chOff x="6171544" y="2249503"/>
            <a:chExt cx="5639438" cy="343140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4C636D7-E373-441D-910B-52A44A75F939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6"/>
            <a:srcRect r="395"/>
            <a:stretch/>
          </p:blipFill>
          <p:spPr>
            <a:xfrm>
              <a:off x="6171544" y="2249503"/>
              <a:ext cx="5639438" cy="3431404"/>
            </a:xfrm>
            <a:prstGeom prst="rect">
              <a:avLst/>
            </a:prstGeom>
          </p:spPr>
        </p:pic>
        <p:pic>
          <p:nvPicPr>
            <p:cNvPr id="25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DE6708CF-3512-4BE0-901E-E76F7F7313ED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6"/>
            <a:srcRect l="52669" t="42701" r="33413" b="48090"/>
            <a:stretch/>
          </p:blipFill>
          <p:spPr>
            <a:xfrm>
              <a:off x="9153524" y="3714750"/>
              <a:ext cx="788017" cy="315976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DCBF161-45BC-45FE-BACB-37880EB7A02D}"/>
              </a:ext>
            </a:extLst>
          </p:cNvPr>
          <p:cNvGrpSpPr/>
          <p:nvPr/>
        </p:nvGrpSpPr>
        <p:grpSpPr>
          <a:xfrm>
            <a:off x="427794" y="2249503"/>
            <a:ext cx="5639438" cy="3431404"/>
            <a:chOff x="427794" y="2249503"/>
            <a:chExt cx="5639438" cy="34314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C911476-28EA-4BB2-8EB5-CA17B0C5E399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427794" y="2249503"/>
              <a:ext cx="5639438" cy="3431404"/>
            </a:xfrm>
            <a:prstGeom prst="rect">
              <a:avLst/>
            </a:prstGeom>
          </p:spPr>
        </p:pic>
        <p:pic>
          <p:nvPicPr>
            <p:cNvPr id="23" name="Picture 22">
              <a:hlinkClick r:id="rId7" action="ppaction://hlinksldjump"/>
              <a:extLst>
                <a:ext uri="{FF2B5EF4-FFF2-40B4-BE49-F238E27FC236}">
                  <a16:creationId xmlns:a16="http://schemas.microsoft.com/office/drawing/2014/main" id="{081341CA-0348-4F4B-9B58-D31E53D23590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8"/>
            <a:srcRect l="53049" t="51306" r="33608" b="41350"/>
            <a:stretch/>
          </p:blipFill>
          <p:spPr>
            <a:xfrm>
              <a:off x="3419474" y="4010025"/>
              <a:ext cx="752475" cy="25200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C8A1F7-DBDD-443F-AC55-1C24BF7BC9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8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945D13-6CF3-42BB-8A41-49C7BBF59A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D1B96D-FB05-495A-92E6-DCE9E25C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Je saisis mon code d’accès à usage unique</a:t>
            </a:r>
          </a:p>
        </p:txBody>
      </p:sp>
      <p:sp>
        <p:nvSpPr>
          <p:cNvPr id="7" name="ZoneTexte 14">
            <a:extLst>
              <a:ext uri="{FF2B5EF4-FFF2-40B4-BE49-F238E27FC236}">
                <a16:creationId xmlns:a16="http://schemas.microsoft.com/office/drawing/2014/main" id="{EE0C7B9E-046E-4E67-BC0F-59B093D66167}"/>
              </a:ext>
            </a:extLst>
          </p:cNvPr>
          <p:cNvSpPr txBox="1"/>
          <p:nvPr/>
        </p:nvSpPr>
        <p:spPr>
          <a:xfrm>
            <a:off x="381016" y="1139132"/>
            <a:ext cx="972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6/ </a:t>
            </a:r>
            <a:r>
              <a:rPr lang="fr-FR" sz="1600" dirty="0"/>
              <a:t>Je saisis le code à usage unique que j’ai réceptionné par mail ou par téléphone.</a:t>
            </a:r>
            <a:endParaRPr lang="fr-FR" sz="1400" dirty="0"/>
          </a:p>
        </p:txBody>
      </p:sp>
      <p:sp>
        <p:nvSpPr>
          <p:cNvPr id="8" name="ZoneTexte 14">
            <a:extLst>
              <a:ext uri="{FF2B5EF4-FFF2-40B4-BE49-F238E27FC236}">
                <a16:creationId xmlns:a16="http://schemas.microsoft.com/office/drawing/2014/main" id="{95B16F83-01B8-46CF-99B9-D791F77978C8}"/>
              </a:ext>
            </a:extLst>
          </p:cNvPr>
          <p:cNvSpPr txBox="1"/>
          <p:nvPr/>
        </p:nvSpPr>
        <p:spPr>
          <a:xfrm>
            <a:off x="381016" y="1628668"/>
            <a:ext cx="972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  <a:latin typeface="Helvetica Neue"/>
              </a:rPr>
              <a:t>7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Helvetica Neue"/>
              </a:rPr>
              <a:t>/ </a:t>
            </a:r>
            <a:r>
              <a:rPr lang="fr-FR" sz="1600" dirty="0"/>
              <a:t>Je clique sur « Se connecter » pour continuer</a:t>
            </a:r>
          </a:p>
        </p:txBody>
      </p:sp>
      <p:sp>
        <p:nvSpPr>
          <p:cNvPr id="9" name="ZoneTexte 14">
            <a:extLst>
              <a:ext uri="{FF2B5EF4-FFF2-40B4-BE49-F238E27FC236}">
                <a16:creationId xmlns:a16="http://schemas.microsoft.com/office/drawing/2014/main" id="{54C19CE0-72CF-458F-8004-D3BFE46131CB}"/>
              </a:ext>
            </a:extLst>
          </p:cNvPr>
          <p:cNvSpPr txBox="1"/>
          <p:nvPr/>
        </p:nvSpPr>
        <p:spPr>
          <a:xfrm>
            <a:off x="1404433" y="5735505"/>
            <a:ext cx="368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Cas où j’ai demandé la réception de mon code par mail</a:t>
            </a:r>
          </a:p>
        </p:txBody>
      </p:sp>
      <p:sp>
        <p:nvSpPr>
          <p:cNvPr id="10" name="ZoneTexte 14">
            <a:extLst>
              <a:ext uri="{FF2B5EF4-FFF2-40B4-BE49-F238E27FC236}">
                <a16:creationId xmlns:a16="http://schemas.microsoft.com/office/drawing/2014/main" id="{AA721FF3-83EF-486C-B67F-D9D0993ECC57}"/>
              </a:ext>
            </a:extLst>
          </p:cNvPr>
          <p:cNvSpPr txBox="1"/>
          <p:nvPr/>
        </p:nvSpPr>
        <p:spPr>
          <a:xfrm>
            <a:off x="7148183" y="5735505"/>
            <a:ext cx="368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Cas où j’ai demandé la réception de mon code par téléphone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78013E-87EE-4A72-BEFE-C35726EB5786}"/>
              </a:ext>
            </a:extLst>
          </p:cNvPr>
          <p:cNvCxnSpPr>
            <a:cxnSpLocks/>
          </p:cNvCxnSpPr>
          <p:nvPr/>
        </p:nvCxnSpPr>
        <p:spPr>
          <a:xfrm>
            <a:off x="2762250" y="2105025"/>
            <a:ext cx="6391275" cy="1704975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F6FA5A0-3C80-455C-B10E-97AB6687F67B}"/>
              </a:ext>
            </a:extLst>
          </p:cNvPr>
          <p:cNvCxnSpPr>
            <a:cxnSpLocks/>
          </p:cNvCxnSpPr>
          <p:nvPr/>
        </p:nvCxnSpPr>
        <p:spPr>
          <a:xfrm>
            <a:off x="2762250" y="2105025"/>
            <a:ext cx="752475" cy="1905000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1" name="Graphic 20" descr="Touchscreen with solid fill">
            <a:extLst>
              <a:ext uri="{FF2B5EF4-FFF2-40B4-BE49-F238E27FC236}">
                <a16:creationId xmlns:a16="http://schemas.microsoft.com/office/drawing/2014/main" id="{F7B03E3C-B411-4720-91C5-5FAEFE633B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45417" y="4129869"/>
            <a:ext cx="252000" cy="252000"/>
          </a:xfrm>
          <a:prstGeom prst="rect">
            <a:avLst/>
          </a:prstGeom>
        </p:spPr>
      </p:pic>
      <p:pic>
        <p:nvPicPr>
          <p:cNvPr id="22" name="Graphic 21" descr="Touchscreen with solid fill">
            <a:extLst>
              <a:ext uri="{FF2B5EF4-FFF2-40B4-BE49-F238E27FC236}">
                <a16:creationId xmlns:a16="http://schemas.microsoft.com/office/drawing/2014/main" id="{B0644DFA-3EDE-4EF9-9BAF-7A1DA49116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689541" y="388402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228231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ED596C4BE333429E2C1D22CC94175C" ma:contentTypeVersion="13" ma:contentTypeDescription="Create a new document." ma:contentTypeScope="" ma:versionID="e157c1ec22eeb9e85b2ca855677ef383">
  <xsd:schema xmlns:xsd="http://www.w3.org/2001/XMLSchema" xmlns:xs="http://www.w3.org/2001/XMLSchema" xmlns:p="http://schemas.microsoft.com/office/2006/metadata/properties" xmlns:ns3="3f537b69-909f-4fce-8c6c-fc7e011a84c8" xmlns:ns4="269db68a-2a20-4745-b599-b058d16d1873" targetNamespace="http://schemas.microsoft.com/office/2006/metadata/properties" ma:root="true" ma:fieldsID="963cc9c0e35de099399e392bb0912bae" ns3:_="" ns4:_="">
    <xsd:import namespace="3f537b69-909f-4fce-8c6c-fc7e011a84c8"/>
    <xsd:import namespace="269db68a-2a20-4745-b599-b058d16d187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37b69-909f-4fce-8c6c-fc7e011a84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db68a-2a20-4745-b599-b058d16d187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27D73F-D8CB-465D-B68F-6FE82124D2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537b69-909f-4fce-8c6c-fc7e011a84c8"/>
    <ds:schemaRef ds:uri="269db68a-2a20-4745-b599-b058d16d18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DF6B18-47B8-4B76-9C17-C7032F0005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D4D276-5B5D-4E07-88CC-04C0B10A1D85}">
  <ds:schemaRefs>
    <ds:schemaRef ds:uri="3f537b69-909f-4fce-8c6c-fc7e011a84c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269db68a-2a20-4745-b599-b058d16d187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43400</TotalTime>
  <Words>1871</Words>
  <Application>Microsoft Office PowerPoint</Application>
  <PresentationFormat>Widescreen</PresentationFormat>
  <Paragraphs>197</Paragraphs>
  <Slides>36</Slides>
  <Notes>3</Notes>
  <HiddenSlides>7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Courier New</vt:lpstr>
      <vt:lpstr>Helvetica Neue</vt:lpstr>
      <vt:lpstr>Helvetica Neue Medium</vt:lpstr>
      <vt:lpstr>21_BasicWhite</vt:lpstr>
      <vt:lpstr>PAS A PAS</vt:lpstr>
      <vt:lpstr>Bienvenue</vt:lpstr>
      <vt:lpstr>Mode d’emploi</vt:lpstr>
      <vt:lpstr>Avant de commencer</vt:lpstr>
      <vt:lpstr>Quelques prérequis</vt:lpstr>
      <vt:lpstr>Je commence mon parcours</vt:lpstr>
      <vt:lpstr>Si je ne suis pas connecté,  je me connecte à mon compte Mon espace santé</vt:lpstr>
      <vt:lpstr>Si je ne suis pas connecté, je me connecte à mon compte Mon espace santé</vt:lpstr>
      <vt:lpstr>Je saisis mon code d’accès à usage unique</vt:lpstr>
      <vt:lpstr>Visualiser mes messages</vt:lpstr>
      <vt:lpstr>Je me rends sur la page de ma messagerie</vt:lpstr>
      <vt:lpstr>J’arrive sur la page d’accueil de la messagerie </vt:lpstr>
      <vt:lpstr>J’arrive sur la page d’accueil de la messagerie </vt:lpstr>
      <vt:lpstr>Je consulte l’ensemble de mes conversations</vt:lpstr>
      <vt:lpstr>Je visualise un message contenant des pièces jointes</vt:lpstr>
      <vt:lpstr>Je visualise une pièce jointe</vt:lpstr>
      <vt:lpstr>Ajouter une pièce jointe aux documents de Mon espace santé</vt:lpstr>
      <vt:lpstr>Ajouter une pièce jointe aux documents de Mon espace santé</vt:lpstr>
      <vt:lpstr>Répondre à un message</vt:lpstr>
      <vt:lpstr>Je réponds à un message</vt:lpstr>
      <vt:lpstr>Ajouter un document à mon message</vt:lpstr>
      <vt:lpstr>J’ajoute un document à mon message</vt:lpstr>
      <vt:lpstr>J’ajoute un document à partir des documents de Mon espace santé</vt:lpstr>
      <vt:lpstr>J’ajoute un document à partir de mes fichiers</vt:lpstr>
      <vt:lpstr>J’ajoute un document à partir de mes pièces administratives</vt:lpstr>
      <vt:lpstr>Document ajouté</vt:lpstr>
      <vt:lpstr>Envoyer un message</vt:lpstr>
      <vt:lpstr>J’envoie mon message</vt:lpstr>
      <vt:lpstr>Supprimer une conversation</vt:lpstr>
      <vt:lpstr>Je supprime une conversation</vt:lpstr>
      <vt:lpstr>Être notifié de la réception d’un message d’un PS</vt:lpstr>
      <vt:lpstr>Je reçois un email lorsqu’un PS m’envoie un message</vt:lpstr>
      <vt:lpstr>Fin de conversation par un PS</vt:lpstr>
      <vt:lpstr>Un PS met fin à une conversation</vt:lpstr>
      <vt:lpstr>En savoir plus sur la fin de conversation avec mon professionnel de santé</vt:lpstr>
      <vt:lpstr>Fin de parcours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Visuel générique</dc:title>
  <dc:creator>Muriel Bakassa Traoré</dc:creator>
  <cp:lastModifiedBy>Muriel Bakassa Traore</cp:lastModifiedBy>
  <cp:revision>431</cp:revision>
  <dcterms:created xsi:type="dcterms:W3CDTF">2021-04-23T16:50:34Z</dcterms:created>
  <dcterms:modified xsi:type="dcterms:W3CDTF">2022-03-23T10:22:14Z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0x01010085ED596C4BE333429E2C1D22CC94175C</vt:lpwstr>
  </property>
</Properties>
</file>