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8" r:id="rId4"/>
  </p:sldMasterIdLst>
  <p:notesMasterIdLst>
    <p:notesMasterId r:id="rId22"/>
  </p:notesMasterIdLst>
  <p:handoutMasterIdLst>
    <p:handoutMasterId r:id="rId23"/>
  </p:handoutMasterIdLst>
  <p:sldIdLst>
    <p:sldId id="230719318" r:id="rId5"/>
    <p:sldId id="230719623" r:id="rId6"/>
    <p:sldId id="230719629" r:id="rId7"/>
    <p:sldId id="230719590" r:id="rId8"/>
    <p:sldId id="230719569" r:id="rId9"/>
    <p:sldId id="230719588" r:id="rId10"/>
    <p:sldId id="230719485" r:id="rId11"/>
    <p:sldId id="230719585" r:id="rId12"/>
    <p:sldId id="230719615" r:id="rId13"/>
    <p:sldId id="230719618" r:id="rId14"/>
    <p:sldId id="230719616" r:id="rId15"/>
    <p:sldId id="230719624" r:id="rId16"/>
    <p:sldId id="230719617" r:id="rId17"/>
    <p:sldId id="230719625" r:id="rId18"/>
    <p:sldId id="230719626" r:id="rId19"/>
    <p:sldId id="230719627" r:id="rId20"/>
    <p:sldId id="230719628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odie FIANCETTE" initials="EF" lastIdx="1" clrIdx="0">
    <p:extLst>
      <p:ext uri="{19B8F6BF-5375-455C-9EA6-DF929625EA0E}">
        <p15:presenceInfo xmlns:p15="http://schemas.microsoft.com/office/powerpoint/2012/main" userId="S-1-5-21-3334185378-18229324-514618537-5545" providerId="AD"/>
      </p:ext>
    </p:extLst>
  </p:cmAuthor>
  <p:cmAuthor id="2" name="Muriel Bakassa Traore" initials="MBT" lastIdx="3" clrIdx="1">
    <p:extLst>
      <p:ext uri="{19B8F6BF-5375-455C-9EA6-DF929625EA0E}">
        <p15:presenceInfo xmlns:p15="http://schemas.microsoft.com/office/powerpoint/2012/main" userId="S::Muriel.Bakassa.Traore@fr.ey.com::57a0cd24-1104-4ff7-86e2-1ca63e7f87c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2680"/>
    <a:srgbClr val="2253A3"/>
    <a:srgbClr val="F9FAFF"/>
    <a:srgbClr val="0B48A2"/>
    <a:srgbClr val="005CA9"/>
    <a:srgbClr val="6EC4BD"/>
    <a:srgbClr val="F28B5F"/>
    <a:srgbClr val="FFE5A3"/>
    <a:srgbClr val="ED676C"/>
    <a:srgbClr val="F6A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33DFFF-6A9F-471D-A1C9-8BB1E0C6D113}" v="278" dt="2022-03-18T10:34:48.1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3792" autoAdjust="0"/>
  </p:normalViewPr>
  <p:slideViewPr>
    <p:cSldViewPr snapToGrid="0" snapToObjects="1">
      <p:cViewPr varScale="1">
        <p:scale>
          <a:sx n="67" d="100"/>
          <a:sy n="67" d="100"/>
        </p:scale>
        <p:origin x="528" y="44"/>
      </p:cViewPr>
      <p:guideLst/>
    </p:cSldViewPr>
  </p:slideViewPr>
  <p:outlineViewPr>
    <p:cViewPr>
      <p:scale>
        <a:sx n="33" d="100"/>
        <a:sy n="33" d="100"/>
      </p:scale>
      <p:origin x="0" y="-184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riel Bakassa Traore" userId="57a0cd24-1104-4ff7-86e2-1ca63e7f87c8" providerId="ADAL" clId="{E933DFFF-6A9F-471D-A1C9-8BB1E0C6D113}"/>
    <pc:docChg chg="undo redo custSel addSld delSld modSld sldOrd modMainMaster">
      <pc:chgData name="Muriel Bakassa Traore" userId="57a0cd24-1104-4ff7-86e2-1ca63e7f87c8" providerId="ADAL" clId="{E933DFFF-6A9F-471D-A1C9-8BB1E0C6D113}" dt="2022-03-18T10:38:39.057" v="5215" actId="13926"/>
      <pc:docMkLst>
        <pc:docMk/>
      </pc:docMkLst>
      <pc:sldChg chg="modSp mod">
        <pc:chgData name="Muriel Bakassa Traore" userId="57a0cd24-1104-4ff7-86e2-1ca63e7f87c8" providerId="ADAL" clId="{E933DFFF-6A9F-471D-A1C9-8BB1E0C6D113}" dt="2022-03-18T10:29:58.525" v="5175" actId="20577"/>
        <pc:sldMkLst>
          <pc:docMk/>
          <pc:sldMk cId="4193455983" sldId="230719318"/>
        </pc:sldMkLst>
        <pc:spChg chg="mod">
          <ac:chgData name="Muriel Bakassa Traore" userId="57a0cd24-1104-4ff7-86e2-1ca63e7f87c8" providerId="ADAL" clId="{E933DFFF-6A9F-471D-A1C9-8BB1E0C6D113}" dt="2022-03-18T10:29:58.525" v="5175" actId="20577"/>
          <ac:spMkLst>
            <pc:docMk/>
            <pc:sldMk cId="4193455983" sldId="230719318"/>
            <ac:spMk id="2" creationId="{7FDD607B-992F-7E49-8DA4-804F468D841A}"/>
          </ac:spMkLst>
        </pc:spChg>
        <pc:spChg chg="mod">
          <ac:chgData name="Muriel Bakassa Traore" userId="57a0cd24-1104-4ff7-86e2-1ca63e7f87c8" providerId="ADAL" clId="{E933DFFF-6A9F-471D-A1C9-8BB1E0C6D113}" dt="2022-03-17T06:00:20.573" v="602" actId="20577"/>
          <ac:spMkLst>
            <pc:docMk/>
            <pc:sldMk cId="4193455983" sldId="230719318"/>
            <ac:spMk id="4" creationId="{F08FD615-D215-4A83-9216-E9022260998C}"/>
          </ac:spMkLst>
        </pc:spChg>
      </pc:sldChg>
      <pc:sldChg chg="addSp modSp mod">
        <pc:chgData name="Muriel Bakassa Traore" userId="57a0cd24-1104-4ff7-86e2-1ca63e7f87c8" providerId="ADAL" clId="{E933DFFF-6A9F-471D-A1C9-8BB1E0C6D113}" dt="2022-03-17T06:14:25.225" v="1134"/>
        <pc:sldMkLst>
          <pc:docMk/>
          <pc:sldMk cId="715588810" sldId="230719485"/>
        </pc:sldMkLst>
        <pc:spChg chg="mod">
          <ac:chgData name="Muriel Bakassa Traore" userId="57a0cd24-1104-4ff7-86e2-1ca63e7f87c8" providerId="ADAL" clId="{E933DFFF-6A9F-471D-A1C9-8BB1E0C6D113}" dt="2022-03-17T06:08:02.636" v="896" actId="14100"/>
          <ac:spMkLst>
            <pc:docMk/>
            <pc:sldMk cId="715588810" sldId="230719485"/>
            <ac:spMk id="10" creationId="{2EA84999-D93F-4293-B7D1-5E81976932F7}"/>
          </ac:spMkLst>
        </pc:spChg>
        <pc:grpChg chg="add mod">
          <ac:chgData name="Muriel Bakassa Traore" userId="57a0cd24-1104-4ff7-86e2-1ca63e7f87c8" providerId="ADAL" clId="{E933DFFF-6A9F-471D-A1C9-8BB1E0C6D113}" dt="2022-03-17T06:08:45.089" v="905" actId="167"/>
          <ac:grpSpMkLst>
            <pc:docMk/>
            <pc:sldMk cId="715588810" sldId="230719485"/>
            <ac:grpSpMk id="4" creationId="{6C23ED2D-579B-41BE-B3C9-07761FF26653}"/>
          </ac:grpSpMkLst>
        </pc:grpChg>
        <pc:picChg chg="add mod">
          <ac:chgData name="Muriel Bakassa Traore" userId="57a0cd24-1104-4ff7-86e2-1ca63e7f87c8" providerId="ADAL" clId="{E933DFFF-6A9F-471D-A1C9-8BB1E0C6D113}" dt="2022-03-17T06:14:25.225" v="1134"/>
          <ac:picMkLst>
            <pc:docMk/>
            <pc:sldMk cId="715588810" sldId="230719485"/>
            <ac:picMk id="9" creationId="{ECA582BD-DF8E-49A2-A190-C100184381C5}"/>
          </ac:picMkLst>
        </pc:picChg>
        <pc:picChg chg="mod">
          <ac:chgData name="Muriel Bakassa Traore" userId="57a0cd24-1104-4ff7-86e2-1ca63e7f87c8" providerId="ADAL" clId="{E933DFFF-6A9F-471D-A1C9-8BB1E0C6D113}" dt="2022-03-17T06:14:14.750" v="1133" actId="207"/>
          <ac:picMkLst>
            <pc:docMk/>
            <pc:sldMk cId="715588810" sldId="230719485"/>
            <ac:picMk id="15" creationId="{02C60629-9BC0-4B38-9AEF-61AB5653BD07}"/>
          </ac:picMkLst>
        </pc:picChg>
        <pc:picChg chg="mod">
          <ac:chgData name="Muriel Bakassa Traore" userId="57a0cd24-1104-4ff7-86e2-1ca63e7f87c8" providerId="ADAL" clId="{E933DFFF-6A9F-471D-A1C9-8BB1E0C6D113}" dt="2022-03-17T06:08:42.267" v="904" actId="164"/>
          <ac:picMkLst>
            <pc:docMk/>
            <pc:sldMk cId="715588810" sldId="230719485"/>
            <ac:picMk id="1026" creationId="{250474FC-5AE4-4244-A4D2-0CEF6FE14E5B}"/>
          </ac:picMkLst>
        </pc:picChg>
        <pc:cxnChg chg="mod">
          <ac:chgData name="Muriel Bakassa Traore" userId="57a0cd24-1104-4ff7-86e2-1ca63e7f87c8" providerId="ADAL" clId="{E933DFFF-6A9F-471D-A1C9-8BB1E0C6D113}" dt="2022-03-17T06:08:54.180" v="906" actId="14100"/>
          <ac:cxnSpMkLst>
            <pc:docMk/>
            <pc:sldMk cId="715588810" sldId="230719485"/>
            <ac:cxnSpMk id="21" creationId="{5FE6762C-6081-4EE8-8F89-064917479A3F}"/>
          </ac:cxnSpMkLst>
        </pc:cxnChg>
      </pc:sldChg>
      <pc:sldChg chg="addSp delSp modSp mod">
        <pc:chgData name="Muriel Bakassa Traore" userId="57a0cd24-1104-4ff7-86e2-1ca63e7f87c8" providerId="ADAL" clId="{E933DFFF-6A9F-471D-A1C9-8BB1E0C6D113}" dt="2022-03-18T10:38:27.902" v="5213" actId="13926"/>
        <pc:sldMkLst>
          <pc:docMk/>
          <pc:sldMk cId="1991451830" sldId="230719569"/>
        </pc:sldMkLst>
        <pc:spChg chg="mod">
          <ac:chgData name="Muriel Bakassa Traore" userId="57a0cd24-1104-4ff7-86e2-1ca63e7f87c8" providerId="ADAL" clId="{E933DFFF-6A9F-471D-A1C9-8BB1E0C6D113}" dt="2022-03-17T06:07:37.335" v="871" actId="20577"/>
          <ac:spMkLst>
            <pc:docMk/>
            <pc:sldMk cId="1991451830" sldId="230719569"/>
            <ac:spMk id="4" creationId="{EB0D13D4-CD7B-44F0-B672-40B2D8C17F5A}"/>
          </ac:spMkLst>
        </pc:spChg>
        <pc:spChg chg="add mod">
          <ac:chgData name="Muriel Bakassa Traore" userId="57a0cd24-1104-4ff7-86e2-1ca63e7f87c8" providerId="ADAL" clId="{E933DFFF-6A9F-471D-A1C9-8BB1E0C6D113}" dt="2022-03-18T10:38:27.902" v="5213" actId="13926"/>
          <ac:spMkLst>
            <pc:docMk/>
            <pc:sldMk cId="1991451830" sldId="230719569"/>
            <ac:spMk id="6" creationId="{D9816DAD-FDAC-48F7-B4FB-4125793D3FB9}"/>
          </ac:spMkLst>
        </pc:spChg>
        <pc:spChg chg="del">
          <ac:chgData name="Muriel Bakassa Traore" userId="57a0cd24-1104-4ff7-86e2-1ca63e7f87c8" providerId="ADAL" clId="{E933DFFF-6A9F-471D-A1C9-8BB1E0C6D113}" dt="2022-03-17T05:54:48.688" v="45" actId="478"/>
          <ac:spMkLst>
            <pc:docMk/>
            <pc:sldMk cId="1991451830" sldId="230719569"/>
            <ac:spMk id="18" creationId="{ECFA6648-4363-42D4-B180-10E39B72938C}"/>
          </ac:spMkLst>
        </pc:spChg>
        <pc:picChg chg="add del mod">
          <ac:chgData name="Muriel Bakassa Traore" userId="57a0cd24-1104-4ff7-86e2-1ca63e7f87c8" providerId="ADAL" clId="{E933DFFF-6A9F-471D-A1C9-8BB1E0C6D113}" dt="2022-03-17T05:58:54.504" v="539" actId="478"/>
          <ac:picMkLst>
            <pc:docMk/>
            <pc:sldMk cId="1991451830" sldId="230719569"/>
            <ac:picMk id="7" creationId="{8B8D69DF-B8A7-4FB7-B781-20BB67B5749C}"/>
          </ac:picMkLst>
        </pc:picChg>
        <pc:picChg chg="add mod ord">
          <ac:chgData name="Muriel Bakassa Traore" userId="57a0cd24-1104-4ff7-86e2-1ca63e7f87c8" providerId="ADAL" clId="{E933DFFF-6A9F-471D-A1C9-8BB1E0C6D113}" dt="2022-03-17T05:58:48.694" v="537" actId="167"/>
          <ac:picMkLst>
            <pc:docMk/>
            <pc:sldMk cId="1991451830" sldId="230719569"/>
            <ac:picMk id="9" creationId="{E7C7D53D-6413-4495-95AD-9EB917AD0025}"/>
          </ac:picMkLst>
        </pc:picChg>
        <pc:picChg chg="add del mod">
          <ac:chgData name="Muriel Bakassa Traore" userId="57a0cd24-1104-4ff7-86e2-1ca63e7f87c8" providerId="ADAL" clId="{E933DFFF-6A9F-471D-A1C9-8BB1E0C6D113}" dt="2022-03-17T05:58:51.142" v="538" actId="478"/>
          <ac:picMkLst>
            <pc:docMk/>
            <pc:sldMk cId="1991451830" sldId="230719569"/>
            <ac:picMk id="11" creationId="{D119627B-A1A7-44C0-A9F1-A5A8EDFC0348}"/>
          </ac:picMkLst>
        </pc:picChg>
      </pc:sldChg>
      <pc:sldChg chg="addSp modSp mod">
        <pc:chgData name="Muriel Bakassa Traore" userId="57a0cd24-1104-4ff7-86e2-1ca63e7f87c8" providerId="ADAL" clId="{E933DFFF-6A9F-471D-A1C9-8BB1E0C6D113}" dt="2022-03-18T10:38:39.057" v="5215" actId="13926"/>
        <pc:sldMkLst>
          <pc:docMk/>
          <pc:sldMk cId="2060074615" sldId="230719585"/>
        </pc:sldMkLst>
        <pc:spChg chg="mod">
          <ac:chgData name="Muriel Bakassa Traore" userId="57a0cd24-1104-4ff7-86e2-1ca63e7f87c8" providerId="ADAL" clId="{E933DFFF-6A9F-471D-A1C9-8BB1E0C6D113}" dt="2022-03-17T06:09:59.632" v="917" actId="14100"/>
          <ac:spMkLst>
            <pc:docMk/>
            <pc:sldMk cId="2060074615" sldId="230719585"/>
            <ac:spMk id="7" creationId="{0F011D31-01C4-4A31-891A-65D067470BD4}"/>
          </ac:spMkLst>
        </pc:spChg>
        <pc:spChg chg="mod">
          <ac:chgData name="Muriel Bakassa Traore" userId="57a0cd24-1104-4ff7-86e2-1ca63e7f87c8" providerId="ADAL" clId="{E933DFFF-6A9F-471D-A1C9-8BB1E0C6D113}" dt="2022-03-18T10:38:39.057" v="5215" actId="13926"/>
          <ac:spMkLst>
            <pc:docMk/>
            <pc:sldMk cId="2060074615" sldId="230719585"/>
            <ac:spMk id="9" creationId="{29DFF032-2371-48C8-A07F-314F38A230AC}"/>
          </ac:spMkLst>
        </pc:spChg>
        <pc:grpChg chg="add mod ord">
          <ac:chgData name="Muriel Bakassa Traore" userId="57a0cd24-1104-4ff7-86e2-1ca63e7f87c8" providerId="ADAL" clId="{E933DFFF-6A9F-471D-A1C9-8BB1E0C6D113}" dt="2022-03-17T06:14:31.249" v="1135" actId="167"/>
          <ac:grpSpMkLst>
            <pc:docMk/>
            <pc:sldMk cId="2060074615" sldId="230719585"/>
            <ac:grpSpMk id="28" creationId="{BE6A0189-13CE-4ADC-83AE-36A4ABEA67B7}"/>
          </ac:grpSpMkLst>
        </pc:grpChg>
        <pc:picChg chg="mod">
          <ac:chgData name="Muriel Bakassa Traore" userId="57a0cd24-1104-4ff7-86e2-1ca63e7f87c8" providerId="ADAL" clId="{E933DFFF-6A9F-471D-A1C9-8BB1E0C6D113}" dt="2022-03-17T06:14:08.881" v="1132" actId="164"/>
          <ac:picMkLst>
            <pc:docMk/>
            <pc:sldMk cId="2060074615" sldId="230719585"/>
            <ac:picMk id="16" creationId="{54DBB864-F028-4CB4-B84A-C99EEBA319A8}"/>
          </ac:picMkLst>
        </pc:picChg>
        <pc:picChg chg="add mod modCrop">
          <ac:chgData name="Muriel Bakassa Traore" userId="57a0cd24-1104-4ff7-86e2-1ca63e7f87c8" providerId="ADAL" clId="{E933DFFF-6A9F-471D-A1C9-8BB1E0C6D113}" dt="2022-03-17T06:14:54.002" v="1138"/>
          <ac:picMkLst>
            <pc:docMk/>
            <pc:sldMk cId="2060074615" sldId="230719585"/>
            <ac:picMk id="27" creationId="{19B22250-58F1-4435-A40E-9077480DF1AF}"/>
          </ac:picMkLst>
        </pc:picChg>
        <pc:picChg chg="add mod">
          <ac:chgData name="Muriel Bakassa Traore" userId="57a0cd24-1104-4ff7-86e2-1ca63e7f87c8" providerId="ADAL" clId="{E933DFFF-6A9F-471D-A1C9-8BB1E0C6D113}" dt="2022-03-17T06:14:41.471" v="1137" actId="1076"/>
          <ac:picMkLst>
            <pc:docMk/>
            <pc:sldMk cId="2060074615" sldId="230719585"/>
            <ac:picMk id="29" creationId="{26D2D260-902A-4790-A38F-B59E3AC4F513}"/>
          </ac:picMkLst>
        </pc:picChg>
        <pc:cxnChg chg="add mod">
          <ac:chgData name="Muriel Bakassa Traore" userId="57a0cd24-1104-4ff7-86e2-1ca63e7f87c8" providerId="ADAL" clId="{E933DFFF-6A9F-471D-A1C9-8BB1E0C6D113}" dt="2022-03-17T06:10:48.887" v="935" actId="14100"/>
          <ac:cxnSpMkLst>
            <pc:docMk/>
            <pc:sldMk cId="2060074615" sldId="230719585"/>
            <ac:cxnSpMk id="12" creationId="{6220E187-5E66-4E9E-8F33-F6616895630B}"/>
          </ac:cxnSpMkLst>
        </pc:cxnChg>
        <pc:cxnChg chg="mod">
          <ac:chgData name="Muriel Bakassa Traore" userId="57a0cd24-1104-4ff7-86e2-1ca63e7f87c8" providerId="ADAL" clId="{E933DFFF-6A9F-471D-A1C9-8BB1E0C6D113}" dt="2022-03-17T06:11:36.377" v="946" actId="14100"/>
          <ac:cxnSpMkLst>
            <pc:docMk/>
            <pc:sldMk cId="2060074615" sldId="230719585"/>
            <ac:cxnSpMk id="15" creationId="{9B68A9BE-D4DE-471A-B1FC-11E1F8DF82DD}"/>
          </ac:cxnSpMkLst>
        </pc:cxnChg>
        <pc:cxnChg chg="add mod">
          <ac:chgData name="Muriel Bakassa Traore" userId="57a0cd24-1104-4ff7-86e2-1ca63e7f87c8" providerId="ADAL" clId="{E933DFFF-6A9F-471D-A1C9-8BB1E0C6D113}" dt="2022-03-17T06:11:28.128" v="945" actId="14100"/>
          <ac:cxnSpMkLst>
            <pc:docMk/>
            <pc:sldMk cId="2060074615" sldId="230719585"/>
            <ac:cxnSpMk id="17" creationId="{8FD83D1F-A054-4CBC-8FB4-7FE02C7DBC21}"/>
          </ac:cxnSpMkLst>
        </pc:cxnChg>
        <pc:cxnChg chg="add mod">
          <ac:chgData name="Muriel Bakassa Traore" userId="57a0cd24-1104-4ff7-86e2-1ca63e7f87c8" providerId="ADAL" clId="{E933DFFF-6A9F-471D-A1C9-8BB1E0C6D113}" dt="2022-03-17T06:11:24.224" v="944" actId="14100"/>
          <ac:cxnSpMkLst>
            <pc:docMk/>
            <pc:sldMk cId="2060074615" sldId="230719585"/>
            <ac:cxnSpMk id="18" creationId="{14CB37B8-2A26-4670-97A4-81463D42994C}"/>
          </ac:cxnSpMkLst>
        </pc:cxnChg>
        <pc:cxnChg chg="mod">
          <ac:chgData name="Muriel Bakassa Traore" userId="57a0cd24-1104-4ff7-86e2-1ca63e7f87c8" providerId="ADAL" clId="{E933DFFF-6A9F-471D-A1C9-8BB1E0C6D113}" dt="2022-03-17T06:13:44.558" v="1126" actId="1035"/>
          <ac:cxnSpMkLst>
            <pc:docMk/>
            <pc:sldMk cId="2060074615" sldId="230719585"/>
            <ac:cxnSpMk id="19" creationId="{3331A371-080F-4ACF-A918-E210D4AE808C}"/>
          </ac:cxnSpMkLst>
        </pc:cxnChg>
        <pc:cxnChg chg="add mod">
          <ac:chgData name="Muriel Bakassa Traore" userId="57a0cd24-1104-4ff7-86e2-1ca63e7f87c8" providerId="ADAL" clId="{E933DFFF-6A9F-471D-A1C9-8BB1E0C6D113}" dt="2022-03-17T06:13:03.445" v="1113" actId="14100"/>
          <ac:cxnSpMkLst>
            <pc:docMk/>
            <pc:sldMk cId="2060074615" sldId="230719585"/>
            <ac:cxnSpMk id="22" creationId="{D26B7BC7-897B-4EE1-903F-FFF2362710A7}"/>
          </ac:cxnSpMkLst>
        </pc:cxnChg>
      </pc:sldChg>
      <pc:sldChg chg="modSp mod">
        <pc:chgData name="Muriel Bakassa Traore" userId="57a0cd24-1104-4ff7-86e2-1ca63e7f87c8" providerId="ADAL" clId="{E933DFFF-6A9F-471D-A1C9-8BB1E0C6D113}" dt="2022-03-17T07:23:19.584" v="5160" actId="20577"/>
        <pc:sldMkLst>
          <pc:docMk/>
          <pc:sldMk cId="2484688194" sldId="230719588"/>
        </pc:sldMkLst>
        <pc:spChg chg="mod">
          <ac:chgData name="Muriel Bakassa Traore" userId="57a0cd24-1104-4ff7-86e2-1ca63e7f87c8" providerId="ADAL" clId="{E933DFFF-6A9F-471D-A1C9-8BB1E0C6D113}" dt="2022-03-17T07:23:19.584" v="5160" actId="20577"/>
          <ac:spMkLst>
            <pc:docMk/>
            <pc:sldMk cId="2484688194" sldId="230719588"/>
            <ac:spMk id="5" creationId="{46AB7A00-CEB8-4AC8-A0C5-10BA51DEB445}"/>
          </ac:spMkLst>
        </pc:spChg>
      </pc:sldChg>
      <pc:sldChg chg="modSp mod">
        <pc:chgData name="Muriel Bakassa Traore" userId="57a0cd24-1104-4ff7-86e2-1ca63e7f87c8" providerId="ADAL" clId="{E933DFFF-6A9F-471D-A1C9-8BB1E0C6D113}" dt="2022-03-17T06:07:16.858" v="845" actId="20577"/>
        <pc:sldMkLst>
          <pc:docMk/>
          <pc:sldMk cId="1215693201" sldId="230719590"/>
        </pc:sldMkLst>
        <pc:spChg chg="mod">
          <ac:chgData name="Muriel Bakassa Traore" userId="57a0cd24-1104-4ff7-86e2-1ca63e7f87c8" providerId="ADAL" clId="{E933DFFF-6A9F-471D-A1C9-8BB1E0C6D113}" dt="2022-03-17T06:07:16.858" v="845" actId="20577"/>
          <ac:spMkLst>
            <pc:docMk/>
            <pc:sldMk cId="1215693201" sldId="230719590"/>
            <ac:spMk id="5" creationId="{46AB7A00-CEB8-4AC8-A0C5-10BA51DEB445}"/>
          </ac:spMkLst>
        </pc:spChg>
      </pc:sldChg>
      <pc:sldChg chg="add del">
        <pc:chgData name="Muriel Bakassa Traore" userId="57a0cd24-1104-4ff7-86e2-1ca63e7f87c8" providerId="ADAL" clId="{E933DFFF-6A9F-471D-A1C9-8BB1E0C6D113}" dt="2022-03-18T10:34:49.627" v="5177" actId="47"/>
        <pc:sldMkLst>
          <pc:docMk/>
          <pc:sldMk cId="2247637245" sldId="230719596"/>
        </pc:sldMkLst>
      </pc:sldChg>
      <pc:sldChg chg="modSp del mod ord">
        <pc:chgData name="Muriel Bakassa Traore" userId="57a0cd24-1104-4ff7-86e2-1ca63e7f87c8" providerId="ADAL" clId="{E933DFFF-6A9F-471D-A1C9-8BB1E0C6D113}" dt="2022-03-17T07:20:58.513" v="5087" actId="47"/>
        <pc:sldMkLst>
          <pc:docMk/>
          <pc:sldMk cId="2426651521" sldId="230719598"/>
        </pc:sldMkLst>
        <pc:spChg chg="mod">
          <ac:chgData name="Muriel Bakassa Traore" userId="57a0cd24-1104-4ff7-86e2-1ca63e7f87c8" providerId="ADAL" clId="{E933DFFF-6A9F-471D-A1C9-8BB1E0C6D113}" dt="2022-03-15T23:38:24.977" v="38" actId="14100"/>
          <ac:spMkLst>
            <pc:docMk/>
            <pc:sldMk cId="2426651521" sldId="230719598"/>
            <ac:spMk id="2" creationId="{CD2302B3-D42E-48B0-B901-D7608C75B538}"/>
          </ac:spMkLst>
        </pc:spChg>
      </pc:sldChg>
      <pc:sldChg chg="addSp modSp mod">
        <pc:chgData name="Muriel Bakassa Traore" userId="57a0cd24-1104-4ff7-86e2-1ca63e7f87c8" providerId="ADAL" clId="{E933DFFF-6A9F-471D-A1C9-8BB1E0C6D113}" dt="2022-03-17T06:21:06.821" v="1607"/>
        <pc:sldMkLst>
          <pc:docMk/>
          <pc:sldMk cId="1750073846" sldId="230719615"/>
        </pc:sldMkLst>
        <pc:spChg chg="mod">
          <ac:chgData name="Muriel Bakassa Traore" userId="57a0cd24-1104-4ff7-86e2-1ca63e7f87c8" providerId="ADAL" clId="{E933DFFF-6A9F-471D-A1C9-8BB1E0C6D113}" dt="2022-03-17T06:15:01.977" v="1155" actId="20577"/>
          <ac:spMkLst>
            <pc:docMk/>
            <pc:sldMk cId="1750073846" sldId="230719615"/>
            <ac:spMk id="4" creationId="{8FD1B96D-FB05-495A-92E6-DCE9E25C3A0E}"/>
          </ac:spMkLst>
        </pc:spChg>
        <pc:spChg chg="add mod">
          <ac:chgData name="Muriel Bakassa Traore" userId="57a0cd24-1104-4ff7-86e2-1ca63e7f87c8" providerId="ADAL" clId="{E933DFFF-6A9F-471D-A1C9-8BB1E0C6D113}" dt="2022-03-17T06:18:50.835" v="1551" actId="20577"/>
          <ac:spMkLst>
            <pc:docMk/>
            <pc:sldMk cId="1750073846" sldId="230719615"/>
            <ac:spMk id="7" creationId="{EE0C7B9E-046E-4E67-BC0F-59B093D66167}"/>
          </ac:spMkLst>
        </pc:spChg>
        <pc:spChg chg="add mod">
          <ac:chgData name="Muriel Bakassa Traore" userId="57a0cd24-1104-4ff7-86e2-1ca63e7f87c8" providerId="ADAL" clId="{E933DFFF-6A9F-471D-A1C9-8BB1E0C6D113}" dt="2022-03-17T06:17:45.613" v="1443" actId="1036"/>
          <ac:spMkLst>
            <pc:docMk/>
            <pc:sldMk cId="1750073846" sldId="230719615"/>
            <ac:spMk id="8" creationId="{95B16F83-01B8-46CF-99B9-D791F77978C8}"/>
          </ac:spMkLst>
        </pc:spChg>
        <pc:spChg chg="add mod">
          <ac:chgData name="Muriel Bakassa Traore" userId="57a0cd24-1104-4ff7-86e2-1ca63e7f87c8" providerId="ADAL" clId="{E933DFFF-6A9F-471D-A1C9-8BB1E0C6D113}" dt="2022-03-17T06:18:33.023" v="1533" actId="114"/>
          <ac:spMkLst>
            <pc:docMk/>
            <pc:sldMk cId="1750073846" sldId="230719615"/>
            <ac:spMk id="9" creationId="{54C19CE0-72CF-458F-8004-D3BFE46131CB}"/>
          </ac:spMkLst>
        </pc:spChg>
        <pc:spChg chg="add mod">
          <ac:chgData name="Muriel Bakassa Traore" userId="57a0cd24-1104-4ff7-86e2-1ca63e7f87c8" providerId="ADAL" clId="{E933DFFF-6A9F-471D-A1C9-8BB1E0C6D113}" dt="2022-03-17T06:18:44.333" v="1549" actId="20577"/>
          <ac:spMkLst>
            <pc:docMk/>
            <pc:sldMk cId="1750073846" sldId="230719615"/>
            <ac:spMk id="10" creationId="{AA721FF3-83EF-486C-B67F-D9D0993ECC57}"/>
          </ac:spMkLst>
        </pc:spChg>
        <pc:grpChg chg="add mod ord">
          <ac:chgData name="Muriel Bakassa Traore" userId="57a0cd24-1104-4ff7-86e2-1ca63e7f87c8" providerId="ADAL" clId="{E933DFFF-6A9F-471D-A1C9-8BB1E0C6D113}" dt="2022-03-17T06:20:00.125" v="1574" actId="167"/>
          <ac:grpSpMkLst>
            <pc:docMk/>
            <pc:sldMk cId="1750073846" sldId="230719615"/>
            <ac:grpSpMk id="24" creationId="{3DCBF161-45BC-45FE-BACB-37880EB7A02D}"/>
          </ac:grpSpMkLst>
        </pc:grpChg>
        <pc:grpChg chg="add mod ord">
          <ac:chgData name="Muriel Bakassa Traore" userId="57a0cd24-1104-4ff7-86e2-1ca63e7f87c8" providerId="ADAL" clId="{E933DFFF-6A9F-471D-A1C9-8BB1E0C6D113}" dt="2022-03-17T06:20:25.727" v="1581" actId="167"/>
          <ac:grpSpMkLst>
            <pc:docMk/>
            <pc:sldMk cId="1750073846" sldId="230719615"/>
            <ac:grpSpMk id="26" creationId="{2F6FD39C-A795-413D-A2D6-29120D591109}"/>
          </ac:grpSpMkLst>
        </pc:grpChg>
        <pc:picChg chg="mod">
          <ac:chgData name="Muriel Bakassa Traore" userId="57a0cd24-1104-4ff7-86e2-1ca63e7f87c8" providerId="ADAL" clId="{E933DFFF-6A9F-471D-A1C9-8BB1E0C6D113}" dt="2022-03-17T06:19:57.625" v="1573" actId="164"/>
          <ac:picMkLst>
            <pc:docMk/>
            <pc:sldMk cId="1750073846" sldId="230719615"/>
            <ac:picMk id="5" creationId="{6C911476-28EA-4BB2-8EB5-CA17B0C5E399}"/>
          </ac:picMkLst>
        </pc:picChg>
        <pc:picChg chg="mod">
          <ac:chgData name="Muriel Bakassa Traore" userId="57a0cd24-1104-4ff7-86e2-1ca63e7f87c8" providerId="ADAL" clId="{E933DFFF-6A9F-471D-A1C9-8BB1E0C6D113}" dt="2022-03-17T06:20:23.348" v="1580" actId="164"/>
          <ac:picMkLst>
            <pc:docMk/>
            <pc:sldMk cId="1750073846" sldId="230719615"/>
            <ac:picMk id="6" creationId="{84C636D7-E373-441D-910B-52A44A75F939}"/>
          </ac:picMkLst>
        </pc:picChg>
        <pc:picChg chg="add mod">
          <ac:chgData name="Muriel Bakassa Traore" userId="57a0cd24-1104-4ff7-86e2-1ca63e7f87c8" providerId="ADAL" clId="{E933DFFF-6A9F-471D-A1C9-8BB1E0C6D113}" dt="2022-03-17T06:19:36.464" v="1567" actId="1037"/>
          <ac:picMkLst>
            <pc:docMk/>
            <pc:sldMk cId="1750073846" sldId="230719615"/>
            <ac:picMk id="21" creationId="{F7B03E3C-B411-4720-91C5-5FAEFE633BB6}"/>
          </ac:picMkLst>
        </pc:picChg>
        <pc:picChg chg="add mod">
          <ac:chgData name="Muriel Bakassa Traore" userId="57a0cd24-1104-4ff7-86e2-1ca63e7f87c8" providerId="ADAL" clId="{E933DFFF-6A9F-471D-A1C9-8BB1E0C6D113}" dt="2022-03-17T06:19:33.139" v="1566" actId="1037"/>
          <ac:picMkLst>
            <pc:docMk/>
            <pc:sldMk cId="1750073846" sldId="230719615"/>
            <ac:picMk id="22" creationId="{B0644DFA-3EDE-4EF9-9BAF-7A1DA49116F9}"/>
          </ac:picMkLst>
        </pc:picChg>
        <pc:picChg chg="add mod modCrop">
          <ac:chgData name="Muriel Bakassa Traore" userId="57a0cd24-1104-4ff7-86e2-1ca63e7f87c8" providerId="ADAL" clId="{E933DFFF-6A9F-471D-A1C9-8BB1E0C6D113}" dt="2022-03-17T06:21:00.925" v="1606"/>
          <ac:picMkLst>
            <pc:docMk/>
            <pc:sldMk cId="1750073846" sldId="230719615"/>
            <ac:picMk id="23" creationId="{081341CA-0348-4F4B-9B58-D31E53D23590}"/>
          </ac:picMkLst>
        </pc:picChg>
        <pc:picChg chg="add mod modCrop">
          <ac:chgData name="Muriel Bakassa Traore" userId="57a0cd24-1104-4ff7-86e2-1ca63e7f87c8" providerId="ADAL" clId="{E933DFFF-6A9F-471D-A1C9-8BB1E0C6D113}" dt="2022-03-17T06:21:06.821" v="1607"/>
          <ac:picMkLst>
            <pc:docMk/>
            <pc:sldMk cId="1750073846" sldId="230719615"/>
            <ac:picMk id="25" creationId="{DE6708CF-3512-4BE0-901E-E76F7F7313ED}"/>
          </ac:picMkLst>
        </pc:picChg>
        <pc:cxnChg chg="add mod">
          <ac:chgData name="Muriel Bakassa Traore" userId="57a0cd24-1104-4ff7-86e2-1ca63e7f87c8" providerId="ADAL" clId="{E933DFFF-6A9F-471D-A1C9-8BB1E0C6D113}" dt="2022-03-17T06:19:15.560" v="1556" actId="14100"/>
          <ac:cxnSpMkLst>
            <pc:docMk/>
            <pc:sldMk cId="1750073846" sldId="230719615"/>
            <ac:cxnSpMk id="11" creationId="{AF78013E-87EE-4A72-BEFE-C35726EB5786}"/>
          </ac:cxnSpMkLst>
        </pc:cxnChg>
        <pc:cxnChg chg="add mod">
          <ac:chgData name="Muriel Bakassa Traore" userId="57a0cd24-1104-4ff7-86e2-1ca63e7f87c8" providerId="ADAL" clId="{E933DFFF-6A9F-471D-A1C9-8BB1E0C6D113}" dt="2022-03-17T06:19:15.560" v="1556" actId="14100"/>
          <ac:cxnSpMkLst>
            <pc:docMk/>
            <pc:sldMk cId="1750073846" sldId="230719615"/>
            <ac:cxnSpMk id="12" creationId="{8F6FA5A0-3C80-455C-B10E-97AB6687F67B}"/>
          </ac:cxnSpMkLst>
        </pc:cxnChg>
      </pc:sldChg>
      <pc:sldChg chg="addSp delSp modSp mod">
        <pc:chgData name="Muriel Bakassa Traore" userId="57a0cd24-1104-4ff7-86e2-1ca63e7f87c8" providerId="ADAL" clId="{E933DFFF-6A9F-471D-A1C9-8BB1E0C6D113}" dt="2022-03-17T06:32:03.256" v="2216" actId="14100"/>
        <pc:sldMkLst>
          <pc:docMk/>
          <pc:sldMk cId="2496819691" sldId="230719616"/>
        </pc:sldMkLst>
        <pc:spChg chg="mod">
          <ac:chgData name="Muriel Bakassa Traore" userId="57a0cd24-1104-4ff7-86e2-1ca63e7f87c8" providerId="ADAL" clId="{E933DFFF-6A9F-471D-A1C9-8BB1E0C6D113}" dt="2022-03-17T06:21:27.331" v="1651" actId="20577"/>
          <ac:spMkLst>
            <pc:docMk/>
            <pc:sldMk cId="2496819691" sldId="230719616"/>
            <ac:spMk id="4" creationId="{901C2F5A-65CD-4579-A9FE-261AE5618081}"/>
          </ac:spMkLst>
        </pc:spChg>
        <pc:spChg chg="mod">
          <ac:chgData name="Muriel Bakassa Traore" userId="57a0cd24-1104-4ff7-86e2-1ca63e7f87c8" providerId="ADAL" clId="{E933DFFF-6A9F-471D-A1C9-8BB1E0C6D113}" dt="2022-03-17T06:22:53.454" v="1772" actId="14100"/>
          <ac:spMkLst>
            <pc:docMk/>
            <pc:sldMk cId="2496819691" sldId="230719616"/>
            <ac:spMk id="9" creationId="{50BBA6E1-9A31-42DC-8211-668CE949FBD5}"/>
          </ac:spMkLst>
        </pc:spChg>
        <pc:grpChg chg="add mod">
          <ac:chgData name="Muriel Bakassa Traore" userId="57a0cd24-1104-4ff7-86e2-1ca63e7f87c8" providerId="ADAL" clId="{E933DFFF-6A9F-471D-A1C9-8BB1E0C6D113}" dt="2022-03-17T06:31:53.706" v="2214" actId="1037"/>
          <ac:grpSpMkLst>
            <pc:docMk/>
            <pc:sldMk cId="2496819691" sldId="230719616"/>
            <ac:grpSpMk id="7" creationId="{D53D0D4C-DD2C-4108-8715-A397F04D70AF}"/>
          </ac:grpSpMkLst>
        </pc:grpChg>
        <pc:grpChg chg="add del mod ord">
          <ac:chgData name="Muriel Bakassa Traore" userId="57a0cd24-1104-4ff7-86e2-1ca63e7f87c8" providerId="ADAL" clId="{E933DFFF-6A9F-471D-A1C9-8BB1E0C6D113}" dt="2022-03-17T06:25:16.239" v="1801" actId="478"/>
          <ac:grpSpMkLst>
            <pc:docMk/>
            <pc:sldMk cId="2496819691" sldId="230719616"/>
            <ac:grpSpMk id="17" creationId="{DEB50878-2F0A-45D9-882C-FA28F95BAAD5}"/>
          </ac:grpSpMkLst>
        </pc:grpChg>
        <pc:picChg chg="mod ord">
          <ac:chgData name="Muriel Bakassa Traore" userId="57a0cd24-1104-4ff7-86e2-1ca63e7f87c8" providerId="ADAL" clId="{E933DFFF-6A9F-471D-A1C9-8BB1E0C6D113}" dt="2022-03-17T06:24:04.697" v="1787" actId="164"/>
          <ac:picMkLst>
            <pc:docMk/>
            <pc:sldMk cId="2496819691" sldId="230719616"/>
            <ac:picMk id="5" creationId="{10E112C8-F460-4E94-BAF7-49CD49A062B4}"/>
          </ac:picMkLst>
        </pc:picChg>
        <pc:picChg chg="add del mod">
          <ac:chgData name="Muriel Bakassa Traore" userId="57a0cd24-1104-4ff7-86e2-1ca63e7f87c8" providerId="ADAL" clId="{E933DFFF-6A9F-471D-A1C9-8BB1E0C6D113}" dt="2022-03-17T06:22:10.953" v="1662" actId="478"/>
          <ac:picMkLst>
            <pc:docMk/>
            <pc:sldMk cId="2496819691" sldId="230719616"/>
            <ac:picMk id="6" creationId="{E9843045-19E5-4625-B95D-963B1FCBF73A}"/>
          </ac:picMkLst>
        </pc:picChg>
        <pc:picChg chg="add mod modCrop">
          <ac:chgData name="Muriel Bakassa Traore" userId="57a0cd24-1104-4ff7-86e2-1ca63e7f87c8" providerId="ADAL" clId="{E933DFFF-6A9F-471D-A1C9-8BB1E0C6D113}" dt="2022-03-17T06:24:33.308" v="1793"/>
          <ac:picMkLst>
            <pc:docMk/>
            <pc:sldMk cId="2496819691" sldId="230719616"/>
            <ac:picMk id="15" creationId="{1FDDC8C8-ABD8-4958-84D6-30EBA8FB2FD5}"/>
          </ac:picMkLst>
        </pc:picChg>
        <pc:picChg chg="add mod modCrop">
          <ac:chgData name="Muriel Bakassa Traore" userId="57a0cd24-1104-4ff7-86e2-1ca63e7f87c8" providerId="ADAL" clId="{E933DFFF-6A9F-471D-A1C9-8BB1E0C6D113}" dt="2022-03-17T06:24:38.326" v="1794"/>
          <ac:picMkLst>
            <pc:docMk/>
            <pc:sldMk cId="2496819691" sldId="230719616"/>
            <ac:picMk id="16" creationId="{2FE2D280-289C-4E08-A74A-34EC9F32548A}"/>
          </ac:picMkLst>
        </pc:picChg>
        <pc:picChg chg="add mod">
          <ac:chgData name="Muriel Bakassa Traore" userId="57a0cd24-1104-4ff7-86e2-1ca63e7f87c8" providerId="ADAL" clId="{E933DFFF-6A9F-471D-A1C9-8BB1E0C6D113}" dt="2022-03-17T06:24:15.114" v="1789" actId="1076"/>
          <ac:picMkLst>
            <pc:docMk/>
            <pc:sldMk cId="2496819691" sldId="230719616"/>
            <ac:picMk id="18" creationId="{366A9DF2-8E71-40C8-806C-858C80712315}"/>
          </ac:picMkLst>
        </pc:picChg>
        <pc:picChg chg="add mod">
          <ac:chgData name="Muriel Bakassa Traore" userId="57a0cd24-1104-4ff7-86e2-1ca63e7f87c8" providerId="ADAL" clId="{E933DFFF-6A9F-471D-A1C9-8BB1E0C6D113}" dt="2022-03-17T06:24:18.730" v="1791" actId="1076"/>
          <ac:picMkLst>
            <pc:docMk/>
            <pc:sldMk cId="2496819691" sldId="230719616"/>
            <ac:picMk id="19" creationId="{E8CD8459-5E76-4B0F-AB24-FBC05B656BEF}"/>
          </ac:picMkLst>
        </pc:picChg>
        <pc:cxnChg chg="mod">
          <ac:chgData name="Muriel Bakassa Traore" userId="57a0cd24-1104-4ff7-86e2-1ca63e7f87c8" providerId="ADAL" clId="{E933DFFF-6A9F-471D-A1C9-8BB1E0C6D113}" dt="2022-03-17T06:32:03.256" v="2216" actId="14100"/>
          <ac:cxnSpMkLst>
            <pc:docMk/>
            <pc:sldMk cId="2496819691" sldId="230719616"/>
            <ac:cxnSpMk id="8" creationId="{B4AB5B50-265B-43E5-8CAC-A4C0C8289B1D}"/>
          </ac:cxnSpMkLst>
        </pc:cxnChg>
        <pc:cxnChg chg="add mod">
          <ac:chgData name="Muriel Bakassa Traore" userId="57a0cd24-1104-4ff7-86e2-1ca63e7f87c8" providerId="ADAL" clId="{E933DFFF-6A9F-471D-A1C9-8BB1E0C6D113}" dt="2022-03-17T06:31:59.289" v="2215" actId="14100"/>
          <ac:cxnSpMkLst>
            <pc:docMk/>
            <pc:sldMk cId="2496819691" sldId="230719616"/>
            <ac:cxnSpMk id="11" creationId="{39ACDBE5-8BB4-4B41-A4E8-1ABA5177ABE5}"/>
          </ac:cxnSpMkLst>
        </pc:cxnChg>
      </pc:sldChg>
      <pc:sldChg chg="addSp delSp modSp mod delAnim">
        <pc:chgData name="Muriel Bakassa Traore" userId="57a0cd24-1104-4ff7-86e2-1ca63e7f87c8" providerId="ADAL" clId="{E933DFFF-6A9F-471D-A1C9-8BB1E0C6D113}" dt="2022-03-17T07:01:09.361" v="3854" actId="14100"/>
        <pc:sldMkLst>
          <pc:docMk/>
          <pc:sldMk cId="1593820916" sldId="230719617"/>
        </pc:sldMkLst>
        <pc:spChg chg="mod">
          <ac:chgData name="Muriel Bakassa Traore" userId="57a0cd24-1104-4ff7-86e2-1ca63e7f87c8" providerId="ADAL" clId="{E933DFFF-6A9F-471D-A1C9-8BB1E0C6D113}" dt="2022-03-17T06:37:24.032" v="2517" actId="20577"/>
          <ac:spMkLst>
            <pc:docMk/>
            <pc:sldMk cId="1593820916" sldId="230719617"/>
            <ac:spMk id="4" creationId="{901C2F5A-65CD-4579-A9FE-261AE5618081}"/>
          </ac:spMkLst>
        </pc:spChg>
        <pc:spChg chg="del">
          <ac:chgData name="Muriel Bakassa Traore" userId="57a0cd24-1104-4ff7-86e2-1ca63e7f87c8" providerId="ADAL" clId="{E933DFFF-6A9F-471D-A1C9-8BB1E0C6D113}" dt="2022-03-17T06:31:19.541" v="2193" actId="478"/>
          <ac:spMkLst>
            <pc:docMk/>
            <pc:sldMk cId="1593820916" sldId="230719617"/>
            <ac:spMk id="8" creationId="{7863F600-8F8E-4CF5-AA0E-08EE6116A153}"/>
          </ac:spMkLst>
        </pc:spChg>
        <pc:spChg chg="mod">
          <ac:chgData name="Muriel Bakassa Traore" userId="57a0cd24-1104-4ff7-86e2-1ca63e7f87c8" providerId="ADAL" clId="{E933DFFF-6A9F-471D-A1C9-8BB1E0C6D113}" dt="2022-03-17T06:31:24" v="2194" actId="1076"/>
          <ac:spMkLst>
            <pc:docMk/>
            <pc:sldMk cId="1593820916" sldId="230719617"/>
            <ac:spMk id="11" creationId="{6B4B006E-A8E6-4E30-A49C-6C6588225A56}"/>
          </ac:spMkLst>
        </pc:spChg>
        <pc:spChg chg="add mod">
          <ac:chgData name="Muriel Bakassa Traore" userId="57a0cd24-1104-4ff7-86e2-1ca63e7f87c8" providerId="ADAL" clId="{E933DFFF-6A9F-471D-A1C9-8BB1E0C6D113}" dt="2022-03-17T06:39:28.329" v="2633" actId="1036"/>
          <ac:spMkLst>
            <pc:docMk/>
            <pc:sldMk cId="1593820916" sldId="230719617"/>
            <ac:spMk id="14" creationId="{A12C863A-DDD8-4D6C-B596-2F59D581C4DE}"/>
          </ac:spMkLst>
        </pc:spChg>
        <pc:spChg chg="add mod">
          <ac:chgData name="Muriel Bakassa Traore" userId="57a0cd24-1104-4ff7-86e2-1ca63e7f87c8" providerId="ADAL" clId="{E933DFFF-6A9F-471D-A1C9-8BB1E0C6D113}" dt="2022-03-17T07:01:09.361" v="3854" actId="14100"/>
          <ac:spMkLst>
            <pc:docMk/>
            <pc:sldMk cId="1593820916" sldId="230719617"/>
            <ac:spMk id="16" creationId="{1C30FDAB-7FF6-4CE7-8783-A946373A110D}"/>
          </ac:spMkLst>
        </pc:spChg>
        <pc:spChg chg="add mod">
          <ac:chgData name="Muriel Bakassa Traore" userId="57a0cd24-1104-4ff7-86e2-1ca63e7f87c8" providerId="ADAL" clId="{E933DFFF-6A9F-471D-A1C9-8BB1E0C6D113}" dt="2022-03-17T06:39:28.329" v="2633" actId="1036"/>
          <ac:spMkLst>
            <pc:docMk/>
            <pc:sldMk cId="1593820916" sldId="230719617"/>
            <ac:spMk id="17" creationId="{A1B5B628-2A7A-4A94-9735-B125AC88CBCF}"/>
          </ac:spMkLst>
        </pc:spChg>
        <pc:spChg chg="add mod">
          <ac:chgData name="Muriel Bakassa Traore" userId="57a0cd24-1104-4ff7-86e2-1ca63e7f87c8" providerId="ADAL" clId="{E933DFFF-6A9F-471D-A1C9-8BB1E0C6D113}" dt="2022-03-17T06:39:34.012" v="2655" actId="1036"/>
          <ac:spMkLst>
            <pc:docMk/>
            <pc:sldMk cId="1593820916" sldId="230719617"/>
            <ac:spMk id="26" creationId="{9900945C-D5BE-406D-BFE9-097C6830B78B}"/>
          </ac:spMkLst>
        </pc:spChg>
        <pc:grpChg chg="del">
          <ac:chgData name="Muriel Bakassa Traore" userId="57a0cd24-1104-4ff7-86e2-1ca63e7f87c8" providerId="ADAL" clId="{E933DFFF-6A9F-471D-A1C9-8BB1E0C6D113}" dt="2022-03-17T06:31:27.079" v="2195" actId="478"/>
          <ac:grpSpMkLst>
            <pc:docMk/>
            <pc:sldMk cId="1593820916" sldId="230719617"/>
            <ac:grpSpMk id="9" creationId="{6B22AF00-0BF4-4B59-8453-33B76F4CFE04}"/>
          </ac:grpSpMkLst>
        </pc:grpChg>
        <pc:grpChg chg="add mod">
          <ac:chgData name="Muriel Bakassa Traore" userId="57a0cd24-1104-4ff7-86e2-1ca63e7f87c8" providerId="ADAL" clId="{E933DFFF-6A9F-471D-A1C9-8BB1E0C6D113}" dt="2022-03-17T06:36:58.644" v="2490" actId="167"/>
          <ac:grpSpMkLst>
            <pc:docMk/>
            <pc:sldMk cId="1593820916" sldId="230719617"/>
            <ac:grpSpMk id="23" creationId="{314391BD-421E-4D8B-860F-B4FF79B14B96}"/>
          </ac:grpSpMkLst>
        </pc:grpChg>
        <pc:picChg chg="del">
          <ac:chgData name="Muriel Bakassa Traore" userId="57a0cd24-1104-4ff7-86e2-1ca63e7f87c8" providerId="ADAL" clId="{E933DFFF-6A9F-471D-A1C9-8BB1E0C6D113}" dt="2022-03-17T06:30:32.274" v="2185" actId="478"/>
          <ac:picMkLst>
            <pc:docMk/>
            <pc:sldMk cId="1593820916" sldId="230719617"/>
            <ac:picMk id="6" creationId="{D133FEB4-4566-43A7-B703-AA0A658DE3A3}"/>
          </ac:picMkLst>
        </pc:picChg>
        <pc:picChg chg="add mod">
          <ac:chgData name="Muriel Bakassa Traore" userId="57a0cd24-1104-4ff7-86e2-1ca63e7f87c8" providerId="ADAL" clId="{E933DFFF-6A9F-471D-A1C9-8BB1E0C6D113}" dt="2022-03-17T06:36:52.854" v="2488" actId="164"/>
          <ac:picMkLst>
            <pc:docMk/>
            <pc:sldMk cId="1593820916" sldId="230719617"/>
            <ac:picMk id="12" creationId="{9F071CE9-1028-44DE-BD90-EF7629EDCEE1}"/>
          </ac:picMkLst>
        </pc:picChg>
        <pc:picChg chg="add del mod">
          <ac:chgData name="Muriel Bakassa Traore" userId="57a0cd24-1104-4ff7-86e2-1ca63e7f87c8" providerId="ADAL" clId="{E933DFFF-6A9F-471D-A1C9-8BB1E0C6D113}" dt="2022-03-17T06:30:59.955" v="2190" actId="478"/>
          <ac:picMkLst>
            <pc:docMk/>
            <pc:sldMk cId="1593820916" sldId="230719617"/>
            <ac:picMk id="13" creationId="{94A47092-EA58-4418-BC12-828D827C05A8}"/>
          </ac:picMkLst>
        </pc:picChg>
        <pc:picChg chg="add mod">
          <ac:chgData name="Muriel Bakassa Traore" userId="57a0cd24-1104-4ff7-86e2-1ca63e7f87c8" providerId="ADAL" clId="{E933DFFF-6A9F-471D-A1C9-8BB1E0C6D113}" dt="2022-03-17T06:40:38.651" v="2659"/>
          <ac:picMkLst>
            <pc:docMk/>
            <pc:sldMk cId="1593820916" sldId="230719617"/>
            <ac:picMk id="22" creationId="{B9DEE380-3A7C-4FE9-8B55-87CC9F533D8E}"/>
          </ac:picMkLst>
        </pc:picChg>
        <pc:picChg chg="add mod">
          <ac:chgData name="Muriel Bakassa Traore" userId="57a0cd24-1104-4ff7-86e2-1ca63e7f87c8" providerId="ADAL" clId="{E933DFFF-6A9F-471D-A1C9-8BB1E0C6D113}" dt="2022-03-17T06:37:05.917" v="2492" actId="1076"/>
          <ac:picMkLst>
            <pc:docMk/>
            <pc:sldMk cId="1593820916" sldId="230719617"/>
            <ac:picMk id="24" creationId="{FC1B808B-6486-418C-BB06-02D6434984DA}"/>
          </ac:picMkLst>
        </pc:picChg>
        <pc:cxnChg chg="mod">
          <ac:chgData name="Muriel Bakassa Traore" userId="57a0cd24-1104-4ff7-86e2-1ca63e7f87c8" providerId="ADAL" clId="{E933DFFF-6A9F-471D-A1C9-8BB1E0C6D113}" dt="2022-03-17T06:31:27.079" v="2195" actId="478"/>
          <ac:cxnSpMkLst>
            <pc:docMk/>
            <pc:sldMk cId="1593820916" sldId="230719617"/>
            <ac:cxnSpMk id="10" creationId="{76968EB5-C36C-495A-A002-7F5F8C45B664}"/>
          </ac:cxnSpMkLst>
        </pc:cxnChg>
        <pc:cxnChg chg="add mod">
          <ac:chgData name="Muriel Bakassa Traore" userId="57a0cd24-1104-4ff7-86e2-1ca63e7f87c8" providerId="ADAL" clId="{E933DFFF-6A9F-471D-A1C9-8BB1E0C6D113}" dt="2022-03-17T06:39:38.215" v="2656" actId="14100"/>
          <ac:cxnSpMkLst>
            <pc:docMk/>
            <pc:sldMk cId="1593820916" sldId="230719617"/>
            <ac:cxnSpMk id="15" creationId="{C0115C91-E2D4-493B-9274-AFFD08D8D49E}"/>
          </ac:cxnSpMkLst>
        </pc:cxnChg>
        <pc:cxnChg chg="add mod">
          <ac:chgData name="Muriel Bakassa Traore" userId="57a0cd24-1104-4ff7-86e2-1ca63e7f87c8" providerId="ADAL" clId="{E933DFFF-6A9F-471D-A1C9-8BB1E0C6D113}" dt="2022-03-17T07:01:09.361" v="3854" actId="14100"/>
          <ac:cxnSpMkLst>
            <pc:docMk/>
            <pc:sldMk cId="1593820916" sldId="230719617"/>
            <ac:cxnSpMk id="19" creationId="{040EE0F7-9CC1-4CB2-83A3-EE93C3ECF624}"/>
          </ac:cxnSpMkLst>
        </pc:cxnChg>
      </pc:sldChg>
      <pc:sldChg chg="modSp mod ord modShow">
        <pc:chgData name="Muriel Bakassa Traore" userId="57a0cd24-1104-4ff7-86e2-1ca63e7f87c8" providerId="ADAL" clId="{E933DFFF-6A9F-471D-A1C9-8BB1E0C6D113}" dt="2022-03-17T06:20:49.435" v="1605" actId="20577"/>
        <pc:sldMkLst>
          <pc:docMk/>
          <pc:sldMk cId="3872416214" sldId="230719618"/>
        </pc:sldMkLst>
        <pc:spChg chg="mod">
          <ac:chgData name="Muriel Bakassa Traore" userId="57a0cd24-1104-4ff7-86e2-1ca63e7f87c8" providerId="ADAL" clId="{E933DFFF-6A9F-471D-A1C9-8BB1E0C6D113}" dt="2022-03-17T06:20:49.435" v="1605" actId="20577"/>
          <ac:spMkLst>
            <pc:docMk/>
            <pc:sldMk cId="3872416214" sldId="230719618"/>
            <ac:spMk id="5" creationId="{46AB7A00-CEB8-4AC8-A0C5-10BA51DEB445}"/>
          </ac:spMkLst>
        </pc:spChg>
      </pc:sldChg>
      <pc:sldChg chg="del">
        <pc:chgData name="Muriel Bakassa Traore" userId="57a0cd24-1104-4ff7-86e2-1ca63e7f87c8" providerId="ADAL" clId="{E933DFFF-6A9F-471D-A1C9-8BB1E0C6D113}" dt="2022-03-17T07:17:46.915" v="5032" actId="47"/>
        <pc:sldMkLst>
          <pc:docMk/>
          <pc:sldMk cId="2746896496" sldId="230719619"/>
        </pc:sldMkLst>
      </pc:sldChg>
      <pc:sldChg chg="del">
        <pc:chgData name="Muriel Bakassa Traore" userId="57a0cd24-1104-4ff7-86e2-1ca63e7f87c8" providerId="ADAL" clId="{E933DFFF-6A9F-471D-A1C9-8BB1E0C6D113}" dt="2022-03-17T06:58:52.486" v="3751" actId="47"/>
        <pc:sldMkLst>
          <pc:docMk/>
          <pc:sldMk cId="3505253605" sldId="230719620"/>
        </pc:sldMkLst>
      </pc:sldChg>
      <pc:sldChg chg="del">
        <pc:chgData name="Muriel Bakassa Traore" userId="57a0cd24-1104-4ff7-86e2-1ca63e7f87c8" providerId="ADAL" clId="{E933DFFF-6A9F-471D-A1C9-8BB1E0C6D113}" dt="2022-03-17T06:58:47.372" v="3750" actId="47"/>
        <pc:sldMkLst>
          <pc:docMk/>
          <pc:sldMk cId="741464107" sldId="230719621"/>
        </pc:sldMkLst>
      </pc:sldChg>
      <pc:sldChg chg="del">
        <pc:chgData name="Muriel Bakassa Traore" userId="57a0cd24-1104-4ff7-86e2-1ca63e7f87c8" providerId="ADAL" clId="{E933DFFF-6A9F-471D-A1C9-8BB1E0C6D113}" dt="2022-03-17T06:58:47.372" v="3750" actId="47"/>
        <pc:sldMkLst>
          <pc:docMk/>
          <pc:sldMk cId="592968296" sldId="230719622"/>
        </pc:sldMkLst>
      </pc:sldChg>
      <pc:sldChg chg="addSp modSp add mod ord">
        <pc:chgData name="Muriel Bakassa Traore" userId="57a0cd24-1104-4ff7-86e2-1ca63e7f87c8" providerId="ADAL" clId="{E933DFFF-6A9F-471D-A1C9-8BB1E0C6D113}" dt="2022-03-17T07:05:28.200" v="4196" actId="20577"/>
        <pc:sldMkLst>
          <pc:docMk/>
          <pc:sldMk cId="1907691374" sldId="230719623"/>
        </pc:sldMkLst>
        <pc:spChg chg="mod">
          <ac:chgData name="Muriel Bakassa Traore" userId="57a0cd24-1104-4ff7-86e2-1ca63e7f87c8" providerId="ADAL" clId="{E933DFFF-6A9F-471D-A1C9-8BB1E0C6D113}" dt="2022-03-17T07:05:28.200" v="4196" actId="20577"/>
          <ac:spMkLst>
            <pc:docMk/>
            <pc:sldMk cId="1907691374" sldId="230719623"/>
            <ac:spMk id="2" creationId="{CD2302B3-D42E-48B0-B901-D7608C75B538}"/>
          </ac:spMkLst>
        </pc:spChg>
        <pc:spChg chg="mod">
          <ac:chgData name="Muriel Bakassa Traore" userId="57a0cd24-1104-4ff7-86e2-1ca63e7f87c8" providerId="ADAL" clId="{E933DFFF-6A9F-471D-A1C9-8BB1E0C6D113}" dt="2022-03-17T06:04:08.583" v="616" actId="20577"/>
          <ac:spMkLst>
            <pc:docMk/>
            <pc:sldMk cId="1907691374" sldId="230719623"/>
            <ac:spMk id="4" creationId="{6280FBBF-0F7D-4420-B17B-EC1AA88DAADD}"/>
          </ac:spMkLst>
        </pc:spChg>
        <pc:picChg chg="add mod">
          <ac:chgData name="Muriel Bakassa Traore" userId="57a0cd24-1104-4ff7-86e2-1ca63e7f87c8" providerId="ADAL" clId="{E933DFFF-6A9F-471D-A1C9-8BB1E0C6D113}" dt="2022-03-17T06:04:00.579" v="605"/>
          <ac:picMkLst>
            <pc:docMk/>
            <pc:sldMk cId="1907691374" sldId="230719623"/>
            <ac:picMk id="6" creationId="{BC249785-8C78-4FE1-B575-AA734826A7AD}"/>
          </ac:picMkLst>
        </pc:picChg>
      </pc:sldChg>
      <pc:sldChg chg="addSp delSp modSp add mod">
        <pc:chgData name="Muriel Bakassa Traore" userId="57a0cd24-1104-4ff7-86e2-1ca63e7f87c8" providerId="ADAL" clId="{E933DFFF-6A9F-471D-A1C9-8BB1E0C6D113}" dt="2022-03-17T06:32:48.481" v="2258" actId="14100"/>
        <pc:sldMkLst>
          <pc:docMk/>
          <pc:sldMk cId="2724573955" sldId="230719624"/>
        </pc:sldMkLst>
        <pc:spChg chg="mod topLvl">
          <ac:chgData name="Muriel Bakassa Traore" userId="57a0cd24-1104-4ff7-86e2-1ca63e7f87c8" providerId="ADAL" clId="{E933DFFF-6A9F-471D-A1C9-8BB1E0C6D113}" dt="2022-03-17T06:32:42.319" v="2257" actId="1035"/>
          <ac:spMkLst>
            <pc:docMk/>
            <pc:sldMk cId="2724573955" sldId="230719624"/>
            <ac:spMk id="9" creationId="{50BBA6E1-9A31-42DC-8211-668CE949FBD5}"/>
          </ac:spMkLst>
        </pc:spChg>
        <pc:spChg chg="add del mod">
          <ac:chgData name="Muriel Bakassa Traore" userId="57a0cd24-1104-4ff7-86e2-1ca63e7f87c8" providerId="ADAL" clId="{E933DFFF-6A9F-471D-A1C9-8BB1E0C6D113}" dt="2022-03-17T06:29:07.385" v="2173" actId="478"/>
          <ac:spMkLst>
            <pc:docMk/>
            <pc:sldMk cId="2724573955" sldId="230719624"/>
            <ac:spMk id="21" creationId="{79976B5F-F39E-46E6-B911-622565F69A6D}"/>
          </ac:spMkLst>
        </pc:spChg>
        <pc:spChg chg="add mod">
          <ac:chgData name="Muriel Bakassa Traore" userId="57a0cd24-1104-4ff7-86e2-1ca63e7f87c8" providerId="ADAL" clId="{E933DFFF-6A9F-471D-A1C9-8BB1E0C6D113}" dt="2022-03-17T06:28:37.268" v="2128" actId="20577"/>
          <ac:spMkLst>
            <pc:docMk/>
            <pc:sldMk cId="2724573955" sldId="230719624"/>
            <ac:spMk id="22" creationId="{E90D6C5E-3481-4B41-BAF9-2E8B9FF849BD}"/>
          </ac:spMkLst>
        </pc:spChg>
        <pc:spChg chg="mod">
          <ac:chgData name="Muriel Bakassa Traore" userId="57a0cd24-1104-4ff7-86e2-1ca63e7f87c8" providerId="ADAL" clId="{E933DFFF-6A9F-471D-A1C9-8BB1E0C6D113}" dt="2022-03-17T06:32:10.281" v="2217"/>
          <ac:spMkLst>
            <pc:docMk/>
            <pc:sldMk cId="2724573955" sldId="230719624"/>
            <ac:spMk id="26" creationId="{52AF58EB-C250-4048-97E5-3E7D2A720E2C}"/>
          </ac:spMkLst>
        </pc:spChg>
        <pc:grpChg chg="del mod">
          <ac:chgData name="Muriel Bakassa Traore" userId="57a0cd24-1104-4ff7-86e2-1ca63e7f87c8" providerId="ADAL" clId="{E933DFFF-6A9F-471D-A1C9-8BB1E0C6D113}" dt="2022-03-17T06:29:00.414" v="2171" actId="478"/>
          <ac:grpSpMkLst>
            <pc:docMk/>
            <pc:sldMk cId="2724573955" sldId="230719624"/>
            <ac:grpSpMk id="7" creationId="{D53D0D4C-DD2C-4108-8715-A397F04D70AF}"/>
          </ac:grpSpMkLst>
        </pc:grpChg>
        <pc:grpChg chg="add mod ord">
          <ac:chgData name="Muriel Bakassa Traore" userId="57a0cd24-1104-4ff7-86e2-1ca63e7f87c8" providerId="ADAL" clId="{E933DFFF-6A9F-471D-A1C9-8BB1E0C6D113}" dt="2022-03-17T06:29:51.235" v="2182" actId="167"/>
          <ac:grpSpMkLst>
            <pc:docMk/>
            <pc:sldMk cId="2724573955" sldId="230719624"/>
            <ac:grpSpMk id="13" creationId="{A1F9C605-B321-4F89-94EA-997AD40264CB}"/>
          </ac:grpSpMkLst>
        </pc:grpChg>
        <pc:grpChg chg="del mod">
          <ac:chgData name="Muriel Bakassa Traore" userId="57a0cd24-1104-4ff7-86e2-1ca63e7f87c8" providerId="ADAL" clId="{E933DFFF-6A9F-471D-A1C9-8BB1E0C6D113}" dt="2022-03-17T06:25:24.197" v="1804" actId="478"/>
          <ac:grpSpMkLst>
            <pc:docMk/>
            <pc:sldMk cId="2724573955" sldId="230719624"/>
            <ac:grpSpMk id="17" creationId="{DEB50878-2F0A-45D9-882C-FA28F95BAAD5}"/>
          </ac:grpSpMkLst>
        </pc:grpChg>
        <pc:grpChg chg="add del mod">
          <ac:chgData name="Muriel Bakassa Traore" userId="57a0cd24-1104-4ff7-86e2-1ca63e7f87c8" providerId="ADAL" clId="{E933DFFF-6A9F-471D-A1C9-8BB1E0C6D113}" dt="2022-03-17T06:32:22.377" v="2233" actId="478"/>
          <ac:grpSpMkLst>
            <pc:docMk/>
            <pc:sldMk cId="2724573955" sldId="230719624"/>
            <ac:grpSpMk id="24" creationId="{C8CDE026-6A5E-4DFB-9303-DD4624EE42EE}"/>
          </ac:grpSpMkLst>
        </pc:grpChg>
        <pc:picChg chg="mod">
          <ac:chgData name="Muriel Bakassa Traore" userId="57a0cd24-1104-4ff7-86e2-1ca63e7f87c8" providerId="ADAL" clId="{E933DFFF-6A9F-471D-A1C9-8BB1E0C6D113}" dt="2022-03-17T06:29:04.754" v="2172" actId="1076"/>
          <ac:picMkLst>
            <pc:docMk/>
            <pc:sldMk cId="2724573955" sldId="230719624"/>
            <ac:picMk id="18" creationId="{366A9DF2-8E71-40C8-806C-858C80712315}"/>
          </ac:picMkLst>
        </pc:picChg>
        <pc:picChg chg="del">
          <ac:chgData name="Muriel Bakassa Traore" userId="57a0cd24-1104-4ff7-86e2-1ca63e7f87c8" providerId="ADAL" clId="{E933DFFF-6A9F-471D-A1C9-8BB1E0C6D113}" dt="2022-03-17T06:29:23.358" v="2174" actId="478"/>
          <ac:picMkLst>
            <pc:docMk/>
            <pc:sldMk cId="2724573955" sldId="230719624"/>
            <ac:picMk id="19" creationId="{E8CD8459-5E76-4B0F-AB24-FBC05B656BEF}"/>
          </ac:picMkLst>
        </pc:picChg>
        <pc:picChg chg="add mod ord">
          <ac:chgData name="Muriel Bakassa Traore" userId="57a0cd24-1104-4ff7-86e2-1ca63e7f87c8" providerId="ADAL" clId="{E933DFFF-6A9F-471D-A1C9-8BB1E0C6D113}" dt="2022-03-17T06:29:49.591" v="2181" actId="164"/>
          <ac:picMkLst>
            <pc:docMk/>
            <pc:sldMk cId="2724573955" sldId="230719624"/>
            <ac:picMk id="20" creationId="{A4663E6A-805F-4970-BE5C-737C78BE65EF}"/>
          </ac:picMkLst>
        </pc:picChg>
        <pc:picChg chg="add mod modCrop">
          <ac:chgData name="Muriel Bakassa Traore" userId="57a0cd24-1104-4ff7-86e2-1ca63e7f87c8" providerId="ADAL" clId="{E933DFFF-6A9F-471D-A1C9-8BB1E0C6D113}" dt="2022-03-17T06:29:49.591" v="2181" actId="164"/>
          <ac:picMkLst>
            <pc:docMk/>
            <pc:sldMk cId="2724573955" sldId="230719624"/>
            <ac:picMk id="23" creationId="{5D9DDAD7-7CC8-49A4-B7A0-26CDA8A8B116}"/>
          </ac:picMkLst>
        </pc:picChg>
        <pc:cxnChg chg="del mod topLvl">
          <ac:chgData name="Muriel Bakassa Traore" userId="57a0cd24-1104-4ff7-86e2-1ca63e7f87c8" providerId="ADAL" clId="{E933DFFF-6A9F-471D-A1C9-8BB1E0C6D113}" dt="2022-03-17T06:29:00.414" v="2171" actId="478"/>
          <ac:cxnSpMkLst>
            <pc:docMk/>
            <pc:sldMk cId="2724573955" sldId="230719624"/>
            <ac:cxnSpMk id="8" creationId="{B4AB5B50-265B-43E5-8CAC-A4C0C8289B1D}"/>
          </ac:cxnSpMkLst>
        </pc:cxnChg>
        <pc:cxnChg chg="mod">
          <ac:chgData name="Muriel Bakassa Traore" userId="57a0cd24-1104-4ff7-86e2-1ca63e7f87c8" providerId="ADAL" clId="{E933DFFF-6A9F-471D-A1C9-8BB1E0C6D113}" dt="2022-03-17T06:32:48.481" v="2258" actId="14100"/>
          <ac:cxnSpMkLst>
            <pc:docMk/>
            <pc:sldMk cId="2724573955" sldId="230719624"/>
            <ac:cxnSpMk id="11" creationId="{39ACDBE5-8BB4-4B41-A4E8-1ABA5177ABE5}"/>
          </ac:cxnSpMkLst>
        </pc:cxnChg>
        <pc:cxnChg chg="mod">
          <ac:chgData name="Muriel Bakassa Traore" userId="57a0cd24-1104-4ff7-86e2-1ca63e7f87c8" providerId="ADAL" clId="{E933DFFF-6A9F-471D-A1C9-8BB1E0C6D113}" dt="2022-03-17T06:32:22.377" v="2233" actId="478"/>
          <ac:cxnSpMkLst>
            <pc:docMk/>
            <pc:sldMk cId="2724573955" sldId="230719624"/>
            <ac:cxnSpMk id="25" creationId="{925F381E-582E-493B-9E46-A1AD35ABF502}"/>
          </ac:cxnSpMkLst>
        </pc:cxnChg>
      </pc:sldChg>
      <pc:sldChg chg="addSp delSp modSp add mod">
        <pc:chgData name="Muriel Bakassa Traore" userId="57a0cd24-1104-4ff7-86e2-1ca63e7f87c8" providerId="ADAL" clId="{E933DFFF-6A9F-471D-A1C9-8BB1E0C6D113}" dt="2022-03-17T06:54:54.185" v="3749" actId="1076"/>
        <pc:sldMkLst>
          <pc:docMk/>
          <pc:sldMk cId="2167713619" sldId="230719625"/>
        </pc:sldMkLst>
        <pc:spChg chg="del">
          <ac:chgData name="Muriel Bakassa Traore" userId="57a0cd24-1104-4ff7-86e2-1ca63e7f87c8" providerId="ADAL" clId="{E933DFFF-6A9F-471D-A1C9-8BB1E0C6D113}" dt="2022-03-17T06:50:07.269" v="3445" actId="478"/>
          <ac:spMkLst>
            <pc:docMk/>
            <pc:sldMk cId="2167713619" sldId="230719625"/>
            <ac:spMk id="3" creationId="{56405F04-0344-4B5F-A713-52008E926BC0}"/>
          </ac:spMkLst>
        </pc:spChg>
        <pc:spChg chg="mod">
          <ac:chgData name="Muriel Bakassa Traore" userId="57a0cd24-1104-4ff7-86e2-1ca63e7f87c8" providerId="ADAL" clId="{E933DFFF-6A9F-471D-A1C9-8BB1E0C6D113}" dt="2022-03-17T06:42:54.498" v="2708" actId="20577"/>
          <ac:spMkLst>
            <pc:docMk/>
            <pc:sldMk cId="2167713619" sldId="230719625"/>
            <ac:spMk id="4" creationId="{901C2F5A-65CD-4579-A9FE-261AE5618081}"/>
          </ac:spMkLst>
        </pc:spChg>
        <pc:spChg chg="mod">
          <ac:chgData name="Muriel Bakassa Traore" userId="57a0cd24-1104-4ff7-86e2-1ca63e7f87c8" providerId="ADAL" clId="{E933DFFF-6A9F-471D-A1C9-8BB1E0C6D113}" dt="2022-03-17T06:51:18.862" v="3562" actId="1036"/>
          <ac:spMkLst>
            <pc:docMk/>
            <pc:sldMk cId="2167713619" sldId="230719625"/>
            <ac:spMk id="14" creationId="{A12C863A-DDD8-4D6C-B596-2F59D581C4DE}"/>
          </ac:spMkLst>
        </pc:spChg>
        <pc:spChg chg="mod">
          <ac:chgData name="Muriel Bakassa Traore" userId="57a0cd24-1104-4ff7-86e2-1ca63e7f87c8" providerId="ADAL" clId="{E933DFFF-6A9F-471D-A1C9-8BB1E0C6D113}" dt="2022-03-17T06:47:44.866" v="3289" actId="1036"/>
          <ac:spMkLst>
            <pc:docMk/>
            <pc:sldMk cId="2167713619" sldId="230719625"/>
            <ac:spMk id="16" creationId="{1C30FDAB-7FF6-4CE7-8783-A946373A110D}"/>
          </ac:spMkLst>
        </pc:spChg>
        <pc:spChg chg="del mod">
          <ac:chgData name="Muriel Bakassa Traore" userId="57a0cd24-1104-4ff7-86e2-1ca63e7f87c8" providerId="ADAL" clId="{E933DFFF-6A9F-471D-A1C9-8BB1E0C6D113}" dt="2022-03-17T06:43:56.185" v="2959" actId="478"/>
          <ac:spMkLst>
            <pc:docMk/>
            <pc:sldMk cId="2167713619" sldId="230719625"/>
            <ac:spMk id="17" creationId="{A1B5B628-2A7A-4A94-9735-B125AC88CBCF}"/>
          </ac:spMkLst>
        </pc:spChg>
        <pc:spChg chg="add mod">
          <ac:chgData name="Muriel Bakassa Traore" userId="57a0cd24-1104-4ff7-86e2-1ca63e7f87c8" providerId="ADAL" clId="{E933DFFF-6A9F-471D-A1C9-8BB1E0C6D113}" dt="2022-03-17T06:51:13.856" v="3559" actId="1035"/>
          <ac:spMkLst>
            <pc:docMk/>
            <pc:sldMk cId="2167713619" sldId="230719625"/>
            <ac:spMk id="21" creationId="{F4F939CE-3988-4599-AD44-9EF2B48CD4D4}"/>
          </ac:spMkLst>
        </pc:spChg>
        <pc:spChg chg="del mod">
          <ac:chgData name="Muriel Bakassa Traore" userId="57a0cd24-1104-4ff7-86e2-1ca63e7f87c8" providerId="ADAL" clId="{E933DFFF-6A9F-471D-A1C9-8BB1E0C6D113}" dt="2022-03-17T06:53:51.216" v="3733" actId="478"/>
          <ac:spMkLst>
            <pc:docMk/>
            <pc:sldMk cId="2167713619" sldId="230719625"/>
            <ac:spMk id="26" creationId="{9900945C-D5BE-406D-BFE9-097C6830B78B}"/>
          </ac:spMkLst>
        </pc:spChg>
        <pc:spChg chg="add mod">
          <ac:chgData name="Muriel Bakassa Traore" userId="57a0cd24-1104-4ff7-86e2-1ca63e7f87c8" providerId="ADAL" clId="{E933DFFF-6A9F-471D-A1C9-8BB1E0C6D113}" dt="2022-03-17T06:51:13.856" v="3559" actId="1035"/>
          <ac:spMkLst>
            <pc:docMk/>
            <pc:sldMk cId="2167713619" sldId="230719625"/>
            <ac:spMk id="27" creationId="{955DD90D-A3DE-432F-8AF6-E3440E329609}"/>
          </ac:spMkLst>
        </pc:spChg>
        <pc:spChg chg="add mod">
          <ac:chgData name="Muriel Bakassa Traore" userId="57a0cd24-1104-4ff7-86e2-1ca63e7f87c8" providerId="ADAL" clId="{E933DFFF-6A9F-471D-A1C9-8BB1E0C6D113}" dt="2022-03-17T06:51:30.407" v="3567" actId="1035"/>
          <ac:spMkLst>
            <pc:docMk/>
            <pc:sldMk cId="2167713619" sldId="230719625"/>
            <ac:spMk id="30" creationId="{26962DCB-E765-4C22-A845-BC44632CA628}"/>
          </ac:spMkLst>
        </pc:spChg>
        <pc:spChg chg="add mod">
          <ac:chgData name="Muriel Bakassa Traore" userId="57a0cd24-1104-4ff7-86e2-1ca63e7f87c8" providerId="ADAL" clId="{E933DFFF-6A9F-471D-A1C9-8BB1E0C6D113}" dt="2022-03-17T06:51:34.815" v="3574" actId="1036"/>
          <ac:spMkLst>
            <pc:docMk/>
            <pc:sldMk cId="2167713619" sldId="230719625"/>
            <ac:spMk id="38" creationId="{040E3873-2C74-44BE-B1EB-B81DF38E0100}"/>
          </ac:spMkLst>
        </pc:spChg>
        <pc:spChg chg="add mod">
          <ac:chgData name="Muriel Bakassa Traore" userId="57a0cd24-1104-4ff7-86e2-1ca63e7f87c8" providerId="ADAL" clId="{E933DFFF-6A9F-471D-A1C9-8BB1E0C6D113}" dt="2022-03-17T06:51:53.708" v="3579" actId="20577"/>
          <ac:spMkLst>
            <pc:docMk/>
            <pc:sldMk cId="2167713619" sldId="230719625"/>
            <ac:spMk id="42" creationId="{F6812754-6C1B-4BB9-970B-F9C25E70CF95}"/>
          </ac:spMkLst>
        </pc:spChg>
        <pc:spChg chg="add mod">
          <ac:chgData name="Muriel Bakassa Traore" userId="57a0cd24-1104-4ff7-86e2-1ca63e7f87c8" providerId="ADAL" clId="{E933DFFF-6A9F-471D-A1C9-8BB1E0C6D113}" dt="2022-03-17T06:53:02.234" v="3679" actId="1035"/>
          <ac:spMkLst>
            <pc:docMk/>
            <pc:sldMk cId="2167713619" sldId="230719625"/>
            <ac:spMk id="56" creationId="{45D68587-5151-43B4-BB2F-3A279FE1914C}"/>
          </ac:spMkLst>
        </pc:spChg>
        <pc:spChg chg="add mod">
          <ac:chgData name="Muriel Bakassa Traore" userId="57a0cd24-1104-4ff7-86e2-1ca63e7f87c8" providerId="ADAL" clId="{E933DFFF-6A9F-471D-A1C9-8BB1E0C6D113}" dt="2022-03-17T06:53:35.789" v="3728" actId="1076"/>
          <ac:spMkLst>
            <pc:docMk/>
            <pc:sldMk cId="2167713619" sldId="230719625"/>
            <ac:spMk id="58" creationId="{601D6043-EABB-40E8-9092-123C9DB77541}"/>
          </ac:spMkLst>
        </pc:spChg>
        <pc:grpChg chg="del mod">
          <ac:chgData name="Muriel Bakassa Traore" userId="57a0cd24-1104-4ff7-86e2-1ca63e7f87c8" providerId="ADAL" clId="{E933DFFF-6A9F-471D-A1C9-8BB1E0C6D113}" dt="2022-03-17T06:41:44.624" v="2665" actId="478"/>
          <ac:grpSpMkLst>
            <pc:docMk/>
            <pc:sldMk cId="2167713619" sldId="230719625"/>
            <ac:grpSpMk id="23" creationId="{314391BD-421E-4D8B-860F-B4FF79B14B96}"/>
          </ac:grpSpMkLst>
        </pc:grpChg>
        <pc:grpChg chg="add mod">
          <ac:chgData name="Muriel Bakassa Traore" userId="57a0cd24-1104-4ff7-86e2-1ca63e7f87c8" providerId="ADAL" clId="{E933DFFF-6A9F-471D-A1C9-8BB1E0C6D113}" dt="2022-03-17T06:54:43.041" v="3746" actId="167"/>
          <ac:grpSpMkLst>
            <pc:docMk/>
            <pc:sldMk cId="2167713619" sldId="230719625"/>
            <ac:grpSpMk id="66" creationId="{4627F88D-4A3F-447C-8D87-0A65AD825168}"/>
          </ac:grpSpMkLst>
        </pc:grpChg>
        <pc:picChg chg="mod">
          <ac:chgData name="Muriel Bakassa Traore" userId="57a0cd24-1104-4ff7-86e2-1ca63e7f87c8" providerId="ADAL" clId="{E933DFFF-6A9F-471D-A1C9-8BB1E0C6D113}" dt="2022-03-17T06:41:37.406" v="2663" actId="554"/>
          <ac:picMkLst>
            <pc:docMk/>
            <pc:sldMk cId="2167713619" sldId="230719625"/>
            <ac:picMk id="12" creationId="{9F071CE9-1028-44DE-BD90-EF7629EDCEE1}"/>
          </ac:picMkLst>
        </pc:picChg>
        <pc:picChg chg="add mod">
          <ac:chgData name="Muriel Bakassa Traore" userId="57a0cd24-1104-4ff7-86e2-1ca63e7f87c8" providerId="ADAL" clId="{E933DFFF-6A9F-471D-A1C9-8BB1E0C6D113}" dt="2022-03-17T06:54:39.602" v="3745" actId="164"/>
          <ac:picMkLst>
            <pc:docMk/>
            <pc:sldMk cId="2167713619" sldId="230719625"/>
            <ac:picMk id="18" creationId="{3521ADFE-B20F-4F11-9498-3FD16138860F}"/>
          </ac:picMkLst>
        </pc:picChg>
        <pc:picChg chg="mod">
          <ac:chgData name="Muriel Bakassa Traore" userId="57a0cd24-1104-4ff7-86e2-1ca63e7f87c8" providerId="ADAL" clId="{E933DFFF-6A9F-471D-A1C9-8BB1E0C6D113}" dt="2022-03-17T06:41:37.406" v="2663" actId="554"/>
          <ac:picMkLst>
            <pc:docMk/>
            <pc:sldMk cId="2167713619" sldId="230719625"/>
            <ac:picMk id="22" creationId="{B9DEE380-3A7C-4FE9-8B55-87CC9F533D8E}"/>
          </ac:picMkLst>
        </pc:picChg>
        <pc:picChg chg="mod">
          <ac:chgData name="Muriel Bakassa Traore" userId="57a0cd24-1104-4ff7-86e2-1ca63e7f87c8" providerId="ADAL" clId="{E933DFFF-6A9F-471D-A1C9-8BB1E0C6D113}" dt="2022-03-17T06:54:54.185" v="3749" actId="1076"/>
          <ac:picMkLst>
            <pc:docMk/>
            <pc:sldMk cId="2167713619" sldId="230719625"/>
            <ac:picMk id="24" creationId="{FC1B808B-6486-418C-BB06-02D6434984DA}"/>
          </ac:picMkLst>
        </pc:picChg>
        <pc:picChg chg="add mod">
          <ac:chgData name="Muriel Bakassa Traore" userId="57a0cd24-1104-4ff7-86e2-1ca63e7f87c8" providerId="ADAL" clId="{E933DFFF-6A9F-471D-A1C9-8BB1E0C6D113}" dt="2022-03-17T06:54:39.602" v="3745" actId="164"/>
          <ac:picMkLst>
            <pc:docMk/>
            <pc:sldMk cId="2167713619" sldId="230719625"/>
            <ac:picMk id="64" creationId="{72E3E151-B2E9-4B91-B36B-94BA9AD8284C}"/>
          </ac:picMkLst>
        </pc:picChg>
        <pc:picChg chg="add mod">
          <ac:chgData name="Muriel Bakassa Traore" userId="57a0cd24-1104-4ff7-86e2-1ca63e7f87c8" providerId="ADAL" clId="{E933DFFF-6A9F-471D-A1C9-8BB1E0C6D113}" dt="2022-03-17T06:54:39.602" v="3745" actId="164"/>
          <ac:picMkLst>
            <pc:docMk/>
            <pc:sldMk cId="2167713619" sldId="230719625"/>
            <ac:picMk id="65" creationId="{67B9CD16-3728-4307-BB4F-5992A7F91334}"/>
          </ac:picMkLst>
        </pc:picChg>
        <pc:picChg chg="add mod">
          <ac:chgData name="Muriel Bakassa Traore" userId="57a0cd24-1104-4ff7-86e2-1ca63e7f87c8" providerId="ADAL" clId="{E933DFFF-6A9F-471D-A1C9-8BB1E0C6D113}" dt="2022-03-17T06:54:50.943" v="3748" actId="1076"/>
          <ac:picMkLst>
            <pc:docMk/>
            <pc:sldMk cId="2167713619" sldId="230719625"/>
            <ac:picMk id="67" creationId="{F9B080D7-345E-449B-982A-99D6D4C3DBF1}"/>
          </ac:picMkLst>
        </pc:picChg>
        <pc:cxnChg chg="mod">
          <ac:chgData name="Muriel Bakassa Traore" userId="57a0cd24-1104-4ff7-86e2-1ca63e7f87c8" providerId="ADAL" clId="{E933DFFF-6A9F-471D-A1C9-8BB1E0C6D113}" dt="2022-03-17T06:51:44.020" v="3577" actId="14100"/>
          <ac:cxnSpMkLst>
            <pc:docMk/>
            <pc:sldMk cId="2167713619" sldId="230719625"/>
            <ac:cxnSpMk id="15" creationId="{C0115C91-E2D4-493B-9274-AFFD08D8D49E}"/>
          </ac:cxnSpMkLst>
        </pc:cxnChg>
        <pc:cxnChg chg="mod">
          <ac:chgData name="Muriel Bakassa Traore" userId="57a0cd24-1104-4ff7-86e2-1ca63e7f87c8" providerId="ADAL" clId="{E933DFFF-6A9F-471D-A1C9-8BB1E0C6D113}" dt="2022-03-17T06:51:46.379" v="3578" actId="14100"/>
          <ac:cxnSpMkLst>
            <pc:docMk/>
            <pc:sldMk cId="2167713619" sldId="230719625"/>
            <ac:cxnSpMk id="19" creationId="{040EE0F7-9CC1-4CB2-83A3-EE93C3ECF624}"/>
          </ac:cxnSpMkLst>
        </pc:cxnChg>
        <pc:cxnChg chg="add mod">
          <ac:chgData name="Muriel Bakassa Traore" userId="57a0cd24-1104-4ff7-86e2-1ca63e7f87c8" providerId="ADAL" clId="{E933DFFF-6A9F-471D-A1C9-8BB1E0C6D113}" dt="2022-03-17T06:51:41.784" v="3576" actId="14100"/>
          <ac:cxnSpMkLst>
            <pc:docMk/>
            <pc:sldMk cId="2167713619" sldId="230719625"/>
            <ac:cxnSpMk id="25" creationId="{D5B431F6-7481-41BD-89B0-42755E46339F}"/>
          </ac:cxnSpMkLst>
        </pc:cxnChg>
        <pc:cxnChg chg="add mod">
          <ac:chgData name="Muriel Bakassa Traore" userId="57a0cd24-1104-4ff7-86e2-1ca63e7f87c8" providerId="ADAL" clId="{E933DFFF-6A9F-471D-A1C9-8BB1E0C6D113}" dt="2022-03-17T06:51:39.169" v="3575" actId="14100"/>
          <ac:cxnSpMkLst>
            <pc:docMk/>
            <pc:sldMk cId="2167713619" sldId="230719625"/>
            <ac:cxnSpMk id="35" creationId="{9CFD0427-878C-4EE5-AEA3-84C487233863}"/>
          </ac:cxnSpMkLst>
        </pc:cxnChg>
        <pc:cxnChg chg="add mod">
          <ac:chgData name="Muriel Bakassa Traore" userId="57a0cd24-1104-4ff7-86e2-1ca63e7f87c8" providerId="ADAL" clId="{E933DFFF-6A9F-471D-A1C9-8BB1E0C6D113}" dt="2022-03-17T06:51:34.815" v="3574" actId="1036"/>
          <ac:cxnSpMkLst>
            <pc:docMk/>
            <pc:sldMk cId="2167713619" sldId="230719625"/>
            <ac:cxnSpMk id="39" creationId="{6B3CF2EF-0F35-44D2-A843-78AF5C8C607C}"/>
          </ac:cxnSpMkLst>
        </pc:cxnChg>
        <pc:cxnChg chg="add mod">
          <ac:chgData name="Muriel Bakassa Traore" userId="57a0cd24-1104-4ff7-86e2-1ca63e7f87c8" providerId="ADAL" clId="{E933DFFF-6A9F-471D-A1C9-8BB1E0C6D113}" dt="2022-03-17T06:53:48.400" v="3732" actId="14100"/>
          <ac:cxnSpMkLst>
            <pc:docMk/>
            <pc:sldMk cId="2167713619" sldId="230719625"/>
            <ac:cxnSpMk id="43" creationId="{552FF495-F04E-4DA3-B600-6E06F55F3BF0}"/>
          </ac:cxnSpMkLst>
        </pc:cxnChg>
        <pc:cxnChg chg="add mod">
          <ac:chgData name="Muriel Bakassa Traore" userId="57a0cd24-1104-4ff7-86e2-1ca63e7f87c8" providerId="ADAL" clId="{E933DFFF-6A9F-471D-A1C9-8BB1E0C6D113}" dt="2022-03-17T06:50:27.004" v="3451" actId="14100"/>
          <ac:cxnSpMkLst>
            <pc:docMk/>
            <pc:sldMk cId="2167713619" sldId="230719625"/>
            <ac:cxnSpMk id="44" creationId="{3DE44884-37FB-44E5-AAF0-8A6BAC2974C8}"/>
          </ac:cxnSpMkLst>
        </pc:cxnChg>
      </pc:sldChg>
      <pc:sldChg chg="addSp delSp modSp add mod">
        <pc:chgData name="Muriel Bakassa Traore" userId="57a0cd24-1104-4ff7-86e2-1ca63e7f87c8" providerId="ADAL" clId="{E933DFFF-6A9F-471D-A1C9-8BB1E0C6D113}" dt="2022-03-17T07:16:41.543" v="5013" actId="478"/>
        <pc:sldMkLst>
          <pc:docMk/>
          <pc:sldMk cId="136534651" sldId="230719626"/>
        </pc:sldMkLst>
        <pc:spChg chg="mod">
          <ac:chgData name="Muriel Bakassa Traore" userId="57a0cd24-1104-4ff7-86e2-1ca63e7f87c8" providerId="ADAL" clId="{E933DFFF-6A9F-471D-A1C9-8BB1E0C6D113}" dt="2022-03-17T07:02:41.706" v="4030" actId="20577"/>
          <ac:spMkLst>
            <pc:docMk/>
            <pc:sldMk cId="136534651" sldId="230719626"/>
            <ac:spMk id="4" creationId="{901C2F5A-65CD-4579-A9FE-261AE5618081}"/>
          </ac:spMkLst>
        </pc:spChg>
        <pc:spChg chg="del mod">
          <ac:chgData name="Muriel Bakassa Traore" userId="57a0cd24-1104-4ff7-86e2-1ca63e7f87c8" providerId="ADAL" clId="{E933DFFF-6A9F-471D-A1C9-8BB1E0C6D113}" dt="2022-03-17T07:03:07.416" v="4032" actId="478"/>
          <ac:spMkLst>
            <pc:docMk/>
            <pc:sldMk cId="136534651" sldId="230719626"/>
            <ac:spMk id="14" creationId="{A12C863A-DDD8-4D6C-B596-2F59D581C4DE}"/>
          </ac:spMkLst>
        </pc:spChg>
        <pc:spChg chg="mod">
          <ac:chgData name="Muriel Bakassa Traore" userId="57a0cd24-1104-4ff7-86e2-1ca63e7f87c8" providerId="ADAL" clId="{E933DFFF-6A9F-471D-A1C9-8BB1E0C6D113}" dt="2022-03-17T07:04:41.526" v="4122" actId="14100"/>
          <ac:spMkLst>
            <pc:docMk/>
            <pc:sldMk cId="136534651" sldId="230719626"/>
            <ac:spMk id="16" creationId="{1C30FDAB-7FF6-4CE7-8783-A946373A110D}"/>
          </ac:spMkLst>
        </pc:spChg>
        <pc:spChg chg="del">
          <ac:chgData name="Muriel Bakassa Traore" userId="57a0cd24-1104-4ff7-86e2-1ca63e7f87c8" providerId="ADAL" clId="{E933DFFF-6A9F-471D-A1C9-8BB1E0C6D113}" dt="2022-03-17T07:02:18.539" v="4009" actId="478"/>
          <ac:spMkLst>
            <pc:docMk/>
            <pc:sldMk cId="136534651" sldId="230719626"/>
            <ac:spMk id="17" creationId="{A1B5B628-2A7A-4A94-9735-B125AC88CBCF}"/>
          </ac:spMkLst>
        </pc:spChg>
        <pc:spChg chg="add del mod">
          <ac:chgData name="Muriel Bakassa Traore" userId="57a0cd24-1104-4ff7-86e2-1ca63e7f87c8" providerId="ADAL" clId="{E933DFFF-6A9F-471D-A1C9-8BB1E0C6D113}" dt="2022-03-17T07:16:41.543" v="5013" actId="478"/>
          <ac:spMkLst>
            <pc:docMk/>
            <pc:sldMk cId="136534651" sldId="230719626"/>
            <ac:spMk id="21" creationId="{A81F260A-0835-4281-BC30-B69ED3B46664}"/>
          </ac:spMkLst>
        </pc:spChg>
        <pc:spChg chg="add del mod">
          <ac:chgData name="Muriel Bakassa Traore" userId="57a0cd24-1104-4ff7-86e2-1ca63e7f87c8" providerId="ADAL" clId="{E933DFFF-6A9F-471D-A1C9-8BB1E0C6D113}" dt="2022-03-17T07:16:41.543" v="5013" actId="478"/>
          <ac:spMkLst>
            <pc:docMk/>
            <pc:sldMk cId="136534651" sldId="230719626"/>
            <ac:spMk id="25" creationId="{F7D9B1B8-A677-4336-9C79-69220EFFBF44}"/>
          </ac:spMkLst>
        </pc:spChg>
        <pc:spChg chg="del">
          <ac:chgData name="Muriel Bakassa Traore" userId="57a0cd24-1104-4ff7-86e2-1ca63e7f87c8" providerId="ADAL" clId="{E933DFFF-6A9F-471D-A1C9-8BB1E0C6D113}" dt="2022-03-17T07:03:56.009" v="4072" actId="478"/>
          <ac:spMkLst>
            <pc:docMk/>
            <pc:sldMk cId="136534651" sldId="230719626"/>
            <ac:spMk id="26" creationId="{9900945C-D5BE-406D-BFE9-097C6830B78B}"/>
          </ac:spMkLst>
        </pc:spChg>
        <pc:spChg chg="add del mod">
          <ac:chgData name="Muriel Bakassa Traore" userId="57a0cd24-1104-4ff7-86e2-1ca63e7f87c8" providerId="ADAL" clId="{E933DFFF-6A9F-471D-A1C9-8BB1E0C6D113}" dt="2022-03-17T07:16:41.543" v="5013" actId="478"/>
          <ac:spMkLst>
            <pc:docMk/>
            <pc:sldMk cId="136534651" sldId="230719626"/>
            <ac:spMk id="27" creationId="{E9C6225F-7229-48D7-9417-237BC57E863D}"/>
          </ac:spMkLst>
        </pc:spChg>
        <pc:spChg chg="add del mod">
          <ac:chgData name="Muriel Bakassa Traore" userId="57a0cd24-1104-4ff7-86e2-1ca63e7f87c8" providerId="ADAL" clId="{E933DFFF-6A9F-471D-A1C9-8BB1E0C6D113}" dt="2022-03-17T07:07:48.690" v="4280" actId="478"/>
          <ac:spMkLst>
            <pc:docMk/>
            <pc:sldMk cId="136534651" sldId="230719626"/>
            <ac:spMk id="28" creationId="{E4C8B609-6D5E-4861-B4D8-52A46D70B042}"/>
          </ac:spMkLst>
        </pc:spChg>
        <pc:grpChg chg="add del mod">
          <ac:chgData name="Muriel Bakassa Traore" userId="57a0cd24-1104-4ff7-86e2-1ca63e7f87c8" providerId="ADAL" clId="{E933DFFF-6A9F-471D-A1C9-8BB1E0C6D113}" dt="2022-03-17T06:59:43.500" v="3818" actId="478"/>
          <ac:grpSpMkLst>
            <pc:docMk/>
            <pc:sldMk cId="136534651" sldId="230719626"/>
            <ac:grpSpMk id="23" creationId="{314391BD-421E-4D8B-860F-B4FF79B14B96}"/>
          </ac:grpSpMkLst>
        </pc:grpChg>
        <pc:picChg chg="mod">
          <ac:chgData name="Muriel Bakassa Traore" userId="57a0cd24-1104-4ff7-86e2-1ca63e7f87c8" providerId="ADAL" clId="{E933DFFF-6A9F-471D-A1C9-8BB1E0C6D113}" dt="2022-03-17T06:59:40.251" v="3817" actId="554"/>
          <ac:picMkLst>
            <pc:docMk/>
            <pc:sldMk cId="136534651" sldId="230719626"/>
            <ac:picMk id="12" creationId="{9F071CE9-1028-44DE-BD90-EF7629EDCEE1}"/>
          </ac:picMkLst>
        </pc:picChg>
        <pc:picChg chg="add del mod">
          <ac:chgData name="Muriel Bakassa Traore" userId="57a0cd24-1104-4ff7-86e2-1ca63e7f87c8" providerId="ADAL" clId="{E933DFFF-6A9F-471D-A1C9-8BB1E0C6D113}" dt="2022-03-17T06:59:25.251" v="3784"/>
          <ac:picMkLst>
            <pc:docMk/>
            <pc:sldMk cId="136534651" sldId="230719626"/>
            <ac:picMk id="18" creationId="{4AC1A23E-7C8D-46D7-96D3-9364D9BCEC07}"/>
          </ac:picMkLst>
        </pc:picChg>
        <pc:picChg chg="add mod">
          <ac:chgData name="Muriel Bakassa Traore" userId="57a0cd24-1104-4ff7-86e2-1ca63e7f87c8" providerId="ADAL" clId="{E933DFFF-6A9F-471D-A1C9-8BB1E0C6D113}" dt="2022-03-17T06:59:47.751" v="3819" actId="167"/>
          <ac:picMkLst>
            <pc:docMk/>
            <pc:sldMk cId="136534651" sldId="230719626"/>
            <ac:picMk id="20" creationId="{971CF797-553E-47E9-BE1E-188FD07277B3}"/>
          </ac:picMkLst>
        </pc:picChg>
        <pc:picChg chg="mod">
          <ac:chgData name="Muriel Bakassa Traore" userId="57a0cd24-1104-4ff7-86e2-1ca63e7f87c8" providerId="ADAL" clId="{E933DFFF-6A9F-471D-A1C9-8BB1E0C6D113}" dt="2022-03-17T06:59:40.251" v="3817" actId="554"/>
          <ac:picMkLst>
            <pc:docMk/>
            <pc:sldMk cId="136534651" sldId="230719626"/>
            <ac:picMk id="22" creationId="{B9DEE380-3A7C-4FE9-8B55-87CC9F533D8E}"/>
          </ac:picMkLst>
        </pc:picChg>
        <pc:picChg chg="add del">
          <ac:chgData name="Muriel Bakassa Traore" userId="57a0cd24-1104-4ff7-86e2-1ca63e7f87c8" providerId="ADAL" clId="{E933DFFF-6A9F-471D-A1C9-8BB1E0C6D113}" dt="2022-03-17T07:08:52.285" v="4302" actId="478"/>
          <ac:picMkLst>
            <pc:docMk/>
            <pc:sldMk cId="136534651" sldId="230719626"/>
            <ac:picMk id="24" creationId="{FC1B808B-6486-418C-BB06-02D6434984DA}"/>
          </ac:picMkLst>
        </pc:picChg>
        <pc:cxnChg chg="del mod">
          <ac:chgData name="Muriel Bakassa Traore" userId="57a0cd24-1104-4ff7-86e2-1ca63e7f87c8" providerId="ADAL" clId="{E933DFFF-6A9F-471D-A1C9-8BB1E0C6D113}" dt="2022-03-17T07:03:09.515" v="4033" actId="478"/>
          <ac:cxnSpMkLst>
            <pc:docMk/>
            <pc:sldMk cId="136534651" sldId="230719626"/>
            <ac:cxnSpMk id="15" creationId="{C0115C91-E2D4-493B-9274-AFFD08D8D49E}"/>
          </ac:cxnSpMkLst>
        </pc:cxnChg>
        <pc:cxnChg chg="mod">
          <ac:chgData name="Muriel Bakassa Traore" userId="57a0cd24-1104-4ff7-86e2-1ca63e7f87c8" providerId="ADAL" clId="{E933DFFF-6A9F-471D-A1C9-8BB1E0C6D113}" dt="2022-03-17T07:04:41.526" v="4122" actId="14100"/>
          <ac:cxnSpMkLst>
            <pc:docMk/>
            <pc:sldMk cId="136534651" sldId="230719626"/>
            <ac:cxnSpMk id="19" creationId="{040EE0F7-9CC1-4CB2-83A3-EE93C3ECF624}"/>
          </ac:cxnSpMkLst>
        </pc:cxnChg>
      </pc:sldChg>
      <pc:sldChg chg="addSp delSp modSp add mod">
        <pc:chgData name="Muriel Bakassa Traore" userId="57a0cd24-1104-4ff7-86e2-1ca63e7f87c8" providerId="ADAL" clId="{E933DFFF-6A9F-471D-A1C9-8BB1E0C6D113}" dt="2022-03-17T07:17:27.373" v="5031" actId="14100"/>
        <pc:sldMkLst>
          <pc:docMk/>
          <pc:sldMk cId="537984385" sldId="230719627"/>
        </pc:sldMkLst>
        <pc:spChg chg="mod">
          <ac:chgData name="Muriel Bakassa Traore" userId="57a0cd24-1104-4ff7-86e2-1ca63e7f87c8" providerId="ADAL" clId="{E933DFFF-6A9F-471D-A1C9-8BB1E0C6D113}" dt="2022-03-17T07:11:29.388" v="4570" actId="20577"/>
          <ac:spMkLst>
            <pc:docMk/>
            <pc:sldMk cId="537984385" sldId="230719627"/>
            <ac:spMk id="4" creationId="{901C2F5A-65CD-4579-A9FE-261AE5618081}"/>
          </ac:spMkLst>
        </pc:spChg>
        <pc:spChg chg="mod">
          <ac:chgData name="Muriel Bakassa Traore" userId="57a0cd24-1104-4ff7-86e2-1ca63e7f87c8" providerId="ADAL" clId="{E933DFFF-6A9F-471D-A1C9-8BB1E0C6D113}" dt="2022-03-17T07:12:55.247" v="4700" actId="1037"/>
          <ac:spMkLst>
            <pc:docMk/>
            <pc:sldMk cId="537984385" sldId="230719627"/>
            <ac:spMk id="16" creationId="{1C30FDAB-7FF6-4CE7-8783-A946373A110D}"/>
          </ac:spMkLst>
        </pc:spChg>
        <pc:spChg chg="add mod">
          <ac:chgData name="Muriel Bakassa Traore" userId="57a0cd24-1104-4ff7-86e2-1ca63e7f87c8" providerId="ADAL" clId="{E933DFFF-6A9F-471D-A1C9-8BB1E0C6D113}" dt="2022-03-17T07:15:47.735" v="4998" actId="1036"/>
          <ac:spMkLst>
            <pc:docMk/>
            <pc:sldMk cId="537984385" sldId="230719627"/>
            <ac:spMk id="17" creationId="{7E2C3EAE-548C-4256-A32B-843264340A3C}"/>
          </ac:spMkLst>
        </pc:spChg>
        <pc:spChg chg="add mod">
          <ac:chgData name="Muriel Bakassa Traore" userId="57a0cd24-1104-4ff7-86e2-1ca63e7f87c8" providerId="ADAL" clId="{E933DFFF-6A9F-471D-A1C9-8BB1E0C6D113}" dt="2022-03-17T07:17:27.373" v="5031" actId="14100"/>
          <ac:spMkLst>
            <pc:docMk/>
            <pc:sldMk cId="537984385" sldId="230719627"/>
            <ac:spMk id="18" creationId="{1D3EE1CF-F255-4AA3-BA3F-987B2FE8CCB2}"/>
          </ac:spMkLst>
        </pc:spChg>
        <pc:spChg chg="del">
          <ac:chgData name="Muriel Bakassa Traore" userId="57a0cd24-1104-4ff7-86e2-1ca63e7f87c8" providerId="ADAL" clId="{E933DFFF-6A9F-471D-A1C9-8BB1E0C6D113}" dt="2022-03-17T07:09:43.214" v="4306" actId="478"/>
          <ac:spMkLst>
            <pc:docMk/>
            <pc:sldMk cId="537984385" sldId="230719627"/>
            <ac:spMk id="21" creationId="{A81F260A-0835-4281-BC30-B69ED3B46664}"/>
          </ac:spMkLst>
        </pc:spChg>
        <pc:spChg chg="add mod">
          <ac:chgData name="Muriel Bakassa Traore" userId="57a0cd24-1104-4ff7-86e2-1ca63e7f87c8" providerId="ADAL" clId="{E933DFFF-6A9F-471D-A1C9-8BB1E0C6D113}" dt="2022-03-17T07:13:42.630" v="4774" actId="1076"/>
          <ac:spMkLst>
            <pc:docMk/>
            <pc:sldMk cId="537984385" sldId="230719627"/>
            <ac:spMk id="22" creationId="{4EDEC6E0-CCFF-4B88-A6CF-10B9DBD66F30}"/>
          </ac:spMkLst>
        </pc:spChg>
        <pc:spChg chg="add mod">
          <ac:chgData name="Muriel Bakassa Traore" userId="57a0cd24-1104-4ff7-86e2-1ca63e7f87c8" providerId="ADAL" clId="{E933DFFF-6A9F-471D-A1C9-8BB1E0C6D113}" dt="2022-03-17T07:14:02.593" v="4819" actId="20577"/>
          <ac:spMkLst>
            <pc:docMk/>
            <pc:sldMk cId="537984385" sldId="230719627"/>
            <ac:spMk id="23" creationId="{5F98BEEB-D93E-49B3-985B-DB9216F912B5}"/>
          </ac:spMkLst>
        </pc:spChg>
        <pc:spChg chg="del">
          <ac:chgData name="Muriel Bakassa Traore" userId="57a0cd24-1104-4ff7-86e2-1ca63e7f87c8" providerId="ADAL" clId="{E933DFFF-6A9F-471D-A1C9-8BB1E0C6D113}" dt="2022-03-17T07:09:43.214" v="4306" actId="478"/>
          <ac:spMkLst>
            <pc:docMk/>
            <pc:sldMk cId="537984385" sldId="230719627"/>
            <ac:spMk id="25" creationId="{F7D9B1B8-A677-4336-9C79-69220EFFBF44}"/>
          </ac:spMkLst>
        </pc:spChg>
        <pc:spChg chg="add mod">
          <ac:chgData name="Muriel Bakassa Traore" userId="57a0cd24-1104-4ff7-86e2-1ca63e7f87c8" providerId="ADAL" clId="{E933DFFF-6A9F-471D-A1C9-8BB1E0C6D113}" dt="2022-03-17T07:15:00.572" v="4859" actId="20577"/>
          <ac:spMkLst>
            <pc:docMk/>
            <pc:sldMk cId="537984385" sldId="230719627"/>
            <ac:spMk id="26" creationId="{AF37E026-8A07-4AA3-9CD0-59780C057608}"/>
          </ac:spMkLst>
        </pc:spChg>
        <pc:spChg chg="del">
          <ac:chgData name="Muriel Bakassa Traore" userId="57a0cd24-1104-4ff7-86e2-1ca63e7f87c8" providerId="ADAL" clId="{E933DFFF-6A9F-471D-A1C9-8BB1E0C6D113}" dt="2022-03-17T07:09:43.214" v="4306" actId="478"/>
          <ac:spMkLst>
            <pc:docMk/>
            <pc:sldMk cId="537984385" sldId="230719627"/>
            <ac:spMk id="27" creationId="{E9C6225F-7229-48D7-9417-237BC57E863D}"/>
          </ac:spMkLst>
        </pc:spChg>
        <pc:spChg chg="add mod">
          <ac:chgData name="Muriel Bakassa Traore" userId="57a0cd24-1104-4ff7-86e2-1ca63e7f87c8" providerId="ADAL" clId="{E933DFFF-6A9F-471D-A1C9-8BB1E0C6D113}" dt="2022-03-17T07:15:44.339" v="4989" actId="14100"/>
          <ac:spMkLst>
            <pc:docMk/>
            <pc:sldMk cId="537984385" sldId="230719627"/>
            <ac:spMk id="28" creationId="{D27BD1C2-D409-44D3-B568-EAAAF9ABC903}"/>
          </ac:spMkLst>
        </pc:spChg>
        <pc:picChg chg="add mod">
          <ac:chgData name="Muriel Bakassa Traore" userId="57a0cd24-1104-4ff7-86e2-1ca63e7f87c8" providerId="ADAL" clId="{E933DFFF-6A9F-471D-A1C9-8BB1E0C6D113}" dt="2022-03-17T07:15:55.280" v="5002" actId="1076"/>
          <ac:picMkLst>
            <pc:docMk/>
            <pc:sldMk cId="537984385" sldId="230719627"/>
            <ac:picMk id="12" creationId="{810080BA-7895-410B-BE5F-7C50C4569791}"/>
          </ac:picMkLst>
        </pc:picChg>
        <pc:picChg chg="del">
          <ac:chgData name="Muriel Bakassa Traore" userId="57a0cd24-1104-4ff7-86e2-1ca63e7f87c8" providerId="ADAL" clId="{E933DFFF-6A9F-471D-A1C9-8BB1E0C6D113}" dt="2022-03-17T07:08:44.434" v="4300" actId="478"/>
          <ac:picMkLst>
            <pc:docMk/>
            <pc:sldMk cId="537984385" sldId="230719627"/>
            <ac:picMk id="20" creationId="{971CF797-553E-47E9-BE1E-188FD07277B3}"/>
          </ac:picMkLst>
        </pc:picChg>
        <pc:picChg chg="del">
          <ac:chgData name="Muriel Bakassa Traore" userId="57a0cd24-1104-4ff7-86e2-1ca63e7f87c8" providerId="ADAL" clId="{E933DFFF-6A9F-471D-A1C9-8BB1E0C6D113}" dt="2022-03-17T07:08:47.817" v="4301" actId="478"/>
          <ac:picMkLst>
            <pc:docMk/>
            <pc:sldMk cId="537984385" sldId="230719627"/>
            <ac:picMk id="24" creationId="{FC1B808B-6486-418C-BB06-02D6434984DA}"/>
          </ac:picMkLst>
        </pc:picChg>
        <pc:cxnChg chg="mod">
          <ac:chgData name="Muriel Bakassa Traore" userId="57a0cd24-1104-4ff7-86e2-1ca63e7f87c8" providerId="ADAL" clId="{E933DFFF-6A9F-471D-A1C9-8BB1E0C6D113}" dt="2022-03-17T07:12:55.247" v="4700" actId="1037"/>
          <ac:cxnSpMkLst>
            <pc:docMk/>
            <pc:sldMk cId="537984385" sldId="230719627"/>
            <ac:cxnSpMk id="19" creationId="{040EE0F7-9CC1-4CB2-83A3-EE93C3ECF624}"/>
          </ac:cxnSpMkLst>
        </pc:cxnChg>
        <pc:cxnChg chg="add mod">
          <ac:chgData name="Muriel Bakassa Traore" userId="57a0cd24-1104-4ff7-86e2-1ca63e7f87c8" providerId="ADAL" clId="{E933DFFF-6A9F-471D-A1C9-8BB1E0C6D113}" dt="2022-03-17T07:17:27.373" v="5031" actId="14100"/>
          <ac:cxnSpMkLst>
            <pc:docMk/>
            <pc:sldMk cId="537984385" sldId="230719627"/>
            <ac:cxnSpMk id="29" creationId="{EF4BF6C4-A859-4AA2-BBED-96BECF95E35B}"/>
          </ac:cxnSpMkLst>
        </pc:cxnChg>
        <pc:cxnChg chg="add mod">
          <ac:chgData name="Muriel Bakassa Traore" userId="57a0cd24-1104-4ff7-86e2-1ca63e7f87c8" providerId="ADAL" clId="{E933DFFF-6A9F-471D-A1C9-8BB1E0C6D113}" dt="2022-03-17T07:16:05.003" v="5006" actId="14100"/>
          <ac:cxnSpMkLst>
            <pc:docMk/>
            <pc:sldMk cId="537984385" sldId="230719627"/>
            <ac:cxnSpMk id="30" creationId="{0C38576A-DEDA-49F3-AFBC-3FF3C9F4AB2E}"/>
          </ac:cxnSpMkLst>
        </pc:cxnChg>
        <pc:cxnChg chg="add mod">
          <ac:chgData name="Muriel Bakassa Traore" userId="57a0cd24-1104-4ff7-86e2-1ca63e7f87c8" providerId="ADAL" clId="{E933DFFF-6A9F-471D-A1C9-8BB1E0C6D113}" dt="2022-03-17T07:16:14.411" v="5009" actId="14100"/>
          <ac:cxnSpMkLst>
            <pc:docMk/>
            <pc:sldMk cId="537984385" sldId="230719627"/>
            <ac:cxnSpMk id="31" creationId="{A40BE0E6-7D38-406D-8973-365D08F34C93}"/>
          </ac:cxnSpMkLst>
        </pc:cxnChg>
        <pc:cxnChg chg="add mod">
          <ac:chgData name="Muriel Bakassa Traore" userId="57a0cd24-1104-4ff7-86e2-1ca63e7f87c8" providerId="ADAL" clId="{E933DFFF-6A9F-471D-A1C9-8BB1E0C6D113}" dt="2022-03-17T07:16:25.124" v="5012" actId="14100"/>
          <ac:cxnSpMkLst>
            <pc:docMk/>
            <pc:sldMk cId="537984385" sldId="230719627"/>
            <ac:cxnSpMk id="32" creationId="{5B2F9B52-A31A-492A-A2A8-36E7E53094BD}"/>
          </ac:cxnSpMkLst>
        </pc:cxnChg>
        <pc:cxnChg chg="add mod">
          <ac:chgData name="Muriel Bakassa Traore" userId="57a0cd24-1104-4ff7-86e2-1ca63e7f87c8" providerId="ADAL" clId="{E933DFFF-6A9F-471D-A1C9-8BB1E0C6D113}" dt="2022-03-17T07:16:59.325" v="5016" actId="14100"/>
          <ac:cxnSpMkLst>
            <pc:docMk/>
            <pc:sldMk cId="537984385" sldId="230719627"/>
            <ac:cxnSpMk id="34" creationId="{29C63B93-D8C2-4825-81C4-EB10988E4F6C}"/>
          </ac:cxnSpMkLst>
        </pc:cxnChg>
      </pc:sldChg>
      <pc:sldChg chg="delSp add mod">
        <pc:chgData name="Muriel Bakassa Traore" userId="57a0cd24-1104-4ff7-86e2-1ca63e7f87c8" providerId="ADAL" clId="{E933DFFF-6A9F-471D-A1C9-8BB1E0C6D113}" dt="2022-03-17T07:18:02.868" v="5034" actId="478"/>
        <pc:sldMkLst>
          <pc:docMk/>
          <pc:sldMk cId="3611529885" sldId="230719628"/>
        </pc:sldMkLst>
        <pc:spChg chg="del">
          <ac:chgData name="Muriel Bakassa Traore" userId="57a0cd24-1104-4ff7-86e2-1ca63e7f87c8" providerId="ADAL" clId="{E933DFFF-6A9F-471D-A1C9-8BB1E0C6D113}" dt="2022-03-17T07:18:02.868" v="5034" actId="478"/>
          <ac:spMkLst>
            <pc:docMk/>
            <pc:sldMk cId="3611529885" sldId="230719628"/>
            <ac:spMk id="24" creationId="{CE953ABC-01E1-41D1-9EE8-2FA3E29AA767}"/>
          </ac:spMkLst>
        </pc:spChg>
        <pc:spChg chg="del">
          <ac:chgData name="Muriel Bakassa Traore" userId="57a0cd24-1104-4ff7-86e2-1ca63e7f87c8" providerId="ADAL" clId="{E933DFFF-6A9F-471D-A1C9-8BB1E0C6D113}" dt="2022-03-17T07:18:02.868" v="5034" actId="478"/>
          <ac:spMkLst>
            <pc:docMk/>
            <pc:sldMk cId="3611529885" sldId="230719628"/>
            <ac:spMk id="25" creationId="{94E11FCE-368B-4A12-BA5E-933BD494D5A3}"/>
          </ac:spMkLst>
        </pc:spChg>
        <pc:spChg chg="del">
          <ac:chgData name="Muriel Bakassa Traore" userId="57a0cd24-1104-4ff7-86e2-1ca63e7f87c8" providerId="ADAL" clId="{E933DFFF-6A9F-471D-A1C9-8BB1E0C6D113}" dt="2022-03-17T07:18:02.868" v="5034" actId="478"/>
          <ac:spMkLst>
            <pc:docMk/>
            <pc:sldMk cId="3611529885" sldId="230719628"/>
            <ac:spMk id="26" creationId="{E8FDD2D5-B420-4406-A0FF-A026DC1DEEAE}"/>
          </ac:spMkLst>
        </pc:spChg>
        <pc:spChg chg="del">
          <ac:chgData name="Muriel Bakassa Traore" userId="57a0cd24-1104-4ff7-86e2-1ca63e7f87c8" providerId="ADAL" clId="{E933DFFF-6A9F-471D-A1C9-8BB1E0C6D113}" dt="2022-03-17T07:18:02.868" v="5034" actId="478"/>
          <ac:spMkLst>
            <pc:docMk/>
            <pc:sldMk cId="3611529885" sldId="230719628"/>
            <ac:spMk id="27" creationId="{E7FEB200-5783-40E8-93CB-F03CC3759970}"/>
          </ac:spMkLst>
        </pc:spChg>
        <pc:spChg chg="del">
          <ac:chgData name="Muriel Bakassa Traore" userId="57a0cd24-1104-4ff7-86e2-1ca63e7f87c8" providerId="ADAL" clId="{E933DFFF-6A9F-471D-A1C9-8BB1E0C6D113}" dt="2022-03-17T07:18:02.868" v="5034" actId="478"/>
          <ac:spMkLst>
            <pc:docMk/>
            <pc:sldMk cId="3611529885" sldId="230719628"/>
            <ac:spMk id="28" creationId="{BBE1EB91-7A14-4D21-8BA2-6A44A781B609}"/>
          </ac:spMkLst>
        </pc:spChg>
      </pc:sldChg>
      <pc:sldChg chg="add">
        <pc:chgData name="Muriel Bakassa Traore" userId="57a0cd24-1104-4ff7-86e2-1ca63e7f87c8" providerId="ADAL" clId="{E933DFFF-6A9F-471D-A1C9-8BB1E0C6D113}" dt="2022-03-18T10:34:48.132" v="5176"/>
        <pc:sldMkLst>
          <pc:docMk/>
          <pc:sldMk cId="821286765" sldId="230719629"/>
        </pc:sldMkLst>
      </pc:sldChg>
      <pc:sldMasterChg chg="modSldLayout">
        <pc:chgData name="Muriel Bakassa Traore" userId="57a0cd24-1104-4ff7-86e2-1ca63e7f87c8" providerId="ADAL" clId="{E933DFFF-6A9F-471D-A1C9-8BB1E0C6D113}" dt="2022-03-17T07:19:14.036" v="5086"/>
        <pc:sldMasterMkLst>
          <pc:docMk/>
          <pc:sldMasterMk cId="1499314434" sldId="2147483668"/>
        </pc:sldMasterMkLst>
        <pc:sldLayoutChg chg="modSp mod">
          <pc:chgData name="Muriel Bakassa Traore" userId="57a0cd24-1104-4ff7-86e2-1ca63e7f87c8" providerId="ADAL" clId="{E933DFFF-6A9F-471D-A1C9-8BB1E0C6D113}" dt="2022-03-17T07:19:10.996" v="5085"/>
          <pc:sldLayoutMkLst>
            <pc:docMk/>
            <pc:sldMasterMk cId="1499314434" sldId="2147483668"/>
            <pc:sldLayoutMk cId="3257555805" sldId="2147483669"/>
          </pc:sldLayoutMkLst>
          <pc:spChg chg="mod">
            <ac:chgData name="Muriel Bakassa Traore" userId="57a0cd24-1104-4ff7-86e2-1ca63e7f87c8" providerId="ADAL" clId="{E933DFFF-6A9F-471D-A1C9-8BB1E0C6D113}" dt="2022-03-17T07:19:10.996" v="5085"/>
            <ac:spMkLst>
              <pc:docMk/>
              <pc:sldMasterMk cId="1499314434" sldId="2147483668"/>
              <pc:sldLayoutMk cId="3257555805" sldId="2147483669"/>
              <ac:spMk id="13" creationId="{C0145E43-6943-BC44-8613-59CBD5A58BCA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8:35.483" v="5077"/>
          <pc:sldLayoutMkLst>
            <pc:docMk/>
            <pc:sldMasterMk cId="1499314434" sldId="2147483668"/>
            <pc:sldLayoutMk cId="1874023281" sldId="2147483671"/>
          </pc:sldLayoutMkLst>
          <pc:spChg chg="mod">
            <ac:chgData name="Muriel Bakassa Traore" userId="57a0cd24-1104-4ff7-86e2-1ca63e7f87c8" providerId="ADAL" clId="{E933DFFF-6A9F-471D-A1C9-8BB1E0C6D113}" dt="2022-03-17T07:18:35.483" v="5077"/>
            <ac:spMkLst>
              <pc:docMk/>
              <pc:sldMasterMk cId="1499314434" sldId="2147483668"/>
              <pc:sldLayoutMk cId="1874023281" sldId="2147483671"/>
              <ac:spMk id="20" creationId="{DFDEC6E2-7E3C-9E41-8681-32F97B8C6C09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9:02.601" v="5084"/>
          <pc:sldLayoutMkLst>
            <pc:docMk/>
            <pc:sldMasterMk cId="1499314434" sldId="2147483668"/>
            <pc:sldLayoutMk cId="947835991" sldId="2147483672"/>
          </pc:sldLayoutMkLst>
          <pc:spChg chg="mod">
            <ac:chgData name="Muriel Bakassa Traore" userId="57a0cd24-1104-4ff7-86e2-1ca63e7f87c8" providerId="ADAL" clId="{E933DFFF-6A9F-471D-A1C9-8BB1E0C6D113}" dt="2022-03-17T07:19:02.601" v="5084"/>
            <ac:spMkLst>
              <pc:docMk/>
              <pc:sldMasterMk cId="1499314434" sldId="2147483668"/>
              <pc:sldLayoutMk cId="947835991" sldId="2147483672"/>
              <ac:spMk id="12" creationId="{7A383187-D814-E74B-9A0D-A2BD9F3D298C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9:14.036" v="5086"/>
          <pc:sldLayoutMkLst>
            <pc:docMk/>
            <pc:sldMasterMk cId="1499314434" sldId="2147483668"/>
            <pc:sldLayoutMk cId="1335969585" sldId="2147483673"/>
          </pc:sldLayoutMkLst>
          <pc:spChg chg="mod">
            <ac:chgData name="Muriel Bakassa Traore" userId="57a0cd24-1104-4ff7-86e2-1ca63e7f87c8" providerId="ADAL" clId="{E933DFFF-6A9F-471D-A1C9-8BB1E0C6D113}" dt="2022-03-17T07:19:14.036" v="5086"/>
            <ac:spMkLst>
              <pc:docMk/>
              <pc:sldMasterMk cId="1499314434" sldId="2147483668"/>
              <pc:sldLayoutMk cId="1335969585" sldId="2147483673"/>
              <ac:spMk id="12" creationId="{2B859A87-B1E0-4044-8157-E71691372C06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8:55.249" v="5082"/>
          <pc:sldLayoutMkLst>
            <pc:docMk/>
            <pc:sldMasterMk cId="1499314434" sldId="2147483668"/>
            <pc:sldLayoutMk cId="3059511818" sldId="2147483674"/>
          </pc:sldLayoutMkLst>
          <pc:spChg chg="mod">
            <ac:chgData name="Muriel Bakassa Traore" userId="57a0cd24-1104-4ff7-86e2-1ca63e7f87c8" providerId="ADAL" clId="{E933DFFF-6A9F-471D-A1C9-8BB1E0C6D113}" dt="2022-03-17T07:18:55.249" v="5082"/>
            <ac:spMkLst>
              <pc:docMk/>
              <pc:sldMasterMk cId="1499314434" sldId="2147483668"/>
              <pc:sldLayoutMk cId="3059511818" sldId="2147483674"/>
              <ac:spMk id="13" creationId="{E30CA11C-B037-8E48-B945-69C3DE227325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8:40.973" v="5078"/>
          <pc:sldLayoutMkLst>
            <pc:docMk/>
            <pc:sldMasterMk cId="1499314434" sldId="2147483668"/>
            <pc:sldLayoutMk cId="3265436970" sldId="2147483675"/>
          </pc:sldLayoutMkLst>
          <pc:spChg chg="mod">
            <ac:chgData name="Muriel Bakassa Traore" userId="57a0cd24-1104-4ff7-86e2-1ca63e7f87c8" providerId="ADAL" clId="{E933DFFF-6A9F-471D-A1C9-8BB1E0C6D113}" dt="2022-03-17T07:18:40.973" v="5078"/>
            <ac:spMkLst>
              <pc:docMk/>
              <pc:sldMasterMk cId="1499314434" sldId="2147483668"/>
              <pc:sldLayoutMk cId="3265436970" sldId="2147483675"/>
              <ac:spMk id="8" creationId="{E9814A38-F43C-6641-9359-555D391D98F8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8:58.401" v="5083"/>
          <pc:sldLayoutMkLst>
            <pc:docMk/>
            <pc:sldMasterMk cId="1499314434" sldId="2147483668"/>
            <pc:sldLayoutMk cId="2953564470" sldId="2147483716"/>
          </pc:sldLayoutMkLst>
          <pc:spChg chg="mod">
            <ac:chgData name="Muriel Bakassa Traore" userId="57a0cd24-1104-4ff7-86e2-1ca63e7f87c8" providerId="ADAL" clId="{E933DFFF-6A9F-471D-A1C9-8BB1E0C6D113}" dt="2022-03-17T07:18:58.401" v="5083"/>
            <ac:spMkLst>
              <pc:docMk/>
              <pc:sldMasterMk cId="1499314434" sldId="2147483668"/>
              <pc:sldLayoutMk cId="2953564470" sldId="2147483716"/>
              <ac:spMk id="13" creationId="{E30CA11C-B037-8E48-B945-69C3DE227325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8:49.943" v="5080"/>
          <pc:sldLayoutMkLst>
            <pc:docMk/>
            <pc:sldMasterMk cId="1499314434" sldId="2147483668"/>
            <pc:sldLayoutMk cId="1064491839" sldId="2147483717"/>
          </pc:sldLayoutMkLst>
          <pc:spChg chg="mod">
            <ac:chgData name="Muriel Bakassa Traore" userId="57a0cd24-1104-4ff7-86e2-1ca63e7f87c8" providerId="ADAL" clId="{E933DFFF-6A9F-471D-A1C9-8BB1E0C6D113}" dt="2022-03-17T07:18:49.943" v="5080"/>
            <ac:spMkLst>
              <pc:docMk/>
              <pc:sldMasterMk cId="1499314434" sldId="2147483668"/>
              <pc:sldLayoutMk cId="1064491839" sldId="2147483717"/>
              <ac:spMk id="8" creationId="{E9814A38-F43C-6641-9359-555D391D98F8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8:52.784" v="5081"/>
          <pc:sldLayoutMkLst>
            <pc:docMk/>
            <pc:sldMasterMk cId="1499314434" sldId="2147483668"/>
            <pc:sldLayoutMk cId="1296959204" sldId="2147483718"/>
          </pc:sldLayoutMkLst>
          <pc:spChg chg="mod">
            <ac:chgData name="Muriel Bakassa Traore" userId="57a0cd24-1104-4ff7-86e2-1ca63e7f87c8" providerId="ADAL" clId="{E933DFFF-6A9F-471D-A1C9-8BB1E0C6D113}" dt="2022-03-17T07:18:52.784" v="5081"/>
            <ac:spMkLst>
              <pc:docMk/>
              <pc:sldMasterMk cId="1499314434" sldId="2147483668"/>
              <pc:sldLayoutMk cId="1296959204" sldId="2147483718"/>
              <ac:spMk id="8" creationId="{E9814A38-F43C-6641-9359-555D391D98F8}"/>
            </ac:spMkLst>
          </pc:spChg>
        </pc:sldLayoutChg>
        <pc:sldLayoutChg chg="modSp mod">
          <pc:chgData name="Muriel Bakassa Traore" userId="57a0cd24-1104-4ff7-86e2-1ca63e7f87c8" providerId="ADAL" clId="{E933DFFF-6A9F-471D-A1C9-8BB1E0C6D113}" dt="2022-03-17T07:18:46.037" v="5079"/>
          <pc:sldLayoutMkLst>
            <pc:docMk/>
            <pc:sldMasterMk cId="1499314434" sldId="2147483668"/>
            <pc:sldLayoutMk cId="4045488275" sldId="2147483719"/>
          </pc:sldLayoutMkLst>
          <pc:spChg chg="mod">
            <ac:chgData name="Muriel Bakassa Traore" userId="57a0cd24-1104-4ff7-86e2-1ca63e7f87c8" providerId="ADAL" clId="{E933DFFF-6A9F-471D-A1C9-8BB1E0C6D113}" dt="2022-03-17T07:18:46.037" v="5079"/>
            <ac:spMkLst>
              <pc:docMk/>
              <pc:sldMasterMk cId="1499314434" sldId="2147483668"/>
              <pc:sldLayoutMk cId="4045488275" sldId="2147483719"/>
              <ac:spMk id="8" creationId="{E9814A38-F43C-6641-9359-555D391D98F8}"/>
            </ac:spMkLst>
          </pc:spChg>
        </pc:sldLayoutChg>
        <pc:sldLayoutChg chg="modSp">
          <pc:chgData name="Muriel Bakassa Traore" userId="57a0cd24-1104-4ff7-86e2-1ca63e7f87c8" providerId="ADAL" clId="{E933DFFF-6A9F-471D-A1C9-8BB1E0C6D113}" dt="2022-03-17T07:18:23.280" v="5076" actId="20577"/>
          <pc:sldLayoutMkLst>
            <pc:docMk/>
            <pc:sldMasterMk cId="1499314434" sldId="2147483668"/>
            <pc:sldLayoutMk cId="2630794127" sldId="2147483722"/>
          </pc:sldLayoutMkLst>
          <pc:spChg chg="mod">
            <ac:chgData name="Muriel Bakassa Traore" userId="57a0cd24-1104-4ff7-86e2-1ca63e7f87c8" providerId="ADAL" clId="{E933DFFF-6A9F-471D-A1C9-8BB1E0C6D113}" dt="2022-03-17T07:18:23.280" v="5076" actId="20577"/>
            <ac:spMkLst>
              <pc:docMk/>
              <pc:sldMasterMk cId="1499314434" sldId="2147483668"/>
              <pc:sldLayoutMk cId="2630794127" sldId="2147483722"/>
              <ac:spMk id="13" creationId="{E30CA11C-B037-8E48-B945-69C3DE227325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ABAB5A41-F7BB-5B45-8406-53FAF30F41C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D002B9B-3729-D046-BD04-BD4A9E105F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F53A3-D88A-7648-B088-8F25B950B550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A1A13A4-6082-274F-B128-8042AC6CE26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B495A50-1997-FC49-9C85-2C0CC43066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3E018-1185-9346-A9CF-393C6DBAD9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91055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B5C94-4397-B542-9142-3C7D82A76010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91A9D-FBD1-6549-8392-1A40951E00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48968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391A9D-FBD1-6549-8392-1A40951E00D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068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391A9D-FBD1-6549-8392-1A40951E00D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0408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391A9D-FBD1-6549-8392-1A40951E00D9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8861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MES-masque PPT.jpg" descr="MES-masque PPT.jpg"/>
          <p:cNvPicPr>
            <a:picLocks noChangeAspect="1"/>
          </p:cNvPicPr>
          <p:nvPr userDrawn="1"/>
        </p:nvPicPr>
        <p:blipFill rotWithShape="1">
          <a:blip r:embed="rId2"/>
          <a:srcRect b="18253"/>
          <a:stretch/>
        </p:blipFill>
        <p:spPr>
          <a:xfrm>
            <a:off x="0" y="3748"/>
            <a:ext cx="12192001" cy="5603145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850898" y="4535186"/>
            <a:ext cx="6761760" cy="831762"/>
          </a:xfrm>
          <a:prstGeom prst="rect">
            <a:avLst/>
          </a:prstGeom>
        </p:spPr>
        <p:txBody>
          <a:bodyPr anchor="t"/>
          <a:lstStyle>
            <a:lvl1pPr>
              <a:defRPr sz="3000" cap="all" spc="-60"/>
            </a:lvl1pPr>
          </a:lstStyle>
          <a:p>
            <a:r>
              <a:t>Titre de la présentation</a:t>
            </a:r>
          </a:p>
        </p:txBody>
      </p:sp>
      <p:pic>
        <p:nvPicPr>
          <p:cNvPr id="20" name="Logo-ReMES.png" descr="Logo-ReM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8272" y="363758"/>
            <a:ext cx="3135456" cy="3392461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Ligne"/>
          <p:cNvSpPr/>
          <p:nvPr/>
        </p:nvSpPr>
        <p:spPr>
          <a:xfrm>
            <a:off x="843137" y="4449887"/>
            <a:ext cx="6106157" cy="1"/>
          </a:xfrm>
          <a:prstGeom prst="line">
            <a:avLst/>
          </a:pr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22" name="Ligne"/>
          <p:cNvSpPr/>
          <p:nvPr/>
        </p:nvSpPr>
        <p:spPr>
          <a:xfrm>
            <a:off x="6939428" y="4449887"/>
            <a:ext cx="1785299" cy="223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3604" y="0"/>
                </a:lnTo>
                <a:lnTo>
                  <a:pt x="21600" y="505"/>
                </a:lnTo>
              </a:path>
            </a:pathLst>
          </a:cu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23" name="Sur titre de la présentation"/>
          <p:cNvSpPr txBox="1">
            <a:spLocks noGrp="1"/>
          </p:cNvSpPr>
          <p:nvPr>
            <p:ph type="body" sz="quarter" idx="22"/>
          </p:nvPr>
        </p:nvSpPr>
        <p:spPr>
          <a:xfrm>
            <a:off x="807602" y="4092141"/>
            <a:ext cx="2880597" cy="302647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algn="ctr" defTabSz="1219169">
              <a:defRPr sz="1300" cap="all"/>
            </a:lvl1pPr>
          </a:lstStyle>
          <a:p>
            <a:r>
              <a:t>Sur titre de la présentation</a:t>
            </a:r>
          </a:p>
        </p:txBody>
      </p:sp>
      <p:sp>
        <p:nvSpPr>
          <p:cNvPr id="2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6850" y="6344103"/>
            <a:ext cx="293350" cy="24109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E7F21C3-C973-D74D-B54D-44DF4AC21C1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3813" y="5606893"/>
            <a:ext cx="1507710" cy="1174540"/>
          </a:xfrm>
          <a:prstGeom prst="rect">
            <a:avLst/>
          </a:prstGeom>
        </p:spPr>
      </p:pic>
      <p:sp>
        <p:nvSpPr>
          <p:cNvPr id="13" name="Auteur et date">
            <a:extLst>
              <a:ext uri="{FF2B5EF4-FFF2-40B4-BE49-F238E27FC236}">
                <a16:creationId xmlns:a16="http://schemas.microsoft.com/office/drawing/2014/main" id="{C0145E43-6943-BC44-8613-59CBD5A58BCA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3257555805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MES-masque PPT3.jpg" descr="MES-masque PPT3.jpg"/>
          <p:cNvPicPr>
            <a:picLocks noChangeAspect="1"/>
          </p:cNvPicPr>
          <p:nvPr/>
        </p:nvPicPr>
        <p:blipFill rotWithShape="1">
          <a:blip r:embed="rId2"/>
          <a:srcRect b="25207"/>
          <a:stretch/>
        </p:blipFill>
        <p:spPr>
          <a:xfrm>
            <a:off x="-1" y="-13855"/>
            <a:ext cx="12192001" cy="1472537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5" name="Ligne"/>
          <p:cNvSpPr/>
          <p:nvPr/>
        </p:nvSpPr>
        <p:spPr>
          <a:xfrm>
            <a:off x="327103" y="1006372"/>
            <a:ext cx="7623618" cy="0"/>
          </a:xfrm>
          <a:prstGeom prst="line">
            <a:avLst/>
          </a:pr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7971052" y="999061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48" name="Ligne"/>
          <p:cNvSpPr/>
          <p:nvPr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960" y="-130625"/>
            <a:ext cx="6984241" cy="1133342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CB49F1B-E482-C642-8571-1C5552E66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pic>
        <p:nvPicPr>
          <p:cNvPr id="19" name="Logo-ReMES.png" descr="Logo-ReMES.png">
            <a:extLst>
              <a:ext uri="{FF2B5EF4-FFF2-40B4-BE49-F238E27FC236}">
                <a16:creationId xmlns:a16="http://schemas.microsoft.com/office/drawing/2014/main" id="{970D7B19-CD8E-CE4E-80E2-AF4AF98201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455732" y="-37842"/>
            <a:ext cx="1453308" cy="1572432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Auteur et date">
            <a:extLst>
              <a:ext uri="{FF2B5EF4-FFF2-40B4-BE49-F238E27FC236}">
                <a16:creationId xmlns:a16="http://schemas.microsoft.com/office/drawing/2014/main" id="{DFDEC6E2-7E3C-9E41-8681-32F97B8C6C09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187402328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9" name="Ligne">
            <a:extLst>
              <a:ext uri="{FF2B5EF4-FFF2-40B4-BE49-F238E27FC236}">
                <a16:creationId xmlns:a16="http://schemas.microsoft.com/office/drawing/2014/main" id="{D320721D-93A5-1141-B7B2-DF6C56E96DDA}"/>
              </a:ext>
            </a:extLst>
          </p:cNvPr>
          <p:cNvSpPr/>
          <p:nvPr userDrawn="1"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326543697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9" name="Ligne">
            <a:extLst>
              <a:ext uri="{FF2B5EF4-FFF2-40B4-BE49-F238E27FC236}">
                <a16:creationId xmlns:a16="http://schemas.microsoft.com/office/drawing/2014/main" id="{D320721D-93A5-1141-B7B2-DF6C56E96DDA}"/>
              </a:ext>
            </a:extLst>
          </p:cNvPr>
          <p:cNvSpPr/>
          <p:nvPr userDrawn="1"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pic>
        <p:nvPicPr>
          <p:cNvPr id="9" name="Logo-ReMES.png" descr="Logo-ReMES.png">
            <a:extLst>
              <a:ext uri="{FF2B5EF4-FFF2-40B4-BE49-F238E27FC236}">
                <a16:creationId xmlns:a16="http://schemas.microsoft.com/office/drawing/2014/main" id="{E5485AB1-A227-4EDB-9891-6F42EF6ECF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04548827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106449183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pic>
        <p:nvPicPr>
          <p:cNvPr id="9" name="Logo-ReMES.png" descr="Logo-ReMES.png">
            <a:extLst>
              <a:ext uri="{FF2B5EF4-FFF2-40B4-BE49-F238E27FC236}">
                <a16:creationId xmlns:a16="http://schemas.microsoft.com/office/drawing/2014/main" id="{BEC92112-7E05-4651-8DF2-940B6266A4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9695920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MES-masque PPT3.jpg" descr="MES-masque PPT3.jpg"/>
          <p:cNvPicPr>
            <a:picLocks noChangeAspect="1"/>
          </p:cNvPicPr>
          <p:nvPr/>
        </p:nvPicPr>
        <p:blipFill rotWithShape="1">
          <a:blip r:embed="rId2"/>
          <a:srcRect b="18035"/>
          <a:stretch/>
        </p:blipFill>
        <p:spPr>
          <a:xfrm>
            <a:off x="-1" y="-13855"/>
            <a:ext cx="12192001" cy="161373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3" name="Logo-ReMES.png" descr="Logo-ReM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Ligne"/>
          <p:cNvSpPr/>
          <p:nvPr/>
        </p:nvSpPr>
        <p:spPr>
          <a:xfrm>
            <a:off x="2318430" y="1153622"/>
            <a:ext cx="7224831" cy="1"/>
          </a:xfrm>
          <a:prstGeom prst="line">
            <a:avLst/>
          </a:pr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9533395" y="1146312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13517" y="16625"/>
            <a:ext cx="6984241" cy="1133342"/>
          </a:xfrm>
        </p:spPr>
        <p:txBody>
          <a:bodyPr anchor="b"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7" name="Ligne">
            <a:extLst>
              <a:ext uri="{FF2B5EF4-FFF2-40B4-BE49-F238E27FC236}">
                <a16:creationId xmlns:a16="http://schemas.microsoft.com/office/drawing/2014/main" id="{EEC26EF3-16DB-0049-9F50-E599677CA0A6}"/>
              </a:ext>
            </a:extLst>
          </p:cNvPr>
          <p:cNvSpPr/>
          <p:nvPr userDrawn="1"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B40E965-C296-F84D-A1C2-88449CB11A8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3" name="Auteur et date">
            <a:extLst>
              <a:ext uri="{FF2B5EF4-FFF2-40B4-BE49-F238E27FC236}">
                <a16:creationId xmlns:a16="http://schemas.microsoft.com/office/drawing/2014/main" id="{E30CA11C-B037-8E48-B945-69C3DE227325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305951181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MES-masque PPT3.jpg" descr="MES-masque PPT3.jpg"/>
          <p:cNvPicPr>
            <a:picLocks noChangeAspect="1"/>
          </p:cNvPicPr>
          <p:nvPr/>
        </p:nvPicPr>
        <p:blipFill rotWithShape="1">
          <a:blip r:embed="rId2"/>
          <a:srcRect b="18035"/>
          <a:stretch/>
        </p:blipFill>
        <p:spPr>
          <a:xfrm>
            <a:off x="-1" y="-13855"/>
            <a:ext cx="12192001" cy="161373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3" name="Logo-ReMES.png" descr="Logo-ReM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Ligne"/>
          <p:cNvSpPr/>
          <p:nvPr/>
        </p:nvSpPr>
        <p:spPr>
          <a:xfrm>
            <a:off x="2318430" y="1153622"/>
            <a:ext cx="7224831" cy="1"/>
          </a:xfrm>
          <a:prstGeom prst="line">
            <a:avLst/>
          </a:pr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9533395" y="1146312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13517" y="16625"/>
            <a:ext cx="6984241" cy="1133342"/>
          </a:xfrm>
        </p:spPr>
        <p:txBody>
          <a:bodyPr anchor="b"/>
          <a:lstStyle/>
          <a:p>
            <a:r>
              <a:rPr lang="fr-FR" dirty="0"/>
              <a:t>MODIFIEZ LE STYLE DU TITRE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B40E965-C296-F84D-A1C2-88449CB11A8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3" name="Auteur et date">
            <a:extLst>
              <a:ext uri="{FF2B5EF4-FFF2-40B4-BE49-F238E27FC236}">
                <a16:creationId xmlns:a16="http://schemas.microsoft.com/office/drawing/2014/main" id="{E30CA11C-B037-8E48-B945-69C3DE227325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295356447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MES-masque PPT2.jpg" descr="MES-masque PPT2.jpg">
            <a:extLst>
              <a:ext uri="{FF2B5EF4-FFF2-40B4-BE49-F238E27FC236}">
                <a16:creationId xmlns:a16="http://schemas.microsoft.com/office/drawing/2014/main" id="{9D85E3DD-9BFB-A842-8C58-B6B0A0C699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354"/>
            <a:ext cx="12192001" cy="6196413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Numéro de diapositive">
            <a:extLst>
              <a:ext uri="{FF2B5EF4-FFF2-40B4-BE49-F238E27FC236}">
                <a16:creationId xmlns:a16="http://schemas.microsoft.com/office/drawing/2014/main" id="{3DD48768-1DAF-9745-9152-FA78A48B27BD}"/>
              </a:ext>
            </a:extLst>
          </p:cNvPr>
          <p:cNvSpPr txBox="1">
            <a:spLocks/>
          </p:cNvSpPr>
          <p:nvPr userDrawn="1"/>
        </p:nvSpPr>
        <p:spPr>
          <a:xfrm>
            <a:off x="11626833" y="6340658"/>
            <a:ext cx="309380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defPPr>
              <a:defRPr lang="fr-FR"/>
            </a:defPPr>
            <a:lvl1pPr marL="0" algn="l" defTabSz="292100" rtl="0" eaLnBrk="1" latinLnBrk="0" hangingPunct="1">
              <a:defRPr sz="900" kern="1200">
                <a:solidFill>
                  <a:srgbClr val="DB3080"/>
                </a:solidFill>
                <a:latin typeface="+mj-lt"/>
                <a:ea typeface="+mj-ea"/>
                <a:cs typeface="+mj-cs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CB4B4D-7CA3-9044-876B-883B54F8677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Ligne">
            <a:extLst>
              <a:ext uri="{FF2B5EF4-FFF2-40B4-BE49-F238E27FC236}">
                <a16:creationId xmlns:a16="http://schemas.microsoft.com/office/drawing/2014/main" id="{B204E05A-E282-2945-B2CF-94B0A7B24C53}"/>
              </a:ext>
            </a:extLst>
          </p:cNvPr>
          <p:cNvSpPr/>
          <p:nvPr userDrawn="1"/>
        </p:nvSpPr>
        <p:spPr>
          <a:xfrm>
            <a:off x="3442403" y="4737753"/>
            <a:ext cx="6106157" cy="1"/>
          </a:xfrm>
          <a:prstGeom prst="line">
            <a:avLst/>
          </a:pr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6" name="Ligne">
            <a:extLst>
              <a:ext uri="{FF2B5EF4-FFF2-40B4-BE49-F238E27FC236}">
                <a16:creationId xmlns:a16="http://schemas.microsoft.com/office/drawing/2014/main" id="{AD57DF94-146D-7B42-8BBB-DA85D3E8177E}"/>
              </a:ext>
            </a:extLst>
          </p:cNvPr>
          <p:cNvSpPr/>
          <p:nvPr userDrawn="1"/>
        </p:nvSpPr>
        <p:spPr>
          <a:xfrm>
            <a:off x="9538695" y="4730444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A0710F5B-F91A-F643-B997-C9D2C947755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7659" y="362603"/>
            <a:ext cx="2707085" cy="2928978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itre de la présentation">
            <a:extLst>
              <a:ext uri="{FF2B5EF4-FFF2-40B4-BE49-F238E27FC236}">
                <a16:creationId xmlns:a16="http://schemas.microsoft.com/office/drawing/2014/main" id="{DFFB3011-F3C8-B848-B232-BFB5F7BBA78D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3442403" y="1713281"/>
            <a:ext cx="6266062" cy="232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</p:txBody>
      </p:sp>
      <p:sp>
        <p:nvSpPr>
          <p:cNvPr id="10" name="Texte niveau 1…">
            <a:extLst>
              <a:ext uri="{FF2B5EF4-FFF2-40B4-BE49-F238E27FC236}">
                <a16:creationId xmlns:a16="http://schemas.microsoft.com/office/drawing/2014/main" id="{A0D0F5D2-F873-674C-9AE6-AEB49A6857DA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3442403" y="3955885"/>
            <a:ext cx="6266062" cy="703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/>
              <a:t>Sous-</a:t>
            </a:r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6B06AC1-B997-6E41-852D-06E90637F9C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2" name="Auteur et date">
            <a:extLst>
              <a:ext uri="{FF2B5EF4-FFF2-40B4-BE49-F238E27FC236}">
                <a16:creationId xmlns:a16="http://schemas.microsoft.com/office/drawing/2014/main" id="{7A383187-D814-E74B-9A0D-A2BD9F3D298C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94783599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MES-masque PPT.jpg" descr="MES-masque PPT.jpg"/>
          <p:cNvPicPr>
            <a:picLocks noChangeAspect="1"/>
          </p:cNvPicPr>
          <p:nvPr userDrawn="1"/>
        </p:nvPicPr>
        <p:blipFill rotWithShape="1">
          <a:blip r:embed="rId2"/>
          <a:srcRect b="18743"/>
          <a:stretch/>
        </p:blipFill>
        <p:spPr>
          <a:xfrm>
            <a:off x="-1" y="1874"/>
            <a:ext cx="12192001" cy="5569586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794902" y="2025265"/>
            <a:ext cx="6761760" cy="1263055"/>
          </a:xfrm>
          <a:prstGeom prst="rect">
            <a:avLst/>
          </a:prstGeom>
        </p:spPr>
        <p:txBody>
          <a:bodyPr anchor="b"/>
          <a:lstStyle>
            <a:lvl1pPr>
              <a:defRPr sz="3000" cap="all" spc="-60"/>
            </a:lvl1pPr>
          </a:lstStyle>
          <a:p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</p:txBody>
      </p:sp>
      <p:sp>
        <p:nvSpPr>
          <p:cNvPr id="21" name="Ligne"/>
          <p:cNvSpPr/>
          <p:nvPr/>
        </p:nvSpPr>
        <p:spPr>
          <a:xfrm>
            <a:off x="830437" y="3429000"/>
            <a:ext cx="6106157" cy="1"/>
          </a:xfrm>
          <a:prstGeom prst="line">
            <a:avLst/>
          </a:pr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22" name="Ligne"/>
          <p:cNvSpPr/>
          <p:nvPr/>
        </p:nvSpPr>
        <p:spPr>
          <a:xfrm>
            <a:off x="6926728" y="3429000"/>
            <a:ext cx="1785299" cy="223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3604" y="0"/>
                </a:lnTo>
                <a:lnTo>
                  <a:pt x="21600" y="505"/>
                </a:lnTo>
              </a:path>
            </a:pathLst>
          </a:cu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23" name="Sur titre de la présentation"/>
          <p:cNvSpPr txBox="1">
            <a:spLocks noGrp="1"/>
          </p:cNvSpPr>
          <p:nvPr>
            <p:ph type="body" sz="quarter" idx="22"/>
          </p:nvPr>
        </p:nvSpPr>
        <p:spPr>
          <a:xfrm>
            <a:off x="794902" y="3537024"/>
            <a:ext cx="2880597" cy="302647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algn="ctr" defTabSz="1219169">
              <a:defRPr sz="1300" cap="all"/>
            </a:lvl1pPr>
          </a:lstStyle>
          <a:p>
            <a:r>
              <a:rPr dirty="0"/>
              <a:t>Sur </a:t>
            </a:r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</p:txBody>
      </p:sp>
      <p:sp>
        <p:nvSpPr>
          <p:cNvPr id="2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6850" y="6344103"/>
            <a:ext cx="293350" cy="24109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0" name="Logo-ReMES.png" descr="Logo-ReMES.png">
            <a:extLst>
              <a:ext uri="{FF2B5EF4-FFF2-40B4-BE49-F238E27FC236}">
                <a16:creationId xmlns:a16="http://schemas.microsoft.com/office/drawing/2014/main" id="{25275FFF-632A-6B46-96DE-FFAF89E4B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6672" y="373987"/>
            <a:ext cx="1999528" cy="216342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7D54A3-EE03-1B43-BF95-133AE8DDE44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3813" y="5606893"/>
            <a:ext cx="1507710" cy="1174540"/>
          </a:xfrm>
          <a:prstGeom prst="rect">
            <a:avLst/>
          </a:prstGeom>
        </p:spPr>
      </p:pic>
      <p:sp>
        <p:nvSpPr>
          <p:cNvPr id="12" name="Auteur et date">
            <a:extLst>
              <a:ext uri="{FF2B5EF4-FFF2-40B4-BE49-F238E27FC236}">
                <a16:creationId xmlns:a16="http://schemas.microsoft.com/office/drawing/2014/main" id="{2B859A87-B1E0-4044-8157-E71691372C06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133596958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6BC40A0-2206-B240-9C54-6D424BB136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3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3" name="Titre du chapitr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3450165" y="3390139"/>
            <a:ext cx="6761760" cy="1263055"/>
          </a:xfrm>
          <a:prstGeom prst="rect">
            <a:avLst/>
          </a:prstGeom>
        </p:spPr>
        <p:txBody>
          <a:bodyPr anchor="b"/>
          <a:lstStyle>
            <a:lvl1pPr defTabSz="1219169">
              <a:lnSpc>
                <a:spcPct val="80000"/>
              </a:lnSpc>
              <a:defRPr sz="3000" cap="all" spc="-60">
                <a:solidFill>
                  <a:srgbClr val="005C9B"/>
                </a:solidFill>
              </a:defRPr>
            </a:lvl1pPr>
          </a:lstStyle>
          <a:p>
            <a:r>
              <a:rPr dirty="0"/>
              <a:t>TITRE CHAPITRE</a:t>
            </a:r>
          </a:p>
        </p:txBody>
      </p:sp>
    </p:spTree>
    <p:extLst>
      <p:ext uri="{BB962C8B-B14F-4D97-AF65-F5344CB8AC3E}">
        <p14:creationId xmlns:p14="http://schemas.microsoft.com/office/powerpoint/2010/main" val="237928132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6BC40A0-2206-B240-9C54-6D424BB136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3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690657A-EA41-284A-B4C4-EFC9AFD722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26788"/>
          <a:stretch/>
        </p:blipFill>
        <p:spPr>
          <a:xfrm>
            <a:off x="-1" y="-1"/>
            <a:ext cx="12192001" cy="619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34057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E178851E-C63F-45F7-A5D8-3657E9E61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1177" y="6233160"/>
            <a:ext cx="531090" cy="57462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B008386-3309-413E-88CE-C2AD9AB23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99" y="255600"/>
            <a:ext cx="11242266" cy="644908"/>
          </a:xfrm>
        </p:spPr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010709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D88CC1CD-7566-406D-BE7D-B3D0BEDEAD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54880"/>
            <a:ext cx="6985000" cy="682625"/>
          </a:xfrm>
        </p:spPr>
        <p:txBody>
          <a:bodyPr anchor="ctr">
            <a:normAutofit/>
          </a:bodyPr>
          <a:lstStyle>
            <a:lvl1pPr>
              <a:defRPr sz="2800">
                <a:solidFill>
                  <a:srgbClr val="005CA9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E178851E-C63F-45F7-A5D8-3657E9E61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1177" y="6233160"/>
            <a:ext cx="531090" cy="57462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9436655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399861-74A9-43F1-B287-77DA6B8E0490}"/>
              </a:ext>
            </a:extLst>
          </p:cNvPr>
          <p:cNvSpPr/>
          <p:nvPr userDrawn="1"/>
        </p:nvSpPr>
        <p:spPr>
          <a:xfrm>
            <a:off x="0" y="0"/>
            <a:ext cx="12204000" cy="5569200"/>
          </a:xfrm>
          <a:prstGeom prst="rect">
            <a:avLst/>
          </a:prstGeom>
          <a:solidFill>
            <a:srgbClr val="005CA9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D88CC1CD-7566-406D-BE7D-B3D0BEDEAD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6985000" cy="682625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E178851E-C63F-45F7-A5D8-3657E9E61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1177" y="6233160"/>
            <a:ext cx="531090" cy="574622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Ligne">
            <a:extLst>
              <a:ext uri="{FF2B5EF4-FFF2-40B4-BE49-F238E27FC236}">
                <a16:creationId xmlns:a16="http://schemas.microsoft.com/office/drawing/2014/main" id="{14711DEF-5831-41CC-AB49-599942FBCBEA}"/>
              </a:ext>
            </a:extLst>
          </p:cNvPr>
          <p:cNvSpPr/>
          <p:nvPr userDrawn="1"/>
        </p:nvSpPr>
        <p:spPr>
          <a:xfrm>
            <a:off x="255787" y="3739064"/>
            <a:ext cx="7623618" cy="0"/>
          </a:xfrm>
          <a:prstGeom prst="line">
            <a:avLst/>
          </a:prstGeom>
          <a:ln w="63500">
            <a:solidFill>
              <a:schemeClr val="bg1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1" name="Ligne">
            <a:extLst>
              <a:ext uri="{FF2B5EF4-FFF2-40B4-BE49-F238E27FC236}">
                <a16:creationId xmlns:a16="http://schemas.microsoft.com/office/drawing/2014/main" id="{126035E3-63CB-4EA7-BEEF-13C4E5999C48}"/>
              </a:ext>
            </a:extLst>
          </p:cNvPr>
          <p:cNvSpPr/>
          <p:nvPr userDrawn="1"/>
        </p:nvSpPr>
        <p:spPr>
          <a:xfrm>
            <a:off x="7899736" y="3731753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chemeClr val="bg1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</p:spTree>
    <p:extLst>
      <p:ext uri="{BB962C8B-B14F-4D97-AF65-F5344CB8AC3E}">
        <p14:creationId xmlns:p14="http://schemas.microsoft.com/office/powerpoint/2010/main" val="89653494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8">
            <a:extLst>
              <a:ext uri="{FF2B5EF4-FFF2-40B4-BE49-F238E27FC236}">
                <a16:creationId xmlns:a16="http://schemas.microsoft.com/office/drawing/2014/main" id="{1BF34AE7-AC77-41F0-A5FC-C838F14AA2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26788"/>
          <a:stretch/>
        </p:blipFill>
        <p:spPr>
          <a:xfrm>
            <a:off x="-1" y="-1"/>
            <a:ext cx="12192001" cy="6195060"/>
          </a:xfrm>
          <a:prstGeom prst="rect">
            <a:avLst/>
          </a:prstGeom>
        </p:spPr>
      </p:pic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D88CC1CD-7566-406D-BE7D-B3D0BEDEAD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6985000" cy="682625"/>
          </a:xfrm>
        </p:spPr>
        <p:txBody>
          <a:bodyPr anchor="ctr"/>
          <a:lstStyle>
            <a:lvl1pPr>
              <a:defRPr>
                <a:solidFill>
                  <a:srgbClr val="005CA9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E178851E-C63F-45F7-A5D8-3657E9E612B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1177" y="6233160"/>
            <a:ext cx="531090" cy="574622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Ligne">
            <a:extLst>
              <a:ext uri="{FF2B5EF4-FFF2-40B4-BE49-F238E27FC236}">
                <a16:creationId xmlns:a16="http://schemas.microsoft.com/office/drawing/2014/main" id="{14711DEF-5831-41CC-AB49-599942FBCBEA}"/>
              </a:ext>
            </a:extLst>
          </p:cNvPr>
          <p:cNvSpPr/>
          <p:nvPr userDrawn="1"/>
        </p:nvSpPr>
        <p:spPr>
          <a:xfrm>
            <a:off x="255787" y="3739064"/>
            <a:ext cx="7623618" cy="0"/>
          </a:xfrm>
          <a:prstGeom prst="line">
            <a:avLst/>
          </a:prstGeom>
          <a:ln w="63500">
            <a:solidFill>
              <a:srgbClr val="005CA9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1" name="Ligne">
            <a:extLst>
              <a:ext uri="{FF2B5EF4-FFF2-40B4-BE49-F238E27FC236}">
                <a16:creationId xmlns:a16="http://schemas.microsoft.com/office/drawing/2014/main" id="{126035E3-63CB-4EA7-BEEF-13C4E5999C48}"/>
              </a:ext>
            </a:extLst>
          </p:cNvPr>
          <p:cNvSpPr/>
          <p:nvPr userDrawn="1"/>
        </p:nvSpPr>
        <p:spPr>
          <a:xfrm>
            <a:off x="7899736" y="3731753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A9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</p:spTree>
    <p:extLst>
      <p:ext uri="{BB962C8B-B14F-4D97-AF65-F5344CB8AC3E}">
        <p14:creationId xmlns:p14="http://schemas.microsoft.com/office/powerpoint/2010/main" val="18614311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3" name="Logo-ReMES.png" descr="Logo-ReM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Ligne"/>
          <p:cNvSpPr/>
          <p:nvPr/>
        </p:nvSpPr>
        <p:spPr>
          <a:xfrm>
            <a:off x="2318430" y="1153622"/>
            <a:ext cx="7224831" cy="1"/>
          </a:xfrm>
          <a:prstGeom prst="line">
            <a:avLst/>
          </a:prstGeom>
          <a:ln w="63500">
            <a:solidFill>
              <a:srgbClr val="005CA9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9533395" y="1146312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A9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13517" y="16625"/>
            <a:ext cx="9306965" cy="1133342"/>
          </a:xfrm>
          <a:ln>
            <a:noFill/>
          </a:ln>
        </p:spPr>
        <p:txBody>
          <a:bodyPr anchor="b"/>
          <a:lstStyle>
            <a:lvl1pPr>
              <a:defRPr>
                <a:solidFill>
                  <a:srgbClr val="005CA9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B40E965-C296-F84D-A1C2-88449CB11A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3" name="Auteur et date">
            <a:extLst>
              <a:ext uri="{FF2B5EF4-FFF2-40B4-BE49-F238E27FC236}">
                <a16:creationId xmlns:a16="http://schemas.microsoft.com/office/drawing/2014/main" id="{E30CA11C-B037-8E48-B945-69C3DE227325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263079412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81BD397F-28D0-874F-A288-715BA3E334FF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pic>
        <p:nvPicPr>
          <p:cNvPr id="2" name="MES-masque PPT2.jpg" descr="MES-masque PPT2.jp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-1" y="-1354"/>
            <a:ext cx="12192001" cy="619641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526249" y="6340658"/>
            <a:ext cx="309380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292100">
              <a:defRPr sz="900">
                <a:solidFill>
                  <a:srgbClr val="DB3080"/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4" name="Ligne"/>
          <p:cNvSpPr/>
          <p:nvPr/>
        </p:nvSpPr>
        <p:spPr>
          <a:xfrm>
            <a:off x="3442403" y="4737753"/>
            <a:ext cx="6106157" cy="1"/>
          </a:xfrm>
          <a:prstGeom prst="line">
            <a:avLst/>
          </a:pr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" name="Ligne"/>
          <p:cNvSpPr/>
          <p:nvPr/>
        </p:nvSpPr>
        <p:spPr>
          <a:xfrm>
            <a:off x="9538695" y="4730444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9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3442403" y="1713281"/>
            <a:ext cx="6266062" cy="232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</p:txBody>
      </p:sp>
      <p:sp>
        <p:nvSpPr>
          <p:cNvPr id="10" name="Texte niveau 1…"/>
          <p:cNvSpPr txBox="1">
            <a:spLocks noGrp="1"/>
          </p:cNvSpPr>
          <p:nvPr>
            <p:ph type="body" idx="1" hasCustomPrompt="1"/>
          </p:nvPr>
        </p:nvSpPr>
        <p:spPr>
          <a:xfrm>
            <a:off x="3442403" y="3955885"/>
            <a:ext cx="6266062" cy="703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/>
              <a:t>Sous-</a:t>
            </a:r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12" name="Auteur et date">
            <a:extLst>
              <a:ext uri="{FF2B5EF4-FFF2-40B4-BE49-F238E27FC236}">
                <a16:creationId xmlns:a16="http://schemas.microsoft.com/office/drawing/2014/main" id="{3B143CDB-F1B2-8D4B-B969-3F84D572A05A}"/>
              </a:ext>
            </a:extLst>
          </p:cNvPr>
          <p:cNvSpPr txBox="1">
            <a:spLocks/>
          </p:cNvSpPr>
          <p:nvPr userDrawn="1"/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solidFill>
                  <a:srgbClr val="005C9B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228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457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685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9144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1430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1371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1600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1828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1499314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3" r:id="rId2"/>
    <p:sldLayoutId id="2147483670" r:id="rId3"/>
    <p:sldLayoutId id="2147483677" r:id="rId4"/>
    <p:sldLayoutId id="2147483720" r:id="rId5"/>
    <p:sldLayoutId id="2147483724" r:id="rId6"/>
    <p:sldLayoutId id="2147483721" r:id="rId7"/>
    <p:sldLayoutId id="2147483723" r:id="rId8"/>
    <p:sldLayoutId id="2147483722" r:id="rId9"/>
    <p:sldLayoutId id="2147483671" r:id="rId10"/>
    <p:sldLayoutId id="2147483675" r:id="rId11"/>
    <p:sldLayoutId id="2147483719" r:id="rId12"/>
    <p:sldLayoutId id="2147483717" r:id="rId13"/>
    <p:sldLayoutId id="2147483718" r:id="rId14"/>
    <p:sldLayoutId id="2147483674" r:id="rId15"/>
    <p:sldLayoutId id="2147483716" r:id="rId16"/>
    <p:sldLayoutId id="2147483672" r:id="rId17"/>
  </p:sldLayoutIdLst>
  <p:transition spd="med"/>
  <p:hf hdr="0" dt="0"/>
  <p:txStyles>
    <p:titleStyle>
      <a:lvl1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228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457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685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9144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11430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1371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600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2286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4572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6858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9144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11430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13716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6002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286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4572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6858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9144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1430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3716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6002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svg"/><Relationship Id="rId11" Type="http://schemas.openxmlformats.org/officeDocument/2006/relationships/image" Target="../media/image17.sv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hyperlink" Target="https://www.monespacesante.fr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4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3.png"/><Relationship Id="rId5" Type="http://schemas.openxmlformats.org/officeDocument/2006/relationships/slide" Target="slide9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tags" Target="../tags/tag5.xml"/><Relationship Id="rId7" Type="http://schemas.openxmlformats.org/officeDocument/2006/relationships/slide" Target="slide1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2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4.svg"/><Relationship Id="rId4" Type="http://schemas.openxmlformats.org/officeDocument/2006/relationships/tags" Target="../tags/tag6.xml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re de la présent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PAS A PAS</a:t>
            </a:r>
            <a:endParaRPr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FDD607B-992F-7E49-8DA4-804F468D84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50898" y="3976507"/>
            <a:ext cx="3039294" cy="379591"/>
          </a:xfrm>
        </p:spPr>
        <p:txBody>
          <a:bodyPr/>
          <a:lstStyle/>
          <a:p>
            <a:pPr lvl="0" algn="l" defTabSz="914400"/>
            <a:r>
              <a:rPr lang="en-US" sz="1800" cap="none"/>
              <a:t>GERER MES DOCUMENTS</a:t>
            </a:r>
            <a:endParaRPr lang="en-US" sz="1800" cap="non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8FD615-D215-4A83-9216-E9022260998C}"/>
              </a:ext>
            </a:extLst>
          </p:cNvPr>
          <p:cNvSpPr txBox="1"/>
          <p:nvPr/>
        </p:nvSpPr>
        <p:spPr>
          <a:xfrm>
            <a:off x="850898" y="5238708"/>
            <a:ext cx="6217920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000" b="0" i="1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Ecrans en date de fin décembre 2021 – </a:t>
            </a:r>
            <a:r>
              <a:rPr lang="fr-FR" sz="1000" i="1" dirty="0">
                <a:solidFill>
                  <a:srgbClr val="5E5E5E"/>
                </a:solidFill>
                <a:sym typeface="Helvetica Neue"/>
              </a:rPr>
              <a:t>évolution de l’outil en continue</a:t>
            </a:r>
            <a:endParaRPr kumimoji="0" lang="fr-FR" sz="1000" b="0" i="1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19345598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9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844654" cy="682625"/>
          </a:xfrm>
        </p:spPr>
        <p:txBody>
          <a:bodyPr>
            <a:normAutofit/>
          </a:bodyPr>
          <a:lstStyle/>
          <a:p>
            <a:r>
              <a:rPr lang="fr-FR" dirty="0"/>
              <a:t>Ajouter un document</a:t>
            </a:r>
          </a:p>
        </p:txBody>
      </p:sp>
    </p:spTree>
    <p:extLst>
      <p:ext uri="{BB962C8B-B14F-4D97-AF65-F5344CB8AC3E}">
        <p14:creationId xmlns:p14="http://schemas.microsoft.com/office/powerpoint/2010/main" val="387241621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DEB50878-2F0A-45D9-882C-FA28F95BAAD5}"/>
              </a:ext>
            </a:extLst>
          </p:cNvPr>
          <p:cNvGrpSpPr/>
          <p:nvPr/>
        </p:nvGrpSpPr>
        <p:grpSpPr>
          <a:xfrm>
            <a:off x="2806258" y="1039637"/>
            <a:ext cx="8815580" cy="4185724"/>
            <a:chOff x="2806258" y="1039637"/>
            <a:chExt cx="8815580" cy="418572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0E112C8-F460-4E94-BAF7-49CD49A062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6258" y="1039637"/>
              <a:ext cx="8815580" cy="4185724"/>
            </a:xfrm>
            <a:prstGeom prst="rect">
              <a:avLst/>
            </a:prstGeom>
          </p:spPr>
        </p:pic>
        <p:pic>
          <p:nvPicPr>
            <p:cNvPr id="15" name="Picture 14">
              <a:hlinkClick r:id="rId3" action="ppaction://hlinksldjump"/>
              <a:extLst>
                <a:ext uri="{FF2B5EF4-FFF2-40B4-BE49-F238E27FC236}">
                  <a16:creationId xmlns:a16="http://schemas.microsoft.com/office/drawing/2014/main" id="{1FDDC8C8-ABD8-4958-84D6-30EBA8FB2F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0894" r="73272" b="92979"/>
            <a:stretch/>
          </p:blipFill>
          <p:spPr>
            <a:xfrm>
              <a:off x="4648200" y="1039637"/>
              <a:ext cx="514350" cy="293863"/>
            </a:xfrm>
            <a:prstGeom prst="rect">
              <a:avLst/>
            </a:prstGeom>
          </p:spPr>
        </p:pic>
        <p:pic>
          <p:nvPicPr>
            <p:cNvPr id="16" name="Picture 15">
              <a:hlinkClick r:id="rId3" action="ppaction://hlinksldjump"/>
              <a:extLst>
                <a:ext uri="{FF2B5EF4-FFF2-40B4-BE49-F238E27FC236}">
                  <a16:creationId xmlns:a16="http://schemas.microsoft.com/office/drawing/2014/main" id="{2FE2D280-289C-4E08-A74A-34EC9F3254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7328" t="30914" r="70546" b="62065"/>
            <a:stretch/>
          </p:blipFill>
          <p:spPr>
            <a:xfrm>
              <a:off x="4333874" y="2333625"/>
              <a:ext cx="1068965" cy="293863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D1E309-D928-4F36-9926-98E03563E74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10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405F04-0344-4B5F-A713-52008E926BC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1C2F5A-65CD-4579-A9FE-261AE5618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Je me rends sur la page de mes documents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53D0D4C-DD2C-4108-8715-A397F04D70AF}"/>
              </a:ext>
            </a:extLst>
          </p:cNvPr>
          <p:cNvGrpSpPr/>
          <p:nvPr/>
        </p:nvGrpSpPr>
        <p:grpSpPr>
          <a:xfrm>
            <a:off x="442119" y="2453081"/>
            <a:ext cx="3891755" cy="1204519"/>
            <a:chOff x="446647" y="1563326"/>
            <a:chExt cx="3891755" cy="1204519"/>
          </a:xfrm>
        </p:grpSpPr>
        <p:cxnSp>
          <p:nvCxnSpPr>
            <p:cNvPr id="8" name="Connecteur droit avec flèche 19">
              <a:extLst>
                <a:ext uri="{FF2B5EF4-FFF2-40B4-BE49-F238E27FC236}">
                  <a16:creationId xmlns:a16="http://schemas.microsoft.com/office/drawing/2014/main" id="{B4AB5B50-265B-43E5-8CAC-A4C0C8289B1D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 flipV="1">
              <a:off x="2246647" y="1737733"/>
              <a:ext cx="2091755" cy="427853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0BBA6E1-9A31-42DC-8211-668CE949FBD5}"/>
                </a:ext>
              </a:extLst>
            </p:cNvPr>
            <p:cNvSpPr/>
            <p:nvPr/>
          </p:nvSpPr>
          <p:spPr>
            <a:xfrm>
              <a:off x="446647" y="1563326"/>
              <a:ext cx="1800000" cy="1204519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clique au choix sur « Documents » ou « Ajouter un document de santé » pour accéder à la page de mes documents</a:t>
              </a:r>
            </a:p>
          </p:txBody>
        </p:sp>
      </p:grpSp>
      <p:cxnSp>
        <p:nvCxnSpPr>
          <p:cNvPr id="11" name="Connecteur droit avec flèche 19">
            <a:extLst>
              <a:ext uri="{FF2B5EF4-FFF2-40B4-BE49-F238E27FC236}">
                <a16:creationId xmlns:a16="http://schemas.microsoft.com/office/drawing/2014/main" id="{39ACDBE5-8BB4-4B41-A4E8-1ABA5177ABE5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2242119" y="1333500"/>
            <a:ext cx="2406081" cy="1721841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phic 17" descr="Touchscreen with solid fill">
            <a:extLst>
              <a:ext uri="{FF2B5EF4-FFF2-40B4-BE49-F238E27FC236}">
                <a16:creationId xmlns:a16="http://schemas.microsoft.com/office/drawing/2014/main" id="{366A9DF2-8E71-40C8-806C-858C807123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10550" y="1274570"/>
            <a:ext cx="252000" cy="252000"/>
          </a:xfrm>
          <a:prstGeom prst="rect">
            <a:avLst/>
          </a:prstGeom>
        </p:spPr>
      </p:pic>
      <p:pic>
        <p:nvPicPr>
          <p:cNvPr id="19" name="Graphic 18" descr="Touchscreen with solid fill">
            <a:extLst>
              <a:ext uri="{FF2B5EF4-FFF2-40B4-BE49-F238E27FC236}">
                <a16:creationId xmlns:a16="http://schemas.microsoft.com/office/drawing/2014/main" id="{E8CD8459-5E76-4B0F-AB24-FBC05B656B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1789" y="2526695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81969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1F9C605-B321-4F89-94EA-997AD40264CB}"/>
              </a:ext>
            </a:extLst>
          </p:cNvPr>
          <p:cNvGrpSpPr/>
          <p:nvPr/>
        </p:nvGrpSpPr>
        <p:grpSpPr>
          <a:xfrm>
            <a:off x="2806258" y="1039637"/>
            <a:ext cx="8455536" cy="5304466"/>
            <a:chOff x="2806258" y="1039637"/>
            <a:chExt cx="8455536" cy="5304466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4663E6A-805F-4970-BE5C-737C78BE65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6258" y="1039637"/>
              <a:ext cx="8455536" cy="5304466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D9DDAD7-7CC8-49A4-B7A0-26CDA8A8B1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8907" t="83112" r="39983" b="8918"/>
            <a:stretch/>
          </p:blipFill>
          <p:spPr>
            <a:xfrm>
              <a:off x="6096000" y="5448299"/>
              <a:ext cx="1785010" cy="422771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D1E309-D928-4F36-9926-98E03563E74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11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405F04-0344-4B5F-A713-52008E926BC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1C2F5A-65CD-4579-A9FE-261AE5618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Je me rends sur la page de mes documents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BBA6E1-9A31-42DC-8211-668CE949FBD5}"/>
              </a:ext>
            </a:extLst>
          </p:cNvPr>
          <p:cNvSpPr/>
          <p:nvPr/>
        </p:nvSpPr>
        <p:spPr>
          <a:xfrm>
            <a:off x="442119" y="3864966"/>
            <a:ext cx="1800000" cy="602259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ajouter un document</a:t>
            </a:r>
          </a:p>
        </p:txBody>
      </p:sp>
      <p:cxnSp>
        <p:nvCxnSpPr>
          <p:cNvPr id="11" name="Connecteur droit avec flèche 19">
            <a:extLst>
              <a:ext uri="{FF2B5EF4-FFF2-40B4-BE49-F238E27FC236}">
                <a16:creationId xmlns:a16="http://schemas.microsoft.com/office/drawing/2014/main" id="{39ACDBE5-8BB4-4B41-A4E8-1ABA5177ABE5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2242119" y="4166096"/>
            <a:ext cx="3853881" cy="1434225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phic 17" descr="Touchscreen with solid fill">
            <a:extLst>
              <a:ext uri="{FF2B5EF4-FFF2-40B4-BE49-F238E27FC236}">
                <a16:creationId xmlns:a16="http://schemas.microsoft.com/office/drawing/2014/main" id="{366A9DF2-8E71-40C8-806C-858C807123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29010" y="5692363"/>
            <a:ext cx="252000" cy="252000"/>
          </a:xfrm>
          <a:prstGeom prst="rect">
            <a:avLst/>
          </a:prstGeom>
        </p:spPr>
      </p:pic>
      <p:sp>
        <p:nvSpPr>
          <p:cNvPr id="22" name="ZoneTexte 14">
            <a:extLst>
              <a:ext uri="{FF2B5EF4-FFF2-40B4-BE49-F238E27FC236}">
                <a16:creationId xmlns:a16="http://schemas.microsoft.com/office/drawing/2014/main" id="{E90D6C5E-3481-4B41-BAF9-2E8B9FF849BD}"/>
              </a:ext>
            </a:extLst>
          </p:cNvPr>
          <p:cNvSpPr txBox="1"/>
          <p:nvPr/>
        </p:nvSpPr>
        <p:spPr>
          <a:xfrm>
            <a:off x="258630" y="1257679"/>
            <a:ext cx="2292120" cy="1754326"/>
          </a:xfrm>
          <a:prstGeom prst="rect">
            <a:avLst/>
          </a:prstGeom>
          <a:solidFill>
            <a:srgbClr val="0B48A2"/>
          </a:solidFill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</a:rPr>
              <a:t>Lors du </a:t>
            </a:r>
            <a:r>
              <a:rPr lang="fr-FR" sz="1200" b="1" u="sng" dirty="0">
                <a:solidFill>
                  <a:schemeClr val="bg1"/>
                </a:solidFill>
              </a:rPr>
              <a:t>premier accès</a:t>
            </a:r>
            <a:r>
              <a:rPr lang="fr-FR" sz="1200" b="1" dirty="0">
                <a:solidFill>
                  <a:schemeClr val="bg1"/>
                </a:solidFill>
              </a:rPr>
              <a:t> à la page Documents, aucun document n’est disponible sauf si je disposais d’un Dossier Médical Partagé complété. Dans ce cas, je retrouve ici les documents précédemment ajoutés dans mon DMP.</a:t>
            </a:r>
          </a:p>
        </p:txBody>
      </p:sp>
    </p:spTree>
    <p:extLst>
      <p:ext uri="{BB962C8B-B14F-4D97-AF65-F5344CB8AC3E}">
        <p14:creationId xmlns:p14="http://schemas.microsoft.com/office/powerpoint/2010/main" val="272457395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14391BD-421E-4D8B-860F-B4FF79B14B96}"/>
              </a:ext>
            </a:extLst>
          </p:cNvPr>
          <p:cNvGrpSpPr/>
          <p:nvPr/>
        </p:nvGrpSpPr>
        <p:grpSpPr>
          <a:xfrm>
            <a:off x="2806258" y="1039637"/>
            <a:ext cx="9012968" cy="4752591"/>
            <a:chOff x="2806258" y="1039637"/>
            <a:chExt cx="9012968" cy="4752591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9F071CE9-1028-44DE-BD90-EF7629EDCE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6258" y="1039637"/>
              <a:ext cx="9012968" cy="4752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">
              <a:hlinkClick r:id="rId3" action="ppaction://hlinksldjump"/>
              <a:extLst>
                <a:ext uri="{FF2B5EF4-FFF2-40B4-BE49-F238E27FC236}">
                  <a16:creationId xmlns:a16="http://schemas.microsoft.com/office/drawing/2014/main" id="{B9DEE380-3A7C-4FE9-8B55-87CC9F533D8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07" t="16004" r="24821" b="12046"/>
            <a:stretch/>
          </p:blipFill>
          <p:spPr bwMode="auto">
            <a:xfrm>
              <a:off x="4933950" y="1800225"/>
              <a:ext cx="4648200" cy="3419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D1E309-D928-4F36-9926-98E03563E74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12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405F04-0344-4B5F-A713-52008E926BC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1C2F5A-65CD-4579-A9FE-261AE5618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J’ajoute mon document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2C863A-DDD8-4D6C-B596-2F59D581C4DE}"/>
              </a:ext>
            </a:extLst>
          </p:cNvPr>
          <p:cNvSpPr/>
          <p:nvPr/>
        </p:nvSpPr>
        <p:spPr>
          <a:xfrm>
            <a:off x="442119" y="2266951"/>
            <a:ext cx="1800000" cy="1095374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sur « parcourir les fichiers » pour sélectionner le document que je souhaite ajouter.</a:t>
            </a:r>
          </a:p>
        </p:txBody>
      </p:sp>
      <p:cxnSp>
        <p:nvCxnSpPr>
          <p:cNvPr id="15" name="Connecteur droit avec flèche 19">
            <a:extLst>
              <a:ext uri="{FF2B5EF4-FFF2-40B4-BE49-F238E27FC236}">
                <a16:creationId xmlns:a16="http://schemas.microsoft.com/office/drawing/2014/main" id="{C0115C91-E2D4-493B-9274-AFFD08D8D49E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2242119" y="2814638"/>
            <a:ext cx="4427098" cy="1973105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1C30FDAB-7FF6-4CE7-8783-A946373A110D}"/>
              </a:ext>
            </a:extLst>
          </p:cNvPr>
          <p:cNvSpPr/>
          <p:nvPr/>
        </p:nvSpPr>
        <p:spPr>
          <a:xfrm>
            <a:off x="442119" y="1276350"/>
            <a:ext cx="1800000" cy="748108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glisse-dépose le fichier que je souhaite ajouter </a:t>
            </a:r>
          </a:p>
        </p:txBody>
      </p:sp>
      <p:sp>
        <p:nvSpPr>
          <p:cNvPr id="17" name="ZoneTexte 14">
            <a:extLst>
              <a:ext uri="{FF2B5EF4-FFF2-40B4-BE49-F238E27FC236}">
                <a16:creationId xmlns:a16="http://schemas.microsoft.com/office/drawing/2014/main" id="{A1B5B628-2A7A-4A94-9735-B125AC88CBCF}"/>
              </a:ext>
            </a:extLst>
          </p:cNvPr>
          <p:cNvSpPr txBox="1"/>
          <p:nvPr/>
        </p:nvSpPr>
        <p:spPr>
          <a:xfrm>
            <a:off x="1120410" y="2016489"/>
            <a:ext cx="443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OU</a:t>
            </a:r>
          </a:p>
        </p:txBody>
      </p:sp>
      <p:cxnSp>
        <p:nvCxnSpPr>
          <p:cNvPr id="19" name="Connecteur droit avec flèche 19">
            <a:extLst>
              <a:ext uri="{FF2B5EF4-FFF2-40B4-BE49-F238E27FC236}">
                <a16:creationId xmlns:a16="http://schemas.microsoft.com/office/drawing/2014/main" id="{040EE0F7-9CC1-4CB2-83A3-EE93C3ECF62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2242119" y="1650404"/>
            <a:ext cx="3956624" cy="1711921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Graphic 23" descr="Touchscreen with solid fill">
            <a:extLst>
              <a:ext uri="{FF2B5EF4-FFF2-40B4-BE49-F238E27FC236}">
                <a16:creationId xmlns:a16="http://schemas.microsoft.com/office/drawing/2014/main" id="{FC1B808B-6486-418C-BB06-02D6434984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06827" y="3457452"/>
            <a:ext cx="252000" cy="2520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900945C-D5BE-406D-BFE9-097C6830B78B}"/>
              </a:ext>
            </a:extLst>
          </p:cNvPr>
          <p:cNvSpPr txBox="1"/>
          <p:nvPr/>
        </p:nvSpPr>
        <p:spPr>
          <a:xfrm>
            <a:off x="215923" y="3641276"/>
            <a:ext cx="2390775" cy="229293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/>
            <a:r>
              <a:rPr lang="fr-FR" sz="1100" b="1" dirty="0"/>
              <a:t>Les formats et tailles limites acceptés pour les documents</a:t>
            </a:r>
          </a:p>
          <a:p>
            <a:pPr algn="just"/>
            <a:endParaRPr lang="fr-FR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100" dirty="0"/>
              <a:t>Les documents doivent être aux formats JPG, PDF, PNG, TXT, RTF ou TIF (1 document au format png sera converti et stocké au format jpg)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100" dirty="0"/>
              <a:t>La taille maximale autorisée est de 5 Mo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100" dirty="0"/>
              <a:t>Un message d’erreur apparait si le format ou la taille n’est pas conforme</a:t>
            </a:r>
          </a:p>
        </p:txBody>
      </p:sp>
    </p:spTree>
    <p:extLst>
      <p:ext uri="{BB962C8B-B14F-4D97-AF65-F5344CB8AC3E}">
        <p14:creationId xmlns:p14="http://schemas.microsoft.com/office/powerpoint/2010/main" val="159382091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>
            <a:extLst>
              <a:ext uri="{FF2B5EF4-FFF2-40B4-BE49-F238E27FC236}">
                <a16:creationId xmlns:a16="http://schemas.microsoft.com/office/drawing/2014/main" id="{4627F88D-4A3F-447C-8D87-0A65AD825168}"/>
              </a:ext>
            </a:extLst>
          </p:cNvPr>
          <p:cNvGrpSpPr/>
          <p:nvPr/>
        </p:nvGrpSpPr>
        <p:grpSpPr>
          <a:xfrm>
            <a:off x="344665" y="1039637"/>
            <a:ext cx="8811008" cy="4781550"/>
            <a:chOff x="344665" y="1039637"/>
            <a:chExt cx="8811008" cy="4781550"/>
          </a:xfrm>
        </p:grpSpPr>
        <p:pic>
          <p:nvPicPr>
            <p:cNvPr id="18" name="Picture 3">
              <a:extLst>
                <a:ext uri="{FF2B5EF4-FFF2-40B4-BE49-F238E27FC236}">
                  <a16:creationId xmlns:a16="http://schemas.microsoft.com/office/drawing/2014/main" id="{3521ADFE-B20F-4F11-9498-3FD1613886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665" y="1039637"/>
              <a:ext cx="8811008" cy="478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" name="Picture 3">
              <a:extLst>
                <a:ext uri="{FF2B5EF4-FFF2-40B4-BE49-F238E27FC236}">
                  <a16:creationId xmlns:a16="http://schemas.microsoft.com/office/drawing/2014/main" id="{72E3E151-B2E9-4B91-B36B-94BA9AD828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642" t="88018" r="28334" b="5364"/>
            <a:stretch/>
          </p:blipFill>
          <p:spPr bwMode="auto">
            <a:xfrm>
              <a:off x="5864087" y="5248286"/>
              <a:ext cx="795130" cy="316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" name="Picture 3">
              <a:extLst>
                <a:ext uri="{FF2B5EF4-FFF2-40B4-BE49-F238E27FC236}">
                  <a16:creationId xmlns:a16="http://schemas.microsoft.com/office/drawing/2014/main" id="{67B9CD16-3728-4307-BB4F-5992A7F9133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853" t="81176" r="23390" b="13780"/>
            <a:stretch/>
          </p:blipFill>
          <p:spPr bwMode="auto">
            <a:xfrm>
              <a:off x="5794513" y="4921099"/>
              <a:ext cx="1300215" cy="241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D1E309-D928-4F36-9926-98E03563E74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13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1C2F5A-65CD-4579-A9FE-261AE5618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Je modifie les informations de mon document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2C863A-DDD8-4D6C-B596-2F59D581C4DE}"/>
              </a:ext>
            </a:extLst>
          </p:cNvPr>
          <p:cNvSpPr/>
          <p:nvPr/>
        </p:nvSpPr>
        <p:spPr>
          <a:xfrm>
            <a:off x="9732717" y="1760060"/>
            <a:ext cx="1800000" cy="526907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peux modifier la date du document</a:t>
            </a:r>
          </a:p>
        </p:txBody>
      </p:sp>
      <p:cxnSp>
        <p:nvCxnSpPr>
          <p:cNvPr id="15" name="Connecteur droit avec flèche 19">
            <a:extLst>
              <a:ext uri="{FF2B5EF4-FFF2-40B4-BE49-F238E27FC236}">
                <a16:creationId xmlns:a16="http://schemas.microsoft.com/office/drawing/2014/main" id="{C0115C91-E2D4-493B-9274-AFFD08D8D49E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7464287" y="2023514"/>
            <a:ext cx="2268430" cy="976519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1C30FDAB-7FF6-4CE7-8783-A946373A110D}"/>
              </a:ext>
            </a:extLst>
          </p:cNvPr>
          <p:cNvSpPr/>
          <p:nvPr/>
        </p:nvSpPr>
        <p:spPr>
          <a:xfrm>
            <a:off x="9732717" y="1037812"/>
            <a:ext cx="1800000" cy="540000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peux modifier le nom du document</a:t>
            </a:r>
          </a:p>
        </p:txBody>
      </p:sp>
      <p:cxnSp>
        <p:nvCxnSpPr>
          <p:cNvPr id="19" name="Connecteur droit avec flèche 19">
            <a:extLst>
              <a:ext uri="{FF2B5EF4-FFF2-40B4-BE49-F238E27FC236}">
                <a16:creationId xmlns:a16="http://schemas.microsoft.com/office/drawing/2014/main" id="{040EE0F7-9CC1-4CB2-83A3-EE93C3ECF624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7755011" y="1307812"/>
            <a:ext cx="1977706" cy="1213201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Graphic 23" descr="Touchscreen with solid fill">
            <a:extLst>
              <a:ext uri="{FF2B5EF4-FFF2-40B4-BE49-F238E27FC236}">
                <a16:creationId xmlns:a16="http://schemas.microsoft.com/office/drawing/2014/main" id="{FC1B808B-6486-418C-BB06-02D6434984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26277" y="5381828"/>
            <a:ext cx="252000" cy="2520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F4F939CE-3988-4599-AD44-9EF2B48CD4D4}"/>
              </a:ext>
            </a:extLst>
          </p:cNvPr>
          <p:cNvSpPr/>
          <p:nvPr/>
        </p:nvSpPr>
        <p:spPr>
          <a:xfrm>
            <a:off x="9732717" y="2464908"/>
            <a:ext cx="1800000" cy="745874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peux modifier la catégorie du document selon les choix de la liste déroulante</a:t>
            </a:r>
          </a:p>
        </p:txBody>
      </p:sp>
      <p:cxnSp>
        <p:nvCxnSpPr>
          <p:cNvPr id="25" name="Connecteur droit avec flèche 19">
            <a:extLst>
              <a:ext uri="{FF2B5EF4-FFF2-40B4-BE49-F238E27FC236}">
                <a16:creationId xmlns:a16="http://schemas.microsoft.com/office/drawing/2014/main" id="{D5B431F6-7481-41BD-89B0-42755E46339F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7750681" y="2837845"/>
            <a:ext cx="1982036" cy="667167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55DD90D-A3DE-432F-8AF6-E3440E329609}"/>
              </a:ext>
            </a:extLst>
          </p:cNvPr>
          <p:cNvSpPr txBox="1"/>
          <p:nvPr/>
        </p:nvSpPr>
        <p:spPr>
          <a:xfrm>
            <a:off x="9662351" y="3230168"/>
            <a:ext cx="2055495" cy="10618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900" dirty="0"/>
              <a:t>Les catégories disponibles sont : </a:t>
            </a:r>
          </a:p>
          <a:p>
            <a:r>
              <a:rPr lang="fr-FR" sz="900" dirty="0"/>
              <a:t>Ma santé en résumé, Ordonnances et soins, Radio, écho, scanner, IRM, Résultats de biologie, Comptes rendus, Prévention et dépistage, Certificats médicaux, Autres documents</a:t>
            </a:r>
            <a:r>
              <a:rPr lang="fr-FR" sz="900" b="1" dirty="0"/>
              <a:t>, </a:t>
            </a:r>
            <a:r>
              <a:rPr lang="fr-FR" sz="900" dirty="0"/>
              <a:t>Pièces administratives.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6962DCB-E765-4C22-A845-BC44632CA628}"/>
              </a:ext>
            </a:extLst>
          </p:cNvPr>
          <p:cNvSpPr/>
          <p:nvPr/>
        </p:nvSpPr>
        <p:spPr>
          <a:xfrm>
            <a:off x="9732717" y="4372717"/>
            <a:ext cx="1800000" cy="804852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rendre le document visible par les professionnels de santé autorisés</a:t>
            </a:r>
          </a:p>
        </p:txBody>
      </p:sp>
      <p:cxnSp>
        <p:nvCxnSpPr>
          <p:cNvPr id="35" name="Connecteur droit avec flèche 19">
            <a:extLst>
              <a:ext uri="{FF2B5EF4-FFF2-40B4-BE49-F238E27FC236}">
                <a16:creationId xmlns:a16="http://schemas.microsoft.com/office/drawing/2014/main" id="{9CFD0427-878C-4EE5-AEA3-84C487233863}"/>
              </a:ext>
            </a:extLst>
          </p:cNvPr>
          <p:cNvCxnSpPr>
            <a:cxnSpLocks/>
            <a:stCxn id="30" idx="1"/>
          </p:cNvCxnSpPr>
          <p:nvPr/>
        </p:nvCxnSpPr>
        <p:spPr>
          <a:xfrm flipH="1" flipV="1">
            <a:off x="7755011" y="4226761"/>
            <a:ext cx="1977706" cy="548382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040E3873-2C74-44BE-B1EB-B81DF38E0100}"/>
              </a:ext>
            </a:extLst>
          </p:cNvPr>
          <p:cNvSpPr/>
          <p:nvPr/>
        </p:nvSpPr>
        <p:spPr>
          <a:xfrm>
            <a:off x="9737047" y="5334582"/>
            <a:ext cx="1800000" cy="804852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masquer le document des professionnels de santé autorisés</a:t>
            </a:r>
          </a:p>
        </p:txBody>
      </p:sp>
      <p:cxnSp>
        <p:nvCxnSpPr>
          <p:cNvPr id="39" name="Connecteur droit avec flèche 19">
            <a:extLst>
              <a:ext uri="{FF2B5EF4-FFF2-40B4-BE49-F238E27FC236}">
                <a16:creationId xmlns:a16="http://schemas.microsoft.com/office/drawing/2014/main" id="{6B3CF2EF-0F35-44D2-A843-78AF5C8C607C}"/>
              </a:ext>
            </a:extLst>
          </p:cNvPr>
          <p:cNvCxnSpPr>
            <a:cxnSpLocks/>
            <a:stCxn id="38" idx="1"/>
          </p:cNvCxnSpPr>
          <p:nvPr/>
        </p:nvCxnSpPr>
        <p:spPr>
          <a:xfrm flipH="1" flipV="1">
            <a:off x="7755011" y="4699904"/>
            <a:ext cx="1982036" cy="1037104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F6812754-6C1B-4BB9-970B-F9C25E70CF95}"/>
              </a:ext>
            </a:extLst>
          </p:cNvPr>
          <p:cNvSpPr/>
          <p:nvPr/>
        </p:nvSpPr>
        <p:spPr>
          <a:xfrm>
            <a:off x="7355674" y="5967143"/>
            <a:ext cx="1800000" cy="745874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voir la liste des professionnels de santé qui ont accès à mes documents</a:t>
            </a:r>
          </a:p>
        </p:txBody>
      </p:sp>
      <p:cxnSp>
        <p:nvCxnSpPr>
          <p:cNvPr id="43" name="Connecteur droit avec flèche 19">
            <a:extLst>
              <a:ext uri="{FF2B5EF4-FFF2-40B4-BE49-F238E27FC236}">
                <a16:creationId xmlns:a16="http://schemas.microsoft.com/office/drawing/2014/main" id="{552FF495-F04E-4DA3-B600-6E06F55F3BF0}"/>
              </a:ext>
            </a:extLst>
          </p:cNvPr>
          <p:cNvCxnSpPr>
            <a:cxnSpLocks/>
            <a:stCxn id="58" idx="0"/>
          </p:cNvCxnSpPr>
          <p:nvPr/>
        </p:nvCxnSpPr>
        <p:spPr>
          <a:xfrm flipV="1">
            <a:off x="6273637" y="5564717"/>
            <a:ext cx="0" cy="394689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19">
            <a:extLst>
              <a:ext uri="{FF2B5EF4-FFF2-40B4-BE49-F238E27FC236}">
                <a16:creationId xmlns:a16="http://schemas.microsoft.com/office/drawing/2014/main" id="{3DE44884-37FB-44E5-AAF0-8A6BAC2974C8}"/>
              </a:ext>
            </a:extLst>
          </p:cNvPr>
          <p:cNvCxnSpPr>
            <a:cxnSpLocks/>
            <a:stCxn id="42" idx="0"/>
          </p:cNvCxnSpPr>
          <p:nvPr/>
        </p:nvCxnSpPr>
        <p:spPr>
          <a:xfrm flipH="1" flipV="1">
            <a:off x="7094728" y="5162291"/>
            <a:ext cx="1160946" cy="804852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5D68587-5151-43B4-BB2F-3A279FE1914C}"/>
              </a:ext>
            </a:extLst>
          </p:cNvPr>
          <p:cNvSpPr txBox="1"/>
          <p:nvPr/>
        </p:nvSpPr>
        <p:spPr>
          <a:xfrm>
            <a:off x="9662351" y="6132407"/>
            <a:ext cx="2055495" cy="5078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900" dirty="0"/>
              <a:t>Le document reste visible par la personne qui l’a déposé et moi-même.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01D6043-EABB-40E8-9092-123C9DB77541}"/>
              </a:ext>
            </a:extLst>
          </p:cNvPr>
          <p:cNvSpPr/>
          <p:nvPr/>
        </p:nvSpPr>
        <p:spPr>
          <a:xfrm>
            <a:off x="5373637" y="5959406"/>
            <a:ext cx="1800000" cy="497855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sur « Valider pour continuer »</a:t>
            </a:r>
          </a:p>
        </p:txBody>
      </p:sp>
      <p:pic>
        <p:nvPicPr>
          <p:cNvPr id="67" name="Graphic 66" descr="Touchscreen with solid fill">
            <a:extLst>
              <a:ext uri="{FF2B5EF4-FFF2-40B4-BE49-F238E27FC236}">
                <a16:creationId xmlns:a16="http://schemas.microsoft.com/office/drawing/2014/main" id="{F9B080D7-345E-449B-982A-99D6D4C3DB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4232" y="5071649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71361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>
            <a:extLst>
              <a:ext uri="{FF2B5EF4-FFF2-40B4-BE49-F238E27FC236}">
                <a16:creationId xmlns:a16="http://schemas.microsoft.com/office/drawing/2014/main" id="{971CF797-553E-47E9-BE1E-188FD0727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258" y="1039637"/>
            <a:ext cx="8731454" cy="482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D1E309-D928-4F36-9926-98E03563E74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14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405F04-0344-4B5F-A713-52008E926BC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1C2F5A-65CD-4579-A9FE-261AE5618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Félicitations, Mon document est ajouté !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C30FDAB-7FF6-4CE7-8783-A946373A110D}"/>
              </a:ext>
            </a:extLst>
          </p:cNvPr>
          <p:cNvSpPr/>
          <p:nvPr/>
        </p:nvSpPr>
        <p:spPr>
          <a:xfrm>
            <a:off x="504825" y="1120483"/>
            <a:ext cx="1809750" cy="1032167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Un message de confirmation apparaît en bas de page et je retrouve mon document dans Mon espace santé</a:t>
            </a:r>
          </a:p>
        </p:txBody>
      </p:sp>
      <p:cxnSp>
        <p:nvCxnSpPr>
          <p:cNvPr id="19" name="Connecteur droit avec flèche 19">
            <a:extLst>
              <a:ext uri="{FF2B5EF4-FFF2-40B4-BE49-F238E27FC236}">
                <a16:creationId xmlns:a16="http://schemas.microsoft.com/office/drawing/2014/main" id="{040EE0F7-9CC1-4CB2-83A3-EE93C3ECF62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2314575" y="1636567"/>
            <a:ext cx="4086225" cy="4014918"/>
          </a:xfrm>
          <a:prstGeom prst="straightConnector1">
            <a:avLst/>
          </a:prstGeom>
          <a:ln>
            <a:solidFill>
              <a:srgbClr val="DF268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534651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810080BA-7895-410B-BE5F-7C50C4569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273" y="1016642"/>
            <a:ext cx="8731454" cy="482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D1E309-D928-4F36-9926-98E03563E74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15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405F04-0344-4B5F-A713-52008E926BC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1C2F5A-65CD-4579-A9FE-261AE5618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 puis-je faire avec mes documents 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C30FDAB-7FF6-4CE7-8783-A946373A110D}"/>
              </a:ext>
            </a:extLst>
          </p:cNvPr>
          <p:cNvSpPr/>
          <p:nvPr/>
        </p:nvSpPr>
        <p:spPr>
          <a:xfrm>
            <a:off x="285750" y="1310357"/>
            <a:ext cx="1228725" cy="644908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vérifie qui a consulté mes documents</a:t>
            </a:r>
          </a:p>
        </p:txBody>
      </p:sp>
      <p:cxnSp>
        <p:nvCxnSpPr>
          <p:cNvPr id="19" name="Connecteur droit avec flèche 19">
            <a:extLst>
              <a:ext uri="{FF2B5EF4-FFF2-40B4-BE49-F238E27FC236}">
                <a16:creationId xmlns:a16="http://schemas.microsoft.com/office/drawing/2014/main" id="{040EE0F7-9CC1-4CB2-83A3-EE93C3ECF62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1514475" y="1632811"/>
            <a:ext cx="606516" cy="900839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7E2C3EAE-548C-4256-A32B-843264340A3C}"/>
              </a:ext>
            </a:extLst>
          </p:cNvPr>
          <p:cNvSpPr/>
          <p:nvPr/>
        </p:nvSpPr>
        <p:spPr>
          <a:xfrm>
            <a:off x="285750" y="5134514"/>
            <a:ext cx="1228725" cy="900839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sur le nom du document pour le visualiser.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D3EE1CF-F255-4AA3-BA3F-987B2FE8CCB2}"/>
              </a:ext>
            </a:extLst>
          </p:cNvPr>
          <p:cNvSpPr/>
          <p:nvPr/>
        </p:nvSpPr>
        <p:spPr>
          <a:xfrm>
            <a:off x="285750" y="2124075"/>
            <a:ext cx="1228725" cy="1141878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sur le menu déroulant pour filtrer mes documents par catégorie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EDEC6E0-CCFF-4B88-A6CF-10B9DBD66F30}"/>
              </a:ext>
            </a:extLst>
          </p:cNvPr>
          <p:cNvSpPr/>
          <p:nvPr/>
        </p:nvSpPr>
        <p:spPr>
          <a:xfrm>
            <a:off x="10677525" y="3772225"/>
            <a:ext cx="1228725" cy="1075786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modifier, supprimer ou télécharger un document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98BEEB-D93E-49B3-985B-DB9216F912B5}"/>
              </a:ext>
            </a:extLst>
          </p:cNvPr>
          <p:cNvSpPr/>
          <p:nvPr/>
        </p:nvSpPr>
        <p:spPr>
          <a:xfrm>
            <a:off x="10677525" y="1738240"/>
            <a:ext cx="1228725" cy="1075786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ajouter un nouveau document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F37E026-8A07-4AA3-9CD0-59780C057608}"/>
              </a:ext>
            </a:extLst>
          </p:cNvPr>
          <p:cNvSpPr/>
          <p:nvPr/>
        </p:nvSpPr>
        <p:spPr>
          <a:xfrm>
            <a:off x="285750" y="3390849"/>
            <a:ext cx="1228725" cy="1034046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sur le menu déroulant pour trier mes documents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27BD1C2-D409-44D3-B568-EAAAF9ABC903}"/>
              </a:ext>
            </a:extLst>
          </p:cNvPr>
          <p:cNvSpPr txBox="1"/>
          <p:nvPr/>
        </p:nvSpPr>
        <p:spPr>
          <a:xfrm>
            <a:off x="255600" y="4424895"/>
            <a:ext cx="1258876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900" dirty="0"/>
              <a:t>Tri possible par date, nom du document, ou par personne qui l’a ajouté</a:t>
            </a:r>
          </a:p>
        </p:txBody>
      </p:sp>
      <p:cxnSp>
        <p:nvCxnSpPr>
          <p:cNvPr id="29" name="Connecteur droit avec flèche 19">
            <a:extLst>
              <a:ext uri="{FF2B5EF4-FFF2-40B4-BE49-F238E27FC236}">
                <a16:creationId xmlns:a16="http://schemas.microsoft.com/office/drawing/2014/main" id="{EF4BF6C4-A859-4AA2-BBED-96BECF95E35B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1514475" y="2695014"/>
            <a:ext cx="1619250" cy="115278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19">
            <a:extLst>
              <a:ext uri="{FF2B5EF4-FFF2-40B4-BE49-F238E27FC236}">
                <a16:creationId xmlns:a16="http://schemas.microsoft.com/office/drawing/2014/main" id="{0C38576A-DEDA-49F3-AFBC-3FF3C9F4AB2E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1514475" y="2868361"/>
            <a:ext cx="3105150" cy="1039511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19">
            <a:extLst>
              <a:ext uri="{FF2B5EF4-FFF2-40B4-BE49-F238E27FC236}">
                <a16:creationId xmlns:a16="http://schemas.microsoft.com/office/drawing/2014/main" id="{A40BE0E6-7D38-406D-8973-365D08F34C93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1514475" y="4924425"/>
            <a:ext cx="895350" cy="660509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19">
            <a:extLst>
              <a:ext uri="{FF2B5EF4-FFF2-40B4-BE49-F238E27FC236}">
                <a16:creationId xmlns:a16="http://schemas.microsoft.com/office/drawing/2014/main" id="{5B2F9B52-A31A-492A-A2A8-36E7E53094BD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9915525" y="4310118"/>
            <a:ext cx="762000" cy="0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19">
            <a:extLst>
              <a:ext uri="{FF2B5EF4-FFF2-40B4-BE49-F238E27FC236}">
                <a16:creationId xmlns:a16="http://schemas.microsoft.com/office/drawing/2014/main" id="{29C63B93-D8C2-4825-81C4-EB10988E4F6C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10067925" y="2124075"/>
            <a:ext cx="609600" cy="152058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798438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16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0D13D4-CD7B-44F0-B672-40B2D8C17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Fin de parcours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68A82E-269E-475F-B91E-A31E4C5CF46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8" name="ZoneTexte 14">
            <a:extLst>
              <a:ext uri="{FF2B5EF4-FFF2-40B4-BE49-F238E27FC236}">
                <a16:creationId xmlns:a16="http://schemas.microsoft.com/office/drawing/2014/main" id="{ECFA6648-4363-42D4-B180-10E39B72938C}"/>
              </a:ext>
            </a:extLst>
          </p:cNvPr>
          <p:cNvSpPr txBox="1"/>
          <p:nvPr/>
        </p:nvSpPr>
        <p:spPr>
          <a:xfrm>
            <a:off x="3024833" y="1914244"/>
            <a:ext cx="5795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Félicitations vous voici arrivé à la fin de ce pas à pas !</a:t>
            </a:r>
          </a:p>
        </p:txBody>
      </p:sp>
      <p:pic>
        <p:nvPicPr>
          <p:cNvPr id="7" name="Graphic 6" descr="Streamers with solid fill">
            <a:extLst>
              <a:ext uri="{FF2B5EF4-FFF2-40B4-BE49-F238E27FC236}">
                <a16:creationId xmlns:a16="http://schemas.microsoft.com/office/drawing/2014/main" id="{AC74C97A-24E8-4240-83DF-2632D411DC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70617" y="183084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52988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2302B3-D42E-48B0-B901-D7608C75B53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948633" y="1914244"/>
            <a:ext cx="8243242" cy="4067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kern="1200" dirty="0">
                <a:solidFill>
                  <a:srgbClr val="DF2680"/>
                </a:solidFill>
                <a:latin typeface="+mn-lt"/>
                <a:ea typeface="+mn-ea"/>
                <a:cs typeface="+mn-cs"/>
              </a:rPr>
              <a:t>Ce pas à pas détaille la procédure d’ajout de documents dans Mon espace santé.</a:t>
            </a:r>
          </a:p>
          <a:p>
            <a:pPr marL="0" indent="0">
              <a:buNone/>
            </a:pPr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Grâce à ce pas à pas je serai en mesure de :</a:t>
            </a:r>
          </a:p>
          <a:p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Ajouter un document dans Mon espace santé</a:t>
            </a:r>
          </a:p>
          <a:p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Visualiser un document</a:t>
            </a:r>
          </a:p>
          <a:p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Modifier le nom, la date du document, le type de document et gérer sa confidentialité (i.e. sa visibilité par mes professionnels de santé)</a:t>
            </a:r>
          </a:p>
          <a:p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Supprimer un document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D6CCD6-B3BD-4942-853E-05FF941B965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280FBBF-0F7D-4420-B17B-EC1AA88DA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Bienvenue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C4CAB8-1CE2-4A5B-A4ED-33BA9852C14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Graphic 5" descr="Bullseye with solid fill">
            <a:extLst>
              <a:ext uri="{FF2B5EF4-FFF2-40B4-BE49-F238E27FC236}">
                <a16:creationId xmlns:a16="http://schemas.microsoft.com/office/drawing/2014/main" id="{BC249785-8C78-4FE1-B575-AA734826A7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65391" y="181641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69137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raphic 43" descr="Cursor with solid fill">
            <a:extLst>
              <a:ext uri="{FF2B5EF4-FFF2-40B4-BE49-F238E27FC236}">
                <a16:creationId xmlns:a16="http://schemas.microsoft.com/office/drawing/2014/main" id="{4BB73D16-59F6-4D9E-950B-28A4028C09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56342" y="3678114"/>
            <a:ext cx="646331" cy="646331"/>
          </a:xfrm>
          <a:prstGeom prst="rect">
            <a:avLst/>
          </a:prstGeom>
        </p:spPr>
      </p:pic>
      <p:sp>
        <p:nvSpPr>
          <p:cNvPr id="47" name="ZoneTexte 14">
            <a:extLst>
              <a:ext uri="{FF2B5EF4-FFF2-40B4-BE49-F238E27FC236}">
                <a16:creationId xmlns:a16="http://schemas.microsoft.com/office/drawing/2014/main" id="{14DC7C6A-307B-4803-9170-B98EC894F762}"/>
              </a:ext>
            </a:extLst>
          </p:cNvPr>
          <p:cNvSpPr txBox="1"/>
          <p:nvPr/>
        </p:nvSpPr>
        <p:spPr>
          <a:xfrm>
            <a:off x="3802673" y="3816465"/>
            <a:ext cx="6384394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/>
          <a:p>
            <a:r>
              <a:rPr lang="fr-FR" sz="1600" dirty="0"/>
              <a:t>Je clique directement n’importe où sur la diapositive</a:t>
            </a:r>
            <a:br>
              <a:rPr lang="fr-FR" sz="1600" dirty="0"/>
            </a:br>
            <a:r>
              <a:rPr lang="fr-FR" sz="1200" dirty="0"/>
              <a:t>ou j’utilise les flèches de mon clavier</a:t>
            </a:r>
            <a:endParaRPr lang="fr-FR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0D13D4-CD7B-44F0-B672-40B2D8C17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Mode d’emploi</a:t>
            </a:r>
          </a:p>
        </p:txBody>
      </p:sp>
      <p:sp>
        <p:nvSpPr>
          <p:cNvPr id="18" name="ZoneTexte 14">
            <a:extLst>
              <a:ext uri="{FF2B5EF4-FFF2-40B4-BE49-F238E27FC236}">
                <a16:creationId xmlns:a16="http://schemas.microsoft.com/office/drawing/2014/main" id="{ECFA6648-4363-42D4-B180-10E39B72938C}"/>
              </a:ext>
            </a:extLst>
          </p:cNvPr>
          <p:cNvSpPr txBox="1"/>
          <p:nvPr/>
        </p:nvSpPr>
        <p:spPr>
          <a:xfrm>
            <a:off x="2948633" y="1914244"/>
            <a:ext cx="759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Utiliser un mode en en plein écran pour faciliter la navigation</a:t>
            </a:r>
          </a:p>
        </p:txBody>
      </p:sp>
      <p:sp>
        <p:nvSpPr>
          <p:cNvPr id="33" name="ZoneTexte 14">
            <a:extLst>
              <a:ext uri="{FF2B5EF4-FFF2-40B4-BE49-F238E27FC236}">
                <a16:creationId xmlns:a16="http://schemas.microsoft.com/office/drawing/2014/main" id="{8F48D95D-72CF-4F1A-B513-88C71A2B3082}"/>
              </a:ext>
            </a:extLst>
          </p:cNvPr>
          <p:cNvSpPr txBox="1"/>
          <p:nvPr/>
        </p:nvSpPr>
        <p:spPr>
          <a:xfrm>
            <a:off x="3802674" y="4491822"/>
            <a:ext cx="759236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L’icône ci-contre signale une zone « cliquable » sur la diapositive. </a:t>
            </a:r>
          </a:p>
          <a:p>
            <a:r>
              <a:rPr lang="fr-FR" sz="1600" dirty="0"/>
              <a:t>Il vous suffit de cliquer à l’endroit indiqué pour poursuivre le parcours selon le chemin choisi. Sans cette icône il n’est pas possible de cliquer sur d’autres parcours qui seraient proposés.</a:t>
            </a:r>
            <a:br>
              <a:rPr lang="fr-FR" sz="1600" dirty="0"/>
            </a:br>
            <a:r>
              <a:rPr lang="fr-FR" sz="1200" b="1" dirty="0"/>
              <a:t>A noter : Si aucune icône est présente alors je clique n’importe où sur la diapositive pour continuer.  </a:t>
            </a:r>
          </a:p>
        </p:txBody>
      </p:sp>
      <p:pic>
        <p:nvPicPr>
          <p:cNvPr id="6" name="Graphic 5" descr="Projector screen with solid fill">
            <a:extLst>
              <a:ext uri="{FF2B5EF4-FFF2-40B4-BE49-F238E27FC236}">
                <a16:creationId xmlns:a16="http://schemas.microsoft.com/office/drawing/2014/main" id="{8873CB24-2FC8-41A4-B27E-767F003E7B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65391" y="1816419"/>
            <a:ext cx="914400" cy="914400"/>
          </a:xfrm>
          <a:prstGeom prst="rect">
            <a:avLst/>
          </a:prstGeom>
        </p:spPr>
      </p:pic>
      <p:pic>
        <p:nvPicPr>
          <p:cNvPr id="8" name="Graphic 7" descr="Touchscreen with solid fill">
            <a:extLst>
              <a:ext uri="{FF2B5EF4-FFF2-40B4-BE49-F238E27FC236}">
                <a16:creationId xmlns:a16="http://schemas.microsoft.com/office/drawing/2014/main" id="{3F58B2E7-83B2-452A-87BB-C57999AAAC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57324" y="4431247"/>
            <a:ext cx="645350" cy="64535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47C012D-39CA-4A82-A22E-86A9A2067A73}"/>
              </a:ext>
            </a:extLst>
          </p:cNvPr>
          <p:cNvGrpSpPr/>
          <p:nvPr/>
        </p:nvGrpSpPr>
        <p:grpSpPr>
          <a:xfrm>
            <a:off x="3697125" y="2691022"/>
            <a:ext cx="5929312" cy="369332"/>
            <a:chOff x="3130022" y="2551956"/>
            <a:chExt cx="5929312" cy="36933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04D6C3C-7AA0-4367-AF7B-168E4A7A4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130022" y="2613826"/>
              <a:ext cx="5929312" cy="245593"/>
            </a:xfrm>
            <a:prstGeom prst="rect">
              <a:avLst/>
            </a:pr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54F8171-A056-4511-98A4-432AE620FB72}"/>
                </a:ext>
              </a:extLst>
            </p:cNvPr>
            <p:cNvSpPr/>
            <p:nvPr/>
          </p:nvSpPr>
          <p:spPr>
            <a:xfrm>
              <a:off x="6510867" y="2551956"/>
              <a:ext cx="355600" cy="369332"/>
            </a:xfrm>
            <a:prstGeom prst="ellipse">
              <a:avLst/>
            </a:prstGeom>
            <a:noFill/>
            <a:ln w="28575" cap="flat">
              <a:solidFill>
                <a:srgbClr val="FFC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37" name="ZoneTexte 14">
            <a:extLst>
              <a:ext uri="{FF2B5EF4-FFF2-40B4-BE49-F238E27FC236}">
                <a16:creationId xmlns:a16="http://schemas.microsoft.com/office/drawing/2014/main" id="{CA6D874F-3BAA-4CEF-8069-5FEBFBAD853B}"/>
              </a:ext>
            </a:extLst>
          </p:cNvPr>
          <p:cNvSpPr txBox="1"/>
          <p:nvPr/>
        </p:nvSpPr>
        <p:spPr>
          <a:xfrm>
            <a:off x="3033300" y="2263159"/>
            <a:ext cx="7592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Sous Powerpoint, cliquer sur cet icône en bas de votre écran pour passer en navigation plein écran.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22DD34D-FB42-4878-AD9F-F4FD67ADCD69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5516217" y="2492196"/>
            <a:ext cx="1613829" cy="252913"/>
          </a:xfrm>
          <a:prstGeom prst="straightConnector1">
            <a:avLst/>
          </a:prstGeom>
          <a:noFill/>
          <a:ln w="12700" cap="flat">
            <a:solidFill>
              <a:srgbClr val="FFC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9" name="Graphic 38" descr="Compass with solid fill">
            <a:extLst>
              <a:ext uri="{FF2B5EF4-FFF2-40B4-BE49-F238E27FC236}">
                <a16:creationId xmlns:a16="http://schemas.microsoft.com/office/drawing/2014/main" id="{6824E309-2C7D-4D63-B038-86B96FA5C04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565391" y="3149231"/>
            <a:ext cx="914400" cy="914400"/>
          </a:xfrm>
          <a:prstGeom prst="rect">
            <a:avLst/>
          </a:prstGeom>
        </p:spPr>
      </p:pic>
      <p:sp>
        <p:nvSpPr>
          <p:cNvPr id="40" name="ZoneTexte 14">
            <a:extLst>
              <a:ext uri="{FF2B5EF4-FFF2-40B4-BE49-F238E27FC236}">
                <a16:creationId xmlns:a16="http://schemas.microsoft.com/office/drawing/2014/main" id="{F0DEC6A0-075B-4266-BCC0-D56D0D52E0EE}"/>
              </a:ext>
            </a:extLst>
          </p:cNvPr>
          <p:cNvSpPr txBox="1"/>
          <p:nvPr/>
        </p:nvSpPr>
        <p:spPr>
          <a:xfrm>
            <a:off x="2948633" y="3351201"/>
            <a:ext cx="759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Pour naviguer entre les diapositives :</a:t>
            </a:r>
          </a:p>
        </p:txBody>
      </p:sp>
      <p:pic>
        <p:nvPicPr>
          <p:cNvPr id="2050" name="Picture 2" descr="Icône De Bouton De Clavier Esc Icône De Ligne De Vecteur Vecteurs libres de  droits et plus d'images vectorielles de Touche Échap - iStock">
            <a:extLst>
              <a:ext uri="{FF2B5EF4-FFF2-40B4-BE49-F238E27FC236}">
                <a16:creationId xmlns:a16="http://schemas.microsoft.com/office/drawing/2014/main" id="{A25B3E7D-06A9-4968-9000-6A30406E41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7" t="25064" r="23652" b="24544"/>
          <a:stretch/>
        </p:blipFill>
        <p:spPr bwMode="auto">
          <a:xfrm>
            <a:off x="3099573" y="5814545"/>
            <a:ext cx="683904" cy="64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14">
            <a:extLst>
              <a:ext uri="{FF2B5EF4-FFF2-40B4-BE49-F238E27FC236}">
                <a16:creationId xmlns:a16="http://schemas.microsoft.com/office/drawing/2014/main" id="{F93B784F-02AA-4DD3-8B68-FCEAED149DCD}"/>
              </a:ext>
            </a:extLst>
          </p:cNvPr>
          <p:cNvSpPr txBox="1"/>
          <p:nvPr/>
        </p:nvSpPr>
        <p:spPr>
          <a:xfrm>
            <a:off x="3802674" y="5844832"/>
            <a:ext cx="7995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Je clique sur la touche « Echap » ou « Esc » en haut à gauche de mon clavier pour quitter le plein écran à tout moment si je le souhaite.</a:t>
            </a:r>
          </a:p>
        </p:txBody>
      </p:sp>
    </p:spTree>
    <p:extLst>
      <p:ext uri="{BB962C8B-B14F-4D97-AF65-F5344CB8AC3E}">
        <p14:creationId xmlns:p14="http://schemas.microsoft.com/office/powerpoint/2010/main" val="82128676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3</a:t>
            </a:fld>
            <a:endParaRPr lang="fr-FR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CEBA6B-3852-41D3-AF3D-42A38B9C9AB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920600" cy="682625"/>
          </a:xfrm>
        </p:spPr>
        <p:txBody>
          <a:bodyPr>
            <a:normAutofit/>
          </a:bodyPr>
          <a:lstStyle/>
          <a:p>
            <a:r>
              <a:rPr lang="fr-FR" dirty="0"/>
              <a:t>Avant de commencer</a:t>
            </a:r>
          </a:p>
        </p:txBody>
      </p:sp>
    </p:spTree>
    <p:extLst>
      <p:ext uri="{BB962C8B-B14F-4D97-AF65-F5344CB8AC3E}">
        <p14:creationId xmlns:p14="http://schemas.microsoft.com/office/powerpoint/2010/main" val="121569320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 descr="Clipboard Checked with solid fill">
            <a:extLst>
              <a:ext uri="{FF2B5EF4-FFF2-40B4-BE49-F238E27FC236}">
                <a16:creationId xmlns:a16="http://schemas.microsoft.com/office/drawing/2014/main" id="{E7C7D53D-6413-4495-95AD-9EB917AD00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65391" y="1816419"/>
            <a:ext cx="914400" cy="9144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4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0D13D4-CD7B-44F0-B672-40B2D8C17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Quelques prérequis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68A82E-269E-475F-B91E-A31E4C5CF46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D9816DAD-FDAC-48F7-B4FB-4125793D3FB9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948633" y="1914244"/>
            <a:ext cx="8243242" cy="4067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Avant de commencer</a:t>
            </a:r>
          </a:p>
          <a:p>
            <a:r>
              <a:rPr lang="fr-FR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J’ai activé Mon espace santé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15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 n’ai pas encore activé Mon espace santé ? </a:t>
            </a:r>
            <a:r>
              <a:rPr lang="fr-FR" sz="15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J</a:t>
            </a:r>
            <a:r>
              <a:rPr lang="fr-FR" sz="15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peux me référer au pas à pas « Activer Mon espace santé » pour m’assister</a:t>
            </a:r>
          </a:p>
          <a:p>
            <a:r>
              <a:rPr lang="fr-FR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 dispose d’un identifiant et d’un mot de passe valide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15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J’ai oublié ou perdu mon identifiant ou mot de passe ? </a:t>
            </a:r>
            <a:r>
              <a:rPr lang="fr-FR" sz="15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Je peux me référer au pas à pas « Se connecter à Mon espace santé » pour m’assister</a:t>
            </a:r>
            <a:endParaRPr lang="fr-FR" sz="1500" i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145183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5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844654" cy="682625"/>
          </a:xfrm>
        </p:spPr>
        <p:txBody>
          <a:bodyPr>
            <a:normAutofit/>
          </a:bodyPr>
          <a:lstStyle/>
          <a:p>
            <a:r>
              <a:rPr lang="fr-FR" dirty="0"/>
              <a:t>Je commence mon parcours</a:t>
            </a:r>
          </a:p>
        </p:txBody>
      </p:sp>
    </p:spTree>
    <p:extLst>
      <p:ext uri="{BB962C8B-B14F-4D97-AF65-F5344CB8AC3E}">
        <p14:creationId xmlns:p14="http://schemas.microsoft.com/office/powerpoint/2010/main" val="248468819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C23ED2D-579B-41BE-B3C9-07761FF26653}"/>
              </a:ext>
            </a:extLst>
          </p:cNvPr>
          <p:cNvGrpSpPr/>
          <p:nvPr/>
        </p:nvGrpSpPr>
        <p:grpSpPr>
          <a:xfrm>
            <a:off x="5172075" y="476178"/>
            <a:ext cx="6448407" cy="6109017"/>
            <a:chOff x="5172075" y="476178"/>
            <a:chExt cx="6448407" cy="6109017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250474FC-5AE4-4244-A4D2-0CEF6FE14E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2075" y="476178"/>
              <a:ext cx="6448407" cy="61090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hlinkClick r:id="rId3" action="ppaction://hlinksldjump"/>
              <a:extLst>
                <a:ext uri="{FF2B5EF4-FFF2-40B4-BE49-F238E27FC236}">
                  <a16:creationId xmlns:a16="http://schemas.microsoft.com/office/drawing/2014/main" id="{ECA582BD-DF8E-49A2-A190-C100184381C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570" r="4479" b="94787"/>
            <a:stretch/>
          </p:blipFill>
          <p:spPr bwMode="auto">
            <a:xfrm>
              <a:off x="10496550" y="476178"/>
              <a:ext cx="835092" cy="318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6</a:t>
            </a:fld>
            <a:endParaRPr lang="fr-FR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E49191-7C30-4C35-9207-38EC651D868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EA84999-D93F-4293-B7D1-5E8197693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99" y="255600"/>
            <a:ext cx="4453160" cy="1354125"/>
          </a:xfrm>
        </p:spPr>
        <p:txBody>
          <a:bodyPr>
            <a:normAutofit/>
          </a:bodyPr>
          <a:lstStyle/>
          <a:p>
            <a:r>
              <a:rPr lang="fr-FR" sz="2800" dirty="0"/>
              <a:t>Si je ne suis pas connecté, </a:t>
            </a:r>
            <a:br>
              <a:rPr lang="fr-FR" sz="2800" dirty="0"/>
            </a:br>
            <a:r>
              <a:rPr lang="fr-FR" sz="2800" dirty="0"/>
              <a:t>je me connecte à mon compte Mon espace santé</a:t>
            </a:r>
          </a:p>
        </p:txBody>
      </p:sp>
      <p:sp>
        <p:nvSpPr>
          <p:cNvPr id="18" name="ZoneTexte 14">
            <a:extLst>
              <a:ext uri="{FF2B5EF4-FFF2-40B4-BE49-F238E27FC236}">
                <a16:creationId xmlns:a16="http://schemas.microsoft.com/office/drawing/2014/main" id="{ECFA6648-4363-42D4-B180-10E39B72938C}"/>
              </a:ext>
            </a:extLst>
          </p:cNvPr>
          <p:cNvSpPr txBox="1"/>
          <p:nvPr/>
        </p:nvSpPr>
        <p:spPr>
          <a:xfrm>
            <a:off x="268462" y="1854579"/>
            <a:ext cx="453531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DF2680"/>
                </a:solidFill>
              </a:rPr>
              <a:t>1/ </a:t>
            </a:r>
            <a:r>
              <a:rPr lang="fr-FR" sz="1600" dirty="0"/>
              <a:t>Je me rends sur </a:t>
            </a:r>
            <a:r>
              <a:rPr lang="fr-FR" sz="2000" dirty="0">
                <a:hlinkClick r:id="rId4"/>
              </a:rPr>
              <a:t>monespacesanté.fr</a:t>
            </a:r>
            <a:endParaRPr lang="fr-FR" sz="2000" dirty="0"/>
          </a:p>
          <a:p>
            <a:endParaRPr lang="fr-FR" sz="2000" dirty="0"/>
          </a:p>
          <a:p>
            <a:r>
              <a:rPr lang="fr-FR" sz="2000" b="1" dirty="0">
                <a:solidFill>
                  <a:srgbClr val="DF2680"/>
                </a:solidFill>
              </a:rPr>
              <a:t>2/ </a:t>
            </a:r>
            <a:r>
              <a:rPr lang="fr-FR" sz="1600" dirty="0"/>
              <a:t>Je clique sur « Connexion »</a:t>
            </a:r>
          </a:p>
          <a:p>
            <a:endParaRPr lang="fr-FR" sz="16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FE6762C-6081-4EE8-8F89-064917479A3F}"/>
              </a:ext>
            </a:extLst>
          </p:cNvPr>
          <p:cNvCxnSpPr>
            <a:cxnSpLocks/>
          </p:cNvCxnSpPr>
          <p:nvPr/>
        </p:nvCxnSpPr>
        <p:spPr>
          <a:xfrm flipV="1">
            <a:off x="4708759" y="794669"/>
            <a:ext cx="5787791" cy="1891384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5" name="Graphic 14" descr="Touchscreen with solid fill">
            <a:extLst>
              <a:ext uri="{FF2B5EF4-FFF2-40B4-BE49-F238E27FC236}">
                <a16:creationId xmlns:a16="http://schemas.microsoft.com/office/drawing/2014/main" id="{02C60629-9BC0-4B38-9AEF-61AB5653BD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79642" y="649500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58881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BE6A0189-13CE-4ADC-83AE-36A4ABEA67B7}"/>
              </a:ext>
            </a:extLst>
          </p:cNvPr>
          <p:cNvGrpSpPr/>
          <p:nvPr/>
        </p:nvGrpSpPr>
        <p:grpSpPr>
          <a:xfrm>
            <a:off x="3609975" y="1173801"/>
            <a:ext cx="8137829" cy="4923274"/>
            <a:chOff x="3609975" y="1173801"/>
            <a:chExt cx="8137829" cy="492327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4DBB864-F028-4CB4-B84A-C99EEBA319A8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 rotWithShape="1">
            <a:blip r:embed="rId4"/>
            <a:srcRect b="1038"/>
            <a:stretch/>
          </p:blipFill>
          <p:spPr>
            <a:xfrm>
              <a:off x="3609975" y="1173801"/>
              <a:ext cx="8137829" cy="4923274"/>
            </a:xfrm>
            <a:prstGeom prst="rect">
              <a:avLst/>
            </a:prstGeom>
          </p:spPr>
        </p:pic>
        <p:pic>
          <p:nvPicPr>
            <p:cNvPr id="27" name="Picture 26">
              <a:hlinkClick r:id="rId5" action="ppaction://hlinksldjump"/>
              <a:extLst>
                <a:ext uri="{FF2B5EF4-FFF2-40B4-BE49-F238E27FC236}">
                  <a16:creationId xmlns:a16="http://schemas.microsoft.com/office/drawing/2014/main" id="{19B22250-58F1-4435-A40E-9077480DF1AF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 rotWithShape="1">
            <a:blip r:embed="rId4"/>
            <a:srcRect l="44945" t="74051" r="38786" b="17561"/>
            <a:stretch/>
          </p:blipFill>
          <p:spPr>
            <a:xfrm>
              <a:off x="7267575" y="4857750"/>
              <a:ext cx="1323975" cy="417294"/>
            </a:xfrm>
            <a:prstGeom prst="rect">
              <a:avLst/>
            </a:prstGeom>
          </p:spPr>
        </p:pic>
      </p:grpSp>
      <p:sp>
        <p:nvSpPr>
          <p:cNvPr id="9" name="ZoneTexte 14">
            <a:extLst>
              <a:ext uri="{FF2B5EF4-FFF2-40B4-BE49-F238E27FC236}">
                <a16:creationId xmlns:a16="http://schemas.microsoft.com/office/drawing/2014/main" id="{29DFF032-2371-48C8-A07F-314F38A230AC}"/>
              </a:ext>
            </a:extLst>
          </p:cNvPr>
          <p:cNvSpPr txBox="1"/>
          <p:nvPr/>
        </p:nvSpPr>
        <p:spPr>
          <a:xfrm>
            <a:off x="268462" y="1854579"/>
            <a:ext cx="316053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DF2680"/>
                </a:solidFill>
              </a:rPr>
              <a:t>3/ </a:t>
            </a:r>
            <a:r>
              <a:rPr lang="fr-FR" sz="1600" dirty="0"/>
              <a:t>Je renseigne mon identifiant et mon mot de passe. </a:t>
            </a:r>
            <a:endParaRPr lang="fr-FR" sz="1400" dirty="0"/>
          </a:p>
          <a:p>
            <a:endParaRPr lang="fr-FR" sz="1400" dirty="0"/>
          </a:p>
          <a:p>
            <a:pPr algn="just"/>
            <a:r>
              <a:rPr lang="fr-FR" sz="1200" i="1" dirty="0"/>
              <a:t>En cas d’oubli ou perte de mon identifiant ou mot de passe, je suis les parcours de nouvelle création (cf. pas à pas « </a:t>
            </a:r>
            <a:r>
              <a:rPr lang="fr-FR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rPr>
              <a:t>Se connecter à Mon espace santé </a:t>
            </a:r>
            <a:r>
              <a:rPr lang="fr-FR" sz="1200" i="1" dirty="0"/>
              <a:t> »)</a:t>
            </a:r>
          </a:p>
          <a:p>
            <a:pPr algn="just"/>
            <a:endParaRPr lang="fr-FR" sz="1200" i="1" dirty="0"/>
          </a:p>
          <a:p>
            <a:r>
              <a:rPr lang="fr-FR" sz="2000" b="1" dirty="0">
                <a:solidFill>
                  <a:srgbClr val="DF2680"/>
                </a:solidFill>
                <a:latin typeface="Helvetica Neue"/>
              </a:rPr>
              <a:t>4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DF2680"/>
                </a:solidFill>
                <a:effectLst/>
                <a:uLnTx/>
                <a:uFillTx/>
                <a:latin typeface="Helvetica Neue"/>
              </a:rPr>
              <a:t>/ </a:t>
            </a:r>
            <a:r>
              <a:rPr lang="fr-FR" sz="1600" dirty="0"/>
              <a:t>Je choisis le mode de réception de mon code à usage unique.</a:t>
            </a:r>
          </a:p>
          <a:p>
            <a:endParaRPr lang="fr-FR" sz="1600" dirty="0"/>
          </a:p>
          <a:p>
            <a:endParaRPr lang="fr-FR" sz="1600" dirty="0"/>
          </a:p>
          <a:p>
            <a:r>
              <a:rPr lang="fr-FR" sz="2000" b="1" dirty="0">
                <a:solidFill>
                  <a:srgbClr val="DF2680"/>
                </a:solidFill>
                <a:latin typeface="Helvetica Neue"/>
              </a:rPr>
              <a:t>5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DF2680"/>
                </a:solidFill>
                <a:effectLst/>
                <a:uLnTx/>
                <a:uFillTx/>
                <a:latin typeface="Helvetica Neue"/>
              </a:rPr>
              <a:t>/ </a:t>
            </a:r>
            <a:r>
              <a:rPr lang="fr-FR" sz="1600" dirty="0"/>
              <a:t>Je clique sur continuer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7</a:t>
            </a:fld>
            <a:endParaRPr lang="fr-FR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E396BA1-3C35-4EC7-8E4C-B83565CABB5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F011D31-01C4-4A31-891A-65D067470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98" y="255600"/>
            <a:ext cx="9869477" cy="644908"/>
          </a:xfrm>
        </p:spPr>
        <p:txBody>
          <a:bodyPr>
            <a:noAutofit/>
          </a:bodyPr>
          <a:lstStyle/>
          <a:p>
            <a:r>
              <a:rPr lang="fr-FR" sz="2800" dirty="0"/>
              <a:t>Si je ne suis pas connecté, je me connecte à mon compte Mon espace santé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B68A9BE-D4DE-471A-B1FC-11E1F8DF82DD}"/>
              </a:ext>
            </a:extLst>
          </p:cNvPr>
          <p:cNvCxnSpPr>
            <a:cxnSpLocks/>
          </p:cNvCxnSpPr>
          <p:nvPr/>
        </p:nvCxnSpPr>
        <p:spPr>
          <a:xfrm>
            <a:off x="3195145" y="2375338"/>
            <a:ext cx="4015280" cy="154283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331A371-080F-4ACF-A918-E210D4AE808C}"/>
              </a:ext>
            </a:extLst>
          </p:cNvPr>
          <p:cNvCxnSpPr>
            <a:cxnSpLocks/>
          </p:cNvCxnSpPr>
          <p:nvPr/>
        </p:nvCxnSpPr>
        <p:spPr>
          <a:xfrm>
            <a:off x="3347545" y="5048250"/>
            <a:ext cx="3920030" cy="1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220E187-5E66-4E9E-8F33-F6616895630B}"/>
              </a:ext>
            </a:extLst>
          </p:cNvPr>
          <p:cNvCxnSpPr>
            <a:cxnSpLocks/>
          </p:cNvCxnSpPr>
          <p:nvPr/>
        </p:nvCxnSpPr>
        <p:spPr>
          <a:xfrm>
            <a:off x="3347545" y="3914776"/>
            <a:ext cx="3958130" cy="514349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FD83D1F-A054-4CBC-8FB4-7FE02C7DBC21}"/>
              </a:ext>
            </a:extLst>
          </p:cNvPr>
          <p:cNvCxnSpPr>
            <a:cxnSpLocks/>
          </p:cNvCxnSpPr>
          <p:nvPr/>
        </p:nvCxnSpPr>
        <p:spPr>
          <a:xfrm flipV="1">
            <a:off x="3499945" y="2806943"/>
            <a:ext cx="3710480" cy="159022"/>
          </a:xfrm>
          <a:prstGeom prst="straightConnector1">
            <a:avLst/>
          </a:prstGeom>
          <a:noFill/>
          <a:ln w="9525" cap="flat">
            <a:solidFill>
              <a:schemeClr val="tx2"/>
            </a:solidFill>
            <a:prstDash val="sysDot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4CB37B8-2A26-4670-97A4-81463D42994C}"/>
              </a:ext>
            </a:extLst>
          </p:cNvPr>
          <p:cNvCxnSpPr>
            <a:cxnSpLocks/>
          </p:cNvCxnSpPr>
          <p:nvPr/>
        </p:nvCxnSpPr>
        <p:spPr>
          <a:xfrm>
            <a:off x="3499945" y="2965964"/>
            <a:ext cx="3710480" cy="435377"/>
          </a:xfrm>
          <a:prstGeom prst="straightConnector1">
            <a:avLst/>
          </a:prstGeom>
          <a:noFill/>
          <a:ln w="9525" cap="flat">
            <a:solidFill>
              <a:schemeClr val="tx2"/>
            </a:solidFill>
            <a:prstDash val="sysDot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26B7BC7-897B-4EE1-903F-FFF2362710A7}"/>
              </a:ext>
            </a:extLst>
          </p:cNvPr>
          <p:cNvCxnSpPr>
            <a:cxnSpLocks/>
          </p:cNvCxnSpPr>
          <p:nvPr/>
        </p:nvCxnSpPr>
        <p:spPr>
          <a:xfrm>
            <a:off x="3195145" y="2375338"/>
            <a:ext cx="4015280" cy="693519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9" name="Graphic 28" descr="Touchscreen with solid fill">
            <a:extLst>
              <a:ext uri="{FF2B5EF4-FFF2-40B4-BE49-F238E27FC236}">
                <a16:creationId xmlns:a16="http://schemas.microsoft.com/office/drawing/2014/main" id="{26D2D260-902A-4790-A38F-B59E3AC4F5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31667" y="5149044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07461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2F6FD39C-A795-413D-A2D6-29120D591109}"/>
              </a:ext>
            </a:extLst>
          </p:cNvPr>
          <p:cNvGrpSpPr/>
          <p:nvPr/>
        </p:nvGrpSpPr>
        <p:grpSpPr>
          <a:xfrm>
            <a:off x="6171544" y="2249503"/>
            <a:ext cx="5639438" cy="3431404"/>
            <a:chOff x="6171544" y="2249503"/>
            <a:chExt cx="5639438" cy="343140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4C636D7-E373-441D-910B-52A44A75F939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6"/>
            <a:srcRect r="395"/>
            <a:stretch/>
          </p:blipFill>
          <p:spPr>
            <a:xfrm>
              <a:off x="6171544" y="2249503"/>
              <a:ext cx="5639438" cy="3431404"/>
            </a:xfrm>
            <a:prstGeom prst="rect">
              <a:avLst/>
            </a:prstGeom>
          </p:spPr>
        </p:pic>
        <p:pic>
          <p:nvPicPr>
            <p:cNvPr id="25" name="Picture 24">
              <a:hlinkClick r:id="rId7" action="ppaction://hlinksldjump"/>
              <a:extLst>
                <a:ext uri="{FF2B5EF4-FFF2-40B4-BE49-F238E27FC236}">
                  <a16:creationId xmlns:a16="http://schemas.microsoft.com/office/drawing/2014/main" id="{DE6708CF-3512-4BE0-901E-E76F7F7313ED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6"/>
            <a:srcRect l="52669" t="42701" r="33413" b="48090"/>
            <a:stretch/>
          </p:blipFill>
          <p:spPr>
            <a:xfrm>
              <a:off x="9153524" y="3714750"/>
              <a:ext cx="788017" cy="315976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DCBF161-45BC-45FE-BACB-37880EB7A02D}"/>
              </a:ext>
            </a:extLst>
          </p:cNvPr>
          <p:cNvGrpSpPr/>
          <p:nvPr/>
        </p:nvGrpSpPr>
        <p:grpSpPr>
          <a:xfrm>
            <a:off x="427794" y="2249503"/>
            <a:ext cx="5639438" cy="3431404"/>
            <a:chOff x="427794" y="2249503"/>
            <a:chExt cx="5639438" cy="343140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C911476-28EA-4BB2-8EB5-CA17B0C5E399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/>
            <a:stretch>
              <a:fillRect/>
            </a:stretch>
          </p:blipFill>
          <p:spPr>
            <a:xfrm>
              <a:off x="427794" y="2249503"/>
              <a:ext cx="5639438" cy="3431404"/>
            </a:xfrm>
            <a:prstGeom prst="rect">
              <a:avLst/>
            </a:prstGeom>
          </p:spPr>
        </p:pic>
        <p:pic>
          <p:nvPicPr>
            <p:cNvPr id="23" name="Picture 22">
              <a:hlinkClick r:id="rId7" action="ppaction://hlinksldjump"/>
              <a:extLst>
                <a:ext uri="{FF2B5EF4-FFF2-40B4-BE49-F238E27FC236}">
                  <a16:creationId xmlns:a16="http://schemas.microsoft.com/office/drawing/2014/main" id="{081341CA-0348-4F4B-9B58-D31E53D23590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 rotWithShape="1">
            <a:blip r:embed="rId8"/>
            <a:srcRect l="53049" t="51306" r="33608" b="41350"/>
            <a:stretch/>
          </p:blipFill>
          <p:spPr>
            <a:xfrm>
              <a:off x="3419474" y="4010025"/>
              <a:ext cx="752475" cy="252000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C8A1F7-DBDD-443F-AC55-1C24BF7BC9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8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945D13-6CF3-42BB-8A41-49C7BBF59AD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D1B96D-FB05-495A-92E6-DCE9E25C3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Je saisis mon code d’accès à usage unique</a:t>
            </a:r>
          </a:p>
        </p:txBody>
      </p:sp>
      <p:sp>
        <p:nvSpPr>
          <p:cNvPr id="7" name="ZoneTexte 14">
            <a:extLst>
              <a:ext uri="{FF2B5EF4-FFF2-40B4-BE49-F238E27FC236}">
                <a16:creationId xmlns:a16="http://schemas.microsoft.com/office/drawing/2014/main" id="{EE0C7B9E-046E-4E67-BC0F-59B093D66167}"/>
              </a:ext>
            </a:extLst>
          </p:cNvPr>
          <p:cNvSpPr txBox="1"/>
          <p:nvPr/>
        </p:nvSpPr>
        <p:spPr>
          <a:xfrm>
            <a:off x="381016" y="1139132"/>
            <a:ext cx="9725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DF2680"/>
                </a:solidFill>
              </a:rPr>
              <a:t>6/ </a:t>
            </a:r>
            <a:r>
              <a:rPr lang="fr-FR" sz="1600" dirty="0"/>
              <a:t>Je saisis le code à usage unique que j’ai réceptionné par mail ou par téléphone.</a:t>
            </a:r>
            <a:endParaRPr lang="fr-FR" sz="1400" dirty="0"/>
          </a:p>
        </p:txBody>
      </p:sp>
      <p:sp>
        <p:nvSpPr>
          <p:cNvPr id="8" name="ZoneTexte 14">
            <a:extLst>
              <a:ext uri="{FF2B5EF4-FFF2-40B4-BE49-F238E27FC236}">
                <a16:creationId xmlns:a16="http://schemas.microsoft.com/office/drawing/2014/main" id="{95B16F83-01B8-46CF-99B9-D791F77978C8}"/>
              </a:ext>
            </a:extLst>
          </p:cNvPr>
          <p:cNvSpPr txBox="1"/>
          <p:nvPr/>
        </p:nvSpPr>
        <p:spPr>
          <a:xfrm>
            <a:off x="381016" y="1628668"/>
            <a:ext cx="9725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DF2680"/>
                </a:solidFill>
                <a:latin typeface="Helvetica Neue"/>
              </a:rPr>
              <a:t>7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DF2680"/>
                </a:solidFill>
                <a:effectLst/>
                <a:uLnTx/>
                <a:uFillTx/>
                <a:latin typeface="Helvetica Neue"/>
              </a:rPr>
              <a:t>/ </a:t>
            </a:r>
            <a:r>
              <a:rPr lang="fr-FR" sz="1600" dirty="0"/>
              <a:t>Je clique sur « Se connecter » pour continuer</a:t>
            </a:r>
          </a:p>
        </p:txBody>
      </p:sp>
      <p:sp>
        <p:nvSpPr>
          <p:cNvPr id="9" name="ZoneTexte 14">
            <a:extLst>
              <a:ext uri="{FF2B5EF4-FFF2-40B4-BE49-F238E27FC236}">
                <a16:creationId xmlns:a16="http://schemas.microsoft.com/office/drawing/2014/main" id="{54C19CE0-72CF-458F-8004-D3BFE46131CB}"/>
              </a:ext>
            </a:extLst>
          </p:cNvPr>
          <p:cNvSpPr txBox="1"/>
          <p:nvPr/>
        </p:nvSpPr>
        <p:spPr>
          <a:xfrm>
            <a:off x="1404433" y="5735505"/>
            <a:ext cx="36861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/>
              <a:t>Cas où j’ai demandé la réception de mon code par mail</a:t>
            </a:r>
          </a:p>
        </p:txBody>
      </p:sp>
      <p:sp>
        <p:nvSpPr>
          <p:cNvPr id="10" name="ZoneTexte 14">
            <a:extLst>
              <a:ext uri="{FF2B5EF4-FFF2-40B4-BE49-F238E27FC236}">
                <a16:creationId xmlns:a16="http://schemas.microsoft.com/office/drawing/2014/main" id="{AA721FF3-83EF-486C-B67F-D9D0993ECC57}"/>
              </a:ext>
            </a:extLst>
          </p:cNvPr>
          <p:cNvSpPr txBox="1"/>
          <p:nvPr/>
        </p:nvSpPr>
        <p:spPr>
          <a:xfrm>
            <a:off x="7148183" y="5735505"/>
            <a:ext cx="36861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/>
              <a:t>Cas où j’ai demandé la réception de mon code par téléphone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F78013E-87EE-4A72-BEFE-C35726EB5786}"/>
              </a:ext>
            </a:extLst>
          </p:cNvPr>
          <p:cNvCxnSpPr>
            <a:cxnSpLocks/>
          </p:cNvCxnSpPr>
          <p:nvPr/>
        </p:nvCxnSpPr>
        <p:spPr>
          <a:xfrm>
            <a:off x="2762250" y="2105025"/>
            <a:ext cx="6391275" cy="1704975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F6FA5A0-3C80-455C-B10E-97AB6687F67B}"/>
              </a:ext>
            </a:extLst>
          </p:cNvPr>
          <p:cNvCxnSpPr>
            <a:cxnSpLocks/>
          </p:cNvCxnSpPr>
          <p:nvPr/>
        </p:nvCxnSpPr>
        <p:spPr>
          <a:xfrm>
            <a:off x="2762250" y="2105025"/>
            <a:ext cx="752475" cy="1905000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1" name="Graphic 20" descr="Touchscreen with solid fill">
            <a:extLst>
              <a:ext uri="{FF2B5EF4-FFF2-40B4-BE49-F238E27FC236}">
                <a16:creationId xmlns:a16="http://schemas.microsoft.com/office/drawing/2014/main" id="{F7B03E3C-B411-4720-91C5-5FAEFE633BB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945417" y="4129869"/>
            <a:ext cx="252000" cy="252000"/>
          </a:xfrm>
          <a:prstGeom prst="rect">
            <a:avLst/>
          </a:prstGeom>
        </p:spPr>
      </p:pic>
      <p:pic>
        <p:nvPicPr>
          <p:cNvPr id="22" name="Graphic 21" descr="Touchscreen with solid fill">
            <a:extLst>
              <a:ext uri="{FF2B5EF4-FFF2-40B4-BE49-F238E27FC236}">
                <a16:creationId xmlns:a16="http://schemas.microsoft.com/office/drawing/2014/main" id="{B0644DFA-3EDE-4EF9-9BAF-7A1DA49116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689541" y="3884025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073846"/>
      </p:ext>
    </p:extLst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Arial"/>
        <a:ea typeface="Arial"/>
        <a:cs typeface="Arial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ED596C4BE333429E2C1D22CC94175C" ma:contentTypeVersion="13" ma:contentTypeDescription="Create a new document." ma:contentTypeScope="" ma:versionID="e157c1ec22eeb9e85b2ca855677ef383">
  <xsd:schema xmlns:xsd="http://www.w3.org/2001/XMLSchema" xmlns:xs="http://www.w3.org/2001/XMLSchema" xmlns:p="http://schemas.microsoft.com/office/2006/metadata/properties" xmlns:ns3="3f537b69-909f-4fce-8c6c-fc7e011a84c8" xmlns:ns4="269db68a-2a20-4745-b599-b058d16d1873" targetNamespace="http://schemas.microsoft.com/office/2006/metadata/properties" ma:root="true" ma:fieldsID="963cc9c0e35de099399e392bb0912bae" ns3:_="" ns4:_="">
    <xsd:import namespace="3f537b69-909f-4fce-8c6c-fc7e011a84c8"/>
    <xsd:import namespace="269db68a-2a20-4745-b599-b058d16d187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537b69-909f-4fce-8c6c-fc7e011a84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9db68a-2a20-4745-b599-b058d16d187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27D73F-D8CB-465D-B68F-6FE82124D2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537b69-909f-4fce-8c6c-fc7e011a84c8"/>
    <ds:schemaRef ds:uri="269db68a-2a20-4745-b599-b058d16d18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3D4D276-5B5D-4E07-88CC-04C0B10A1D85}">
  <ds:schemaRefs>
    <ds:schemaRef ds:uri="3f537b69-909f-4fce-8c6c-fc7e011a84c8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269db68a-2a20-4745-b599-b058d16d187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ADF6B18-47B8-4B76-9C17-C7032F0005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42516</TotalTime>
  <Words>1012</Words>
  <Application>Microsoft Office PowerPoint</Application>
  <PresentationFormat>Widescreen</PresentationFormat>
  <Paragraphs>110</Paragraphs>
  <Slides>17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Courier New</vt:lpstr>
      <vt:lpstr>Helvetica Neue</vt:lpstr>
      <vt:lpstr>Helvetica Neue Medium</vt:lpstr>
      <vt:lpstr>21_BasicWhite</vt:lpstr>
      <vt:lpstr>PAS A PAS</vt:lpstr>
      <vt:lpstr>Bienvenue</vt:lpstr>
      <vt:lpstr>Mode d’emploi</vt:lpstr>
      <vt:lpstr>Avant de commencer</vt:lpstr>
      <vt:lpstr>Quelques prérequis</vt:lpstr>
      <vt:lpstr>Je commence mon parcours</vt:lpstr>
      <vt:lpstr>Si je ne suis pas connecté,  je me connecte à mon compte Mon espace santé</vt:lpstr>
      <vt:lpstr>Si je ne suis pas connecté, je me connecte à mon compte Mon espace santé</vt:lpstr>
      <vt:lpstr>Je saisis mon code d’accès à usage unique</vt:lpstr>
      <vt:lpstr>Ajouter un document</vt:lpstr>
      <vt:lpstr>Je me rends sur la page de mes documents</vt:lpstr>
      <vt:lpstr>Je me rends sur la page de mes documents</vt:lpstr>
      <vt:lpstr>J’ajoute mon document</vt:lpstr>
      <vt:lpstr>Je modifie les informations de mon document</vt:lpstr>
      <vt:lpstr>Félicitations, Mon document est ajouté !</vt:lpstr>
      <vt:lpstr>Que puis-je faire avec mes documents ?</vt:lpstr>
      <vt:lpstr>Fin de parcours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Visuel générique</dc:title>
  <dc:creator>Muriel Bakassa Traoré</dc:creator>
  <cp:lastModifiedBy>Muriel Bakassa Traore</cp:lastModifiedBy>
  <cp:revision>428</cp:revision>
  <dcterms:created xsi:type="dcterms:W3CDTF">2021-04-23T16:50:34Z</dcterms:created>
  <dcterms:modified xsi:type="dcterms:W3CDTF">2022-03-18T10:38:39Z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0x01010085ED596C4BE333429E2C1D22CC94175C</vt:lpwstr>
  </property>
</Properties>
</file>