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68" r:id="rId4"/>
  </p:sldMasterIdLst>
  <p:notesMasterIdLst>
    <p:notesMasterId r:id="rId27"/>
  </p:notesMasterIdLst>
  <p:handoutMasterIdLst>
    <p:handoutMasterId r:id="rId28"/>
  </p:handoutMasterIdLst>
  <p:sldIdLst>
    <p:sldId id="230719318" r:id="rId5"/>
    <p:sldId id="230719623" r:id="rId6"/>
    <p:sldId id="230719596" r:id="rId7"/>
    <p:sldId id="230719605" r:id="rId8"/>
    <p:sldId id="230719606" r:id="rId9"/>
    <p:sldId id="230719600" r:id="rId10"/>
    <p:sldId id="230719601" r:id="rId11"/>
    <p:sldId id="230719609" r:id="rId12"/>
    <p:sldId id="230719610" r:id="rId13"/>
    <p:sldId id="230719611" r:id="rId14"/>
    <p:sldId id="230719612" r:id="rId15"/>
    <p:sldId id="230719614" r:id="rId16"/>
    <p:sldId id="230719615" r:id="rId17"/>
    <p:sldId id="230719616" r:id="rId18"/>
    <p:sldId id="230719617" r:id="rId19"/>
    <p:sldId id="230719618" r:id="rId20"/>
    <p:sldId id="230719588" r:id="rId21"/>
    <p:sldId id="230719608" r:id="rId22"/>
    <p:sldId id="230719599" r:id="rId23"/>
    <p:sldId id="230719602" r:id="rId24"/>
    <p:sldId id="230719603" r:id="rId25"/>
    <p:sldId id="230719604" r:id="rId2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odie FIANCETTE" initials="EF" lastIdx="1" clrIdx="0">
    <p:extLst>
      <p:ext uri="{19B8F6BF-5375-455C-9EA6-DF929625EA0E}">
        <p15:presenceInfo xmlns:p15="http://schemas.microsoft.com/office/powerpoint/2012/main" userId="S-1-5-21-3334185378-18229324-514618537-5545" providerId="AD"/>
      </p:ext>
    </p:extLst>
  </p:cmAuthor>
  <p:cmAuthor id="2" name="Muriel Bakassa Traore" initials="MBT" lastIdx="3" clrIdx="1">
    <p:extLst>
      <p:ext uri="{19B8F6BF-5375-455C-9EA6-DF929625EA0E}">
        <p15:presenceInfo xmlns:p15="http://schemas.microsoft.com/office/powerpoint/2012/main" userId="S::Muriel.Bakassa.Traore@fr.ey.com::57a0cd24-1104-4ff7-86e2-1ca63e7f87c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2680"/>
    <a:srgbClr val="2253A3"/>
    <a:srgbClr val="F9FAFF"/>
    <a:srgbClr val="0B48A2"/>
    <a:srgbClr val="005CA9"/>
    <a:srgbClr val="6EC4BD"/>
    <a:srgbClr val="F28B5F"/>
    <a:srgbClr val="FFE5A3"/>
    <a:srgbClr val="ED676C"/>
    <a:srgbClr val="F6A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C0595A-69B7-497B-8AA6-1166A9ED1D38}" v="83" dt="2022-03-18T12:39:52.4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3792" autoAdjust="0"/>
  </p:normalViewPr>
  <p:slideViewPr>
    <p:cSldViewPr snapToGrid="0" snapToObjects="1">
      <p:cViewPr varScale="1">
        <p:scale>
          <a:sx n="67" d="100"/>
          <a:sy n="67" d="100"/>
        </p:scale>
        <p:origin x="528" y="44"/>
      </p:cViewPr>
      <p:guideLst/>
    </p:cSldViewPr>
  </p:slideViewPr>
  <p:outlineViewPr>
    <p:cViewPr>
      <p:scale>
        <a:sx n="33" d="100"/>
        <a:sy n="33" d="100"/>
      </p:scale>
      <p:origin x="0" y="-184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riel Bakassa Traore" userId="57a0cd24-1104-4ff7-86e2-1ca63e7f87c8" providerId="ADAL" clId="{26C0595A-69B7-497B-8AA6-1166A9ED1D38}"/>
    <pc:docChg chg="undo redo custSel addSld delSld modSld sldOrd modMainMaster">
      <pc:chgData name="Muriel Bakassa Traore" userId="57a0cd24-1104-4ff7-86e2-1ca63e7f87c8" providerId="ADAL" clId="{26C0595A-69B7-497B-8AA6-1166A9ED1D38}" dt="2022-03-18T12:41:24.800" v="4350" actId="20577"/>
      <pc:docMkLst>
        <pc:docMk/>
      </pc:docMkLst>
      <pc:sldChg chg="del">
        <pc:chgData name="Muriel Bakassa Traore" userId="57a0cd24-1104-4ff7-86e2-1ca63e7f87c8" providerId="ADAL" clId="{26C0595A-69B7-497B-8AA6-1166A9ED1D38}" dt="2022-03-18T11:32:48.367" v="6" actId="47"/>
        <pc:sldMkLst>
          <pc:docMk/>
          <pc:sldMk cId="715588810" sldId="230719485"/>
        </pc:sldMkLst>
      </pc:sldChg>
      <pc:sldChg chg="del">
        <pc:chgData name="Muriel Bakassa Traore" userId="57a0cd24-1104-4ff7-86e2-1ca63e7f87c8" providerId="ADAL" clId="{26C0595A-69B7-497B-8AA6-1166A9ED1D38}" dt="2022-03-18T11:33:05.354" v="9" actId="47"/>
        <pc:sldMkLst>
          <pc:docMk/>
          <pc:sldMk cId="1991451830" sldId="230719569"/>
        </pc:sldMkLst>
      </pc:sldChg>
      <pc:sldChg chg="del">
        <pc:chgData name="Muriel Bakassa Traore" userId="57a0cd24-1104-4ff7-86e2-1ca63e7f87c8" providerId="ADAL" clId="{26C0595A-69B7-497B-8AA6-1166A9ED1D38}" dt="2022-03-18T11:32:48.367" v="6" actId="47"/>
        <pc:sldMkLst>
          <pc:docMk/>
          <pc:sldMk cId="2060074615" sldId="230719585"/>
        </pc:sldMkLst>
      </pc:sldChg>
      <pc:sldChg chg="modSp mod">
        <pc:chgData name="Muriel Bakassa Traore" userId="57a0cd24-1104-4ff7-86e2-1ca63e7f87c8" providerId="ADAL" clId="{26C0595A-69B7-497B-8AA6-1166A9ED1D38}" dt="2022-03-18T12:10:47.479" v="2305" actId="20577"/>
        <pc:sldMkLst>
          <pc:docMk/>
          <pc:sldMk cId="2484688194" sldId="230719588"/>
        </pc:sldMkLst>
        <pc:spChg chg="mod">
          <ac:chgData name="Muriel Bakassa Traore" userId="57a0cd24-1104-4ff7-86e2-1ca63e7f87c8" providerId="ADAL" clId="{26C0595A-69B7-497B-8AA6-1166A9ED1D38}" dt="2022-03-18T12:10:47.479" v="2305" actId="20577"/>
          <ac:spMkLst>
            <pc:docMk/>
            <pc:sldMk cId="2484688194" sldId="230719588"/>
            <ac:spMk id="5" creationId="{46AB7A00-CEB8-4AC8-A0C5-10BA51DEB445}"/>
          </ac:spMkLst>
        </pc:spChg>
      </pc:sldChg>
      <pc:sldChg chg="del">
        <pc:chgData name="Muriel Bakassa Traore" userId="57a0cd24-1104-4ff7-86e2-1ca63e7f87c8" providerId="ADAL" clId="{26C0595A-69B7-497B-8AA6-1166A9ED1D38}" dt="2022-03-18T11:33:05.354" v="9" actId="47"/>
        <pc:sldMkLst>
          <pc:docMk/>
          <pc:sldMk cId="1215693201" sldId="230719590"/>
        </pc:sldMkLst>
      </pc:sldChg>
      <pc:sldChg chg="delSp mod">
        <pc:chgData name="Muriel Bakassa Traore" userId="57a0cd24-1104-4ff7-86e2-1ca63e7f87c8" providerId="ADAL" clId="{26C0595A-69B7-497B-8AA6-1166A9ED1D38}" dt="2022-03-18T11:37:58.709" v="95" actId="478"/>
        <pc:sldMkLst>
          <pc:docMk/>
          <pc:sldMk cId="2247637245" sldId="230719596"/>
        </pc:sldMkLst>
        <pc:spChg chg="del">
          <ac:chgData name="Muriel Bakassa Traore" userId="57a0cd24-1104-4ff7-86e2-1ca63e7f87c8" providerId="ADAL" clId="{26C0595A-69B7-497B-8AA6-1166A9ED1D38}" dt="2022-03-18T11:37:58.709" v="95" actId="478"/>
          <ac:spMkLst>
            <pc:docMk/>
            <pc:sldMk cId="2247637245" sldId="230719596"/>
            <ac:spMk id="33" creationId="{8F48D95D-72CF-4F1A-B513-88C71A2B3082}"/>
          </ac:spMkLst>
        </pc:spChg>
        <pc:picChg chg="del">
          <ac:chgData name="Muriel Bakassa Traore" userId="57a0cd24-1104-4ff7-86e2-1ca63e7f87c8" providerId="ADAL" clId="{26C0595A-69B7-497B-8AA6-1166A9ED1D38}" dt="2022-03-18T11:37:58.709" v="95" actId="478"/>
          <ac:picMkLst>
            <pc:docMk/>
            <pc:sldMk cId="2247637245" sldId="230719596"/>
            <ac:picMk id="8" creationId="{3F58B2E7-83B2-452A-87BB-C57999AAAC5F}"/>
          </ac:picMkLst>
        </pc:picChg>
      </pc:sldChg>
      <pc:sldChg chg="addSp delSp modSp del mod">
        <pc:chgData name="Muriel Bakassa Traore" userId="57a0cd24-1104-4ff7-86e2-1ca63e7f87c8" providerId="ADAL" clId="{26C0595A-69B7-497B-8AA6-1166A9ED1D38}" dt="2022-03-18T12:39:53.745" v="4056" actId="47"/>
        <pc:sldMkLst>
          <pc:docMk/>
          <pc:sldMk cId="2426651521" sldId="230719598"/>
        </pc:sldMkLst>
        <pc:spChg chg="mod">
          <ac:chgData name="Muriel Bakassa Traore" userId="57a0cd24-1104-4ff7-86e2-1ca63e7f87c8" providerId="ADAL" clId="{26C0595A-69B7-497B-8AA6-1166A9ED1D38}" dt="2022-03-18T11:38:20.625" v="96" actId="20577"/>
          <ac:spMkLst>
            <pc:docMk/>
            <pc:sldMk cId="2426651521" sldId="230719598"/>
            <ac:spMk id="2" creationId="{CD2302B3-D42E-48B0-B901-D7608C75B538}"/>
          </ac:spMkLst>
        </pc:spChg>
        <pc:graphicFrameChg chg="add del mod">
          <ac:chgData name="Muriel Bakassa Traore" userId="57a0cd24-1104-4ff7-86e2-1ca63e7f87c8" providerId="ADAL" clId="{26C0595A-69B7-497B-8AA6-1166A9ED1D38}" dt="2022-03-15T23:49:28.610" v="1"/>
          <ac:graphicFrameMkLst>
            <pc:docMk/>
            <pc:sldMk cId="2426651521" sldId="230719598"/>
            <ac:graphicFrameMk id="6" creationId="{30A2251C-A840-40F7-82D5-DABE0127D65C}"/>
          </ac:graphicFrameMkLst>
        </pc:graphicFrameChg>
        <pc:graphicFrameChg chg="add del mod">
          <ac:chgData name="Muriel Bakassa Traore" userId="57a0cd24-1104-4ff7-86e2-1ca63e7f87c8" providerId="ADAL" clId="{26C0595A-69B7-497B-8AA6-1166A9ED1D38}" dt="2022-03-15T23:49:32.384" v="3"/>
          <ac:graphicFrameMkLst>
            <pc:docMk/>
            <pc:sldMk cId="2426651521" sldId="230719598"/>
            <ac:graphicFrameMk id="7" creationId="{51AA24A4-AE81-4FE3-91B1-54B7EBEA28A0}"/>
          </ac:graphicFrameMkLst>
        </pc:graphicFrameChg>
      </pc:sldChg>
      <pc:sldChg chg="addSp delSp modSp new mod ord modClrScheme chgLayout">
        <pc:chgData name="Muriel Bakassa Traore" userId="57a0cd24-1104-4ff7-86e2-1ca63e7f87c8" providerId="ADAL" clId="{26C0595A-69B7-497B-8AA6-1166A9ED1D38}" dt="2022-03-18T12:00:13.909" v="1401" actId="14100"/>
        <pc:sldMkLst>
          <pc:docMk/>
          <pc:sldMk cId="2337008316" sldId="230719599"/>
        </pc:sldMkLst>
        <pc:spChg chg="mod ord">
          <ac:chgData name="Muriel Bakassa Traore" userId="57a0cd24-1104-4ff7-86e2-1ca63e7f87c8" providerId="ADAL" clId="{26C0595A-69B7-497B-8AA6-1166A9ED1D38}" dt="2022-03-18T11:32:53.877" v="8" actId="700"/>
          <ac:spMkLst>
            <pc:docMk/>
            <pc:sldMk cId="2337008316" sldId="230719599"/>
            <ac:spMk id="2" creationId="{492BB02F-3D42-45D8-AE84-A3E6BAA35646}"/>
          </ac:spMkLst>
        </pc:spChg>
        <pc:spChg chg="del mod ord">
          <ac:chgData name="Muriel Bakassa Traore" userId="57a0cd24-1104-4ff7-86e2-1ca63e7f87c8" providerId="ADAL" clId="{26C0595A-69B7-497B-8AA6-1166A9ED1D38}" dt="2022-03-18T11:32:53.877" v="8" actId="700"/>
          <ac:spMkLst>
            <pc:docMk/>
            <pc:sldMk cId="2337008316" sldId="230719599"/>
            <ac:spMk id="3" creationId="{47777D92-7B21-4F0C-A81C-9DE530614104}"/>
          </ac:spMkLst>
        </pc:spChg>
        <pc:spChg chg="del mod ord">
          <ac:chgData name="Muriel Bakassa Traore" userId="57a0cd24-1104-4ff7-86e2-1ca63e7f87c8" providerId="ADAL" clId="{26C0595A-69B7-497B-8AA6-1166A9ED1D38}" dt="2022-03-18T11:32:53.877" v="8" actId="700"/>
          <ac:spMkLst>
            <pc:docMk/>
            <pc:sldMk cId="2337008316" sldId="230719599"/>
            <ac:spMk id="4" creationId="{96629B3F-46A0-40C0-A620-39A0F05699DE}"/>
          </ac:spMkLst>
        </pc:spChg>
        <pc:spChg chg="add del mod ord">
          <ac:chgData name="Muriel Bakassa Traore" userId="57a0cd24-1104-4ff7-86e2-1ca63e7f87c8" providerId="ADAL" clId="{26C0595A-69B7-497B-8AA6-1166A9ED1D38}" dt="2022-03-18T11:58:04.476" v="1227" actId="478"/>
          <ac:spMkLst>
            <pc:docMk/>
            <pc:sldMk cId="2337008316" sldId="230719599"/>
            <ac:spMk id="5" creationId="{D7DBE78E-490C-4739-B0E2-08484C517DD1}"/>
          </ac:spMkLst>
        </pc:spChg>
        <pc:spChg chg="add mod ord">
          <ac:chgData name="Muriel Bakassa Traore" userId="57a0cd24-1104-4ff7-86e2-1ca63e7f87c8" providerId="ADAL" clId="{26C0595A-69B7-497B-8AA6-1166A9ED1D38}" dt="2022-03-18T11:32:53.877" v="8" actId="700"/>
          <ac:spMkLst>
            <pc:docMk/>
            <pc:sldMk cId="2337008316" sldId="230719599"/>
            <ac:spMk id="6" creationId="{79A42855-00F1-45B7-85C6-79A9F28D942F}"/>
          </ac:spMkLst>
        </pc:spChg>
        <pc:spChg chg="add del mod">
          <ac:chgData name="Muriel Bakassa Traore" userId="57a0cd24-1104-4ff7-86e2-1ca63e7f87c8" providerId="ADAL" clId="{26C0595A-69B7-497B-8AA6-1166A9ED1D38}" dt="2022-03-18T11:56:36.435" v="1140" actId="478"/>
          <ac:spMkLst>
            <pc:docMk/>
            <pc:sldMk cId="2337008316" sldId="230719599"/>
            <ac:spMk id="10" creationId="{3EDB3EC5-F1AB-4A04-9447-2051B320406D}"/>
          </ac:spMkLst>
        </pc:spChg>
        <pc:spChg chg="add mod">
          <ac:chgData name="Muriel Bakassa Traore" userId="57a0cd24-1104-4ff7-86e2-1ca63e7f87c8" providerId="ADAL" clId="{26C0595A-69B7-497B-8AA6-1166A9ED1D38}" dt="2022-03-18T11:59:11.257" v="1341" actId="1076"/>
          <ac:spMkLst>
            <pc:docMk/>
            <pc:sldMk cId="2337008316" sldId="230719599"/>
            <ac:spMk id="11" creationId="{30AA971C-D8CF-4164-8BAD-91779EA614E5}"/>
          </ac:spMkLst>
        </pc:spChg>
        <pc:spChg chg="add mod">
          <ac:chgData name="Muriel Bakassa Traore" userId="57a0cd24-1104-4ff7-86e2-1ca63e7f87c8" providerId="ADAL" clId="{26C0595A-69B7-497B-8AA6-1166A9ED1D38}" dt="2022-03-18T11:59:52.094" v="1393" actId="20577"/>
          <ac:spMkLst>
            <pc:docMk/>
            <pc:sldMk cId="2337008316" sldId="230719599"/>
            <ac:spMk id="12" creationId="{4775D8F2-1591-4D6B-A931-32D26E8D2A60}"/>
          </ac:spMkLst>
        </pc:spChg>
        <pc:spChg chg="add mod">
          <ac:chgData name="Muriel Bakassa Traore" userId="57a0cd24-1104-4ff7-86e2-1ca63e7f87c8" providerId="ADAL" clId="{26C0595A-69B7-497B-8AA6-1166A9ED1D38}" dt="2022-03-18T11:58:04.837" v="1228"/>
          <ac:spMkLst>
            <pc:docMk/>
            <pc:sldMk cId="2337008316" sldId="230719599"/>
            <ac:spMk id="19" creationId="{7AC03EAA-F364-4EC1-A657-2B8CD815989C}"/>
          </ac:spMkLst>
        </pc:spChg>
        <pc:spChg chg="add mod">
          <ac:chgData name="Muriel Bakassa Traore" userId="57a0cd24-1104-4ff7-86e2-1ca63e7f87c8" providerId="ADAL" clId="{26C0595A-69B7-497B-8AA6-1166A9ED1D38}" dt="2022-03-18T12:00:13.909" v="1401" actId="14100"/>
          <ac:spMkLst>
            <pc:docMk/>
            <pc:sldMk cId="2337008316" sldId="230719599"/>
            <ac:spMk id="21" creationId="{CD7900B9-1D26-48BE-BF84-FD3C945EC4D2}"/>
          </ac:spMkLst>
        </pc:spChg>
        <pc:spChg chg="add mod">
          <ac:chgData name="Muriel Bakassa Traore" userId="57a0cd24-1104-4ff7-86e2-1ca63e7f87c8" providerId="ADAL" clId="{26C0595A-69B7-497B-8AA6-1166A9ED1D38}" dt="2022-03-18T12:00:10.014" v="1400" actId="14100"/>
          <ac:spMkLst>
            <pc:docMk/>
            <pc:sldMk cId="2337008316" sldId="230719599"/>
            <ac:spMk id="27" creationId="{D19E27C6-EA79-4D61-BEA8-1BDB1FE3A880}"/>
          </ac:spMkLst>
        </pc:spChg>
        <pc:grpChg chg="add mod">
          <ac:chgData name="Muriel Bakassa Traore" userId="57a0cd24-1104-4ff7-86e2-1ca63e7f87c8" providerId="ADAL" clId="{26C0595A-69B7-497B-8AA6-1166A9ED1D38}" dt="2022-03-18T11:56:33.241" v="1139" actId="1076"/>
          <ac:grpSpMkLst>
            <pc:docMk/>
            <pc:sldMk cId="2337008316" sldId="230719599"/>
            <ac:grpSpMk id="7" creationId="{03C0BCFD-B908-4011-9FC2-781191D7D2C2}"/>
          </ac:grpSpMkLst>
        </pc:grpChg>
        <pc:picChg chg="mod">
          <ac:chgData name="Muriel Bakassa Traore" userId="57a0cd24-1104-4ff7-86e2-1ca63e7f87c8" providerId="ADAL" clId="{26C0595A-69B7-497B-8AA6-1166A9ED1D38}" dt="2022-03-18T11:34:28.455" v="83"/>
          <ac:picMkLst>
            <pc:docMk/>
            <pc:sldMk cId="2337008316" sldId="230719599"/>
            <ac:picMk id="8" creationId="{EC58677F-6EEB-43C5-BAA7-A2721ECE56D4}"/>
          </ac:picMkLst>
        </pc:picChg>
        <pc:picChg chg="mod">
          <ac:chgData name="Muriel Bakassa Traore" userId="57a0cd24-1104-4ff7-86e2-1ca63e7f87c8" providerId="ADAL" clId="{26C0595A-69B7-497B-8AA6-1166A9ED1D38}" dt="2022-03-18T11:34:28.455" v="83"/>
          <ac:picMkLst>
            <pc:docMk/>
            <pc:sldMk cId="2337008316" sldId="230719599"/>
            <ac:picMk id="9" creationId="{29E6EB2C-20F0-4C56-B186-C5F37810DCCE}"/>
          </ac:picMkLst>
        </pc:picChg>
        <pc:cxnChg chg="add mod">
          <ac:chgData name="Muriel Bakassa Traore" userId="57a0cd24-1104-4ff7-86e2-1ca63e7f87c8" providerId="ADAL" clId="{26C0595A-69B7-497B-8AA6-1166A9ED1D38}" dt="2022-03-18T11:59:14.647" v="1342" actId="14100"/>
          <ac:cxnSpMkLst>
            <pc:docMk/>
            <pc:sldMk cId="2337008316" sldId="230719599"/>
            <ac:cxnSpMk id="13" creationId="{2BC6865A-EB15-4498-AE33-EA9E7463CD76}"/>
          </ac:cxnSpMkLst>
        </pc:cxnChg>
        <pc:cxnChg chg="add mod">
          <ac:chgData name="Muriel Bakassa Traore" userId="57a0cd24-1104-4ff7-86e2-1ca63e7f87c8" providerId="ADAL" clId="{26C0595A-69B7-497B-8AA6-1166A9ED1D38}" dt="2022-03-18T11:59:56.259" v="1394" actId="14100"/>
          <ac:cxnSpMkLst>
            <pc:docMk/>
            <pc:sldMk cId="2337008316" sldId="230719599"/>
            <ac:cxnSpMk id="16" creationId="{E579ABE5-9F90-40A7-83D3-73DA69797C32}"/>
          </ac:cxnSpMkLst>
        </pc:cxnChg>
        <pc:cxnChg chg="add mod">
          <ac:chgData name="Muriel Bakassa Traore" userId="57a0cd24-1104-4ff7-86e2-1ca63e7f87c8" providerId="ADAL" clId="{26C0595A-69B7-497B-8AA6-1166A9ED1D38}" dt="2022-03-18T12:00:13.909" v="1401" actId="14100"/>
          <ac:cxnSpMkLst>
            <pc:docMk/>
            <pc:sldMk cId="2337008316" sldId="230719599"/>
            <ac:cxnSpMk id="23" creationId="{F222BA91-C41C-43DA-BCF2-BCB615D5050C}"/>
          </ac:cxnSpMkLst>
        </pc:cxnChg>
        <pc:cxnChg chg="add mod">
          <ac:chgData name="Muriel Bakassa Traore" userId="57a0cd24-1104-4ff7-86e2-1ca63e7f87c8" providerId="ADAL" clId="{26C0595A-69B7-497B-8AA6-1166A9ED1D38}" dt="2022-03-18T12:00:10.014" v="1400" actId="14100"/>
          <ac:cxnSpMkLst>
            <pc:docMk/>
            <pc:sldMk cId="2337008316" sldId="230719599"/>
            <ac:cxnSpMk id="29" creationId="{CF51D0BC-3876-44EF-9480-6788FCDDD029}"/>
          </ac:cxnSpMkLst>
        </pc:cxnChg>
      </pc:sldChg>
      <pc:sldChg chg="modSp add mod">
        <pc:chgData name="Muriel Bakassa Traore" userId="57a0cd24-1104-4ff7-86e2-1ca63e7f87c8" providerId="ADAL" clId="{26C0595A-69B7-497B-8AA6-1166A9ED1D38}" dt="2022-03-18T12:10:42.387" v="2296" actId="20577"/>
        <pc:sldMkLst>
          <pc:docMk/>
          <pc:sldMk cId="3498429917" sldId="230719600"/>
        </pc:sldMkLst>
        <pc:spChg chg="mod">
          <ac:chgData name="Muriel Bakassa Traore" userId="57a0cd24-1104-4ff7-86e2-1ca63e7f87c8" providerId="ADAL" clId="{26C0595A-69B7-497B-8AA6-1166A9ED1D38}" dt="2022-03-18T12:10:42.387" v="2296" actId="20577"/>
          <ac:spMkLst>
            <pc:docMk/>
            <pc:sldMk cId="3498429917" sldId="230719600"/>
            <ac:spMk id="5" creationId="{46AB7A00-CEB8-4AC8-A0C5-10BA51DEB445}"/>
          </ac:spMkLst>
        </pc:spChg>
      </pc:sldChg>
      <pc:sldChg chg="addSp delSp modSp add mod ord">
        <pc:chgData name="Muriel Bakassa Traore" userId="57a0cd24-1104-4ff7-86e2-1ca63e7f87c8" providerId="ADAL" clId="{26C0595A-69B7-497B-8AA6-1166A9ED1D38}" dt="2022-03-18T12:10:32.790" v="2289" actId="14100"/>
        <pc:sldMkLst>
          <pc:docMk/>
          <pc:sldMk cId="919083061" sldId="230719601"/>
        </pc:sldMkLst>
        <pc:spChg chg="mod">
          <ac:chgData name="Muriel Bakassa Traore" userId="57a0cd24-1104-4ff7-86e2-1ca63e7f87c8" providerId="ADAL" clId="{26C0595A-69B7-497B-8AA6-1166A9ED1D38}" dt="2022-03-18T11:42:12.711" v="423" actId="14100"/>
          <ac:spMkLst>
            <pc:docMk/>
            <pc:sldMk cId="919083061" sldId="230719601"/>
            <ac:spMk id="5" creationId="{D7DBE78E-490C-4739-B0E2-08484C517DD1}"/>
          </ac:spMkLst>
        </pc:spChg>
        <pc:spChg chg="add mod">
          <ac:chgData name="Muriel Bakassa Traore" userId="57a0cd24-1104-4ff7-86e2-1ca63e7f87c8" providerId="ADAL" clId="{26C0595A-69B7-497B-8AA6-1166A9ED1D38}" dt="2022-03-18T12:10:06.232" v="2286" actId="20577"/>
          <ac:spMkLst>
            <pc:docMk/>
            <pc:sldMk cId="919083061" sldId="230719601"/>
            <ac:spMk id="8" creationId="{F4766931-436D-422F-9E5D-2725E1A1F23E}"/>
          </ac:spMkLst>
        </pc:spChg>
        <pc:spChg chg="add mod">
          <ac:chgData name="Muriel Bakassa Traore" userId="57a0cd24-1104-4ff7-86e2-1ca63e7f87c8" providerId="ADAL" clId="{26C0595A-69B7-497B-8AA6-1166A9ED1D38}" dt="2022-03-18T11:44:36.944" v="552" actId="20577"/>
          <ac:spMkLst>
            <pc:docMk/>
            <pc:sldMk cId="919083061" sldId="230719601"/>
            <ac:spMk id="10" creationId="{6A73D10C-D43A-48C1-B9CE-E80B267E647F}"/>
          </ac:spMkLst>
        </pc:spChg>
        <pc:spChg chg="add del mod">
          <ac:chgData name="Muriel Bakassa Traore" userId="57a0cd24-1104-4ff7-86e2-1ca63e7f87c8" providerId="ADAL" clId="{26C0595A-69B7-497B-8AA6-1166A9ED1D38}" dt="2022-03-18T11:49:39.545" v="752" actId="478"/>
          <ac:spMkLst>
            <pc:docMk/>
            <pc:sldMk cId="919083061" sldId="230719601"/>
            <ac:spMk id="17" creationId="{9005AE4E-D8C7-49F3-B438-1131A684CF0C}"/>
          </ac:spMkLst>
        </pc:spChg>
        <pc:grpChg chg="add mod ord">
          <ac:chgData name="Muriel Bakassa Traore" userId="57a0cd24-1104-4ff7-86e2-1ca63e7f87c8" providerId="ADAL" clId="{26C0595A-69B7-497B-8AA6-1166A9ED1D38}" dt="2022-03-18T11:48:44.435" v="728" actId="167"/>
          <ac:grpSpMkLst>
            <pc:docMk/>
            <pc:sldMk cId="919083061" sldId="230719601"/>
            <ac:grpSpMk id="11" creationId="{3C5A1AA4-CB4E-43F0-8EBF-00847FBFE941}"/>
          </ac:grpSpMkLst>
        </pc:grpChg>
        <pc:picChg chg="add del mod">
          <ac:chgData name="Muriel Bakassa Traore" userId="57a0cd24-1104-4ff7-86e2-1ca63e7f87c8" providerId="ADAL" clId="{26C0595A-69B7-497B-8AA6-1166A9ED1D38}" dt="2022-03-18T11:48:45.923" v="729" actId="478"/>
          <ac:picMkLst>
            <pc:docMk/>
            <pc:sldMk cId="919083061" sldId="230719601"/>
            <ac:picMk id="7" creationId="{5DA0B101-A9A2-4410-811C-51BE2BD4F37F}"/>
          </ac:picMkLst>
        </pc:picChg>
        <pc:picChg chg="mod">
          <ac:chgData name="Muriel Bakassa Traore" userId="57a0cd24-1104-4ff7-86e2-1ca63e7f87c8" providerId="ADAL" clId="{26C0595A-69B7-497B-8AA6-1166A9ED1D38}" dt="2022-03-18T11:48:32.541" v="724"/>
          <ac:picMkLst>
            <pc:docMk/>
            <pc:sldMk cId="919083061" sldId="230719601"/>
            <ac:picMk id="12" creationId="{7C69F42F-C256-4030-9B4E-3A804B4DE71A}"/>
          </ac:picMkLst>
        </pc:picChg>
        <pc:picChg chg="mod">
          <ac:chgData name="Muriel Bakassa Traore" userId="57a0cd24-1104-4ff7-86e2-1ca63e7f87c8" providerId="ADAL" clId="{26C0595A-69B7-497B-8AA6-1166A9ED1D38}" dt="2022-03-18T11:48:32.541" v="724"/>
          <ac:picMkLst>
            <pc:docMk/>
            <pc:sldMk cId="919083061" sldId="230719601"/>
            <ac:picMk id="13" creationId="{C36EEB30-259F-45EE-9260-58770B853125}"/>
          </ac:picMkLst>
        </pc:picChg>
        <pc:cxnChg chg="add mod">
          <ac:chgData name="Muriel Bakassa Traore" userId="57a0cd24-1104-4ff7-86e2-1ca63e7f87c8" providerId="ADAL" clId="{26C0595A-69B7-497B-8AA6-1166A9ED1D38}" dt="2022-03-18T11:51:50.945" v="1031" actId="14100"/>
          <ac:cxnSpMkLst>
            <pc:docMk/>
            <pc:sldMk cId="919083061" sldId="230719601"/>
            <ac:cxnSpMk id="9" creationId="{05DE2ABC-0F57-4C5A-8F1B-BD20BD0E48C1}"/>
          </ac:cxnSpMkLst>
        </pc:cxnChg>
        <pc:cxnChg chg="add del mod">
          <ac:chgData name="Muriel Bakassa Traore" userId="57a0cd24-1104-4ff7-86e2-1ca63e7f87c8" providerId="ADAL" clId="{26C0595A-69B7-497B-8AA6-1166A9ED1D38}" dt="2022-03-18T12:08:29.150" v="2175" actId="478"/>
          <ac:cxnSpMkLst>
            <pc:docMk/>
            <pc:sldMk cId="919083061" sldId="230719601"/>
            <ac:cxnSpMk id="20" creationId="{1309AD70-DB19-4FC4-9E1D-91339DC70671}"/>
          </ac:cxnSpMkLst>
        </pc:cxnChg>
        <pc:cxnChg chg="add mod">
          <ac:chgData name="Muriel Bakassa Traore" userId="57a0cd24-1104-4ff7-86e2-1ca63e7f87c8" providerId="ADAL" clId="{26C0595A-69B7-497B-8AA6-1166A9ED1D38}" dt="2022-03-18T12:10:32.790" v="2289" actId="14100"/>
          <ac:cxnSpMkLst>
            <pc:docMk/>
            <pc:sldMk cId="919083061" sldId="230719601"/>
            <ac:cxnSpMk id="23" creationId="{72FC8D61-B1DC-4350-B89E-03F3A2EC7EF8}"/>
          </ac:cxnSpMkLst>
        </pc:cxnChg>
      </pc:sldChg>
      <pc:sldChg chg="addSp delSp modSp new mod">
        <pc:chgData name="Muriel Bakassa Traore" userId="57a0cd24-1104-4ff7-86e2-1ca63e7f87c8" providerId="ADAL" clId="{26C0595A-69B7-497B-8AA6-1166A9ED1D38}" dt="2022-03-18T12:02:51.450" v="1693" actId="114"/>
        <pc:sldMkLst>
          <pc:docMk/>
          <pc:sldMk cId="469613217" sldId="230719602"/>
        </pc:sldMkLst>
        <pc:spChg chg="del">
          <ac:chgData name="Muriel Bakassa Traore" userId="57a0cd24-1104-4ff7-86e2-1ca63e7f87c8" providerId="ADAL" clId="{26C0595A-69B7-497B-8AA6-1166A9ED1D38}" dt="2022-03-18T12:00:43.767" v="1403" actId="478"/>
          <ac:spMkLst>
            <pc:docMk/>
            <pc:sldMk cId="469613217" sldId="230719602"/>
            <ac:spMk id="4" creationId="{6CB1F026-CC38-4EBE-AC46-5ED1399927B4}"/>
          </ac:spMkLst>
        </pc:spChg>
        <pc:spChg chg="add mod">
          <ac:chgData name="Muriel Bakassa Traore" userId="57a0cd24-1104-4ff7-86e2-1ca63e7f87c8" providerId="ADAL" clId="{26C0595A-69B7-497B-8AA6-1166A9ED1D38}" dt="2022-03-18T12:02:51.450" v="1693" actId="114"/>
          <ac:spMkLst>
            <pc:docMk/>
            <pc:sldMk cId="469613217" sldId="230719602"/>
            <ac:spMk id="8" creationId="{5D0659D7-4266-45FC-8F13-4ABC9F4A847E}"/>
          </ac:spMkLst>
        </pc:spChg>
        <pc:spChg chg="add mod">
          <ac:chgData name="Muriel Bakassa Traore" userId="57a0cd24-1104-4ff7-86e2-1ca63e7f87c8" providerId="ADAL" clId="{26C0595A-69B7-497B-8AA6-1166A9ED1D38}" dt="2022-03-18T12:00:44.499" v="1404"/>
          <ac:spMkLst>
            <pc:docMk/>
            <pc:sldMk cId="469613217" sldId="230719602"/>
            <ac:spMk id="9" creationId="{96937A24-1912-41E9-83DE-39575B3CFEA6}"/>
          </ac:spMkLst>
        </pc:spChg>
        <pc:spChg chg="add mod">
          <ac:chgData name="Muriel Bakassa Traore" userId="57a0cd24-1104-4ff7-86e2-1ca63e7f87c8" providerId="ADAL" clId="{26C0595A-69B7-497B-8AA6-1166A9ED1D38}" dt="2022-03-18T12:02:45.701" v="1690" actId="1076"/>
          <ac:spMkLst>
            <pc:docMk/>
            <pc:sldMk cId="469613217" sldId="230719602"/>
            <ac:spMk id="10" creationId="{49303FCF-2406-4824-92AD-EE15419803DB}"/>
          </ac:spMkLst>
        </pc:spChg>
        <pc:grpChg chg="add mod">
          <ac:chgData name="Muriel Bakassa Traore" userId="57a0cd24-1104-4ff7-86e2-1ca63e7f87c8" providerId="ADAL" clId="{26C0595A-69B7-497B-8AA6-1166A9ED1D38}" dt="2022-03-18T12:00:49.231" v="1405" actId="1076"/>
          <ac:grpSpMkLst>
            <pc:docMk/>
            <pc:sldMk cId="469613217" sldId="230719602"/>
            <ac:grpSpMk id="5" creationId="{191FBCB7-8F0F-4C8C-8928-E06E7CB7C142}"/>
          </ac:grpSpMkLst>
        </pc:grpChg>
        <pc:picChg chg="mod">
          <ac:chgData name="Muriel Bakassa Traore" userId="57a0cd24-1104-4ff7-86e2-1ca63e7f87c8" providerId="ADAL" clId="{26C0595A-69B7-497B-8AA6-1166A9ED1D38}" dt="2022-03-18T11:34:51.493" v="86"/>
          <ac:picMkLst>
            <pc:docMk/>
            <pc:sldMk cId="469613217" sldId="230719602"/>
            <ac:picMk id="6" creationId="{5A715B48-0E2B-47FF-AB95-28C8E0CC42D6}"/>
          </ac:picMkLst>
        </pc:picChg>
        <pc:picChg chg="mod">
          <ac:chgData name="Muriel Bakassa Traore" userId="57a0cd24-1104-4ff7-86e2-1ca63e7f87c8" providerId="ADAL" clId="{26C0595A-69B7-497B-8AA6-1166A9ED1D38}" dt="2022-03-18T11:34:51.493" v="86"/>
          <ac:picMkLst>
            <pc:docMk/>
            <pc:sldMk cId="469613217" sldId="230719602"/>
            <ac:picMk id="7" creationId="{912FDDAD-EA86-4A22-89A8-68CCDEDB5862}"/>
          </ac:picMkLst>
        </pc:picChg>
        <pc:cxnChg chg="add mod">
          <ac:chgData name="Muriel Bakassa Traore" userId="57a0cd24-1104-4ff7-86e2-1ca63e7f87c8" providerId="ADAL" clId="{26C0595A-69B7-497B-8AA6-1166A9ED1D38}" dt="2022-03-18T12:02:45.701" v="1690" actId="1076"/>
          <ac:cxnSpMkLst>
            <pc:docMk/>
            <pc:sldMk cId="469613217" sldId="230719602"/>
            <ac:cxnSpMk id="11" creationId="{8276D7D7-7357-4CEE-A4F0-FA5E50CEB8EC}"/>
          </ac:cxnSpMkLst>
        </pc:cxnChg>
      </pc:sldChg>
      <pc:sldChg chg="new del">
        <pc:chgData name="Muriel Bakassa Traore" userId="57a0cd24-1104-4ff7-86e2-1ca63e7f87c8" providerId="ADAL" clId="{26C0595A-69B7-497B-8AA6-1166A9ED1D38}" dt="2022-03-18T11:34:27.282" v="82" actId="47"/>
        <pc:sldMkLst>
          <pc:docMk/>
          <pc:sldMk cId="4188988892" sldId="230719602"/>
        </pc:sldMkLst>
      </pc:sldChg>
      <pc:sldChg chg="addSp delSp modSp new mod">
        <pc:chgData name="Muriel Bakassa Traore" userId="57a0cd24-1104-4ff7-86e2-1ca63e7f87c8" providerId="ADAL" clId="{26C0595A-69B7-497B-8AA6-1166A9ED1D38}" dt="2022-03-18T12:04:45.621" v="1855" actId="14100"/>
        <pc:sldMkLst>
          <pc:docMk/>
          <pc:sldMk cId="3765799940" sldId="230719603"/>
        </pc:sldMkLst>
        <pc:spChg chg="del">
          <ac:chgData name="Muriel Bakassa Traore" userId="57a0cd24-1104-4ff7-86e2-1ca63e7f87c8" providerId="ADAL" clId="{26C0595A-69B7-497B-8AA6-1166A9ED1D38}" dt="2022-03-18T12:03:36.402" v="1697" actId="478"/>
          <ac:spMkLst>
            <pc:docMk/>
            <pc:sldMk cId="3765799940" sldId="230719603"/>
            <ac:spMk id="4" creationId="{818CBA0A-BA17-4407-BA4C-763FFF67D434}"/>
          </ac:spMkLst>
        </pc:spChg>
        <pc:spChg chg="add mod">
          <ac:chgData name="Muriel Bakassa Traore" userId="57a0cd24-1104-4ff7-86e2-1ca63e7f87c8" providerId="ADAL" clId="{26C0595A-69B7-497B-8AA6-1166A9ED1D38}" dt="2022-03-18T12:03:37.073" v="1698"/>
          <ac:spMkLst>
            <pc:docMk/>
            <pc:sldMk cId="3765799940" sldId="230719603"/>
            <ac:spMk id="11" creationId="{7A901ACD-CC90-4C3A-9971-4229237127B4}"/>
          </ac:spMkLst>
        </pc:spChg>
        <pc:spChg chg="add mod">
          <ac:chgData name="Muriel Bakassa Traore" userId="57a0cd24-1104-4ff7-86e2-1ca63e7f87c8" providerId="ADAL" clId="{26C0595A-69B7-497B-8AA6-1166A9ED1D38}" dt="2022-03-18T12:04:04.809" v="1755" actId="1035"/>
          <ac:spMkLst>
            <pc:docMk/>
            <pc:sldMk cId="3765799940" sldId="230719603"/>
            <ac:spMk id="12" creationId="{51FA1CEE-FC82-4B9A-B545-C5BEAEB81FD1}"/>
          </ac:spMkLst>
        </pc:spChg>
        <pc:spChg chg="add mod">
          <ac:chgData name="Muriel Bakassa Traore" userId="57a0cd24-1104-4ff7-86e2-1ca63e7f87c8" providerId="ADAL" clId="{26C0595A-69B7-497B-8AA6-1166A9ED1D38}" dt="2022-03-18T12:04:30.762" v="1849" actId="20577"/>
          <ac:spMkLst>
            <pc:docMk/>
            <pc:sldMk cId="3765799940" sldId="230719603"/>
            <ac:spMk id="13" creationId="{0095DC2B-DC77-4A91-9234-F02FF4DA1CC4}"/>
          </ac:spMkLst>
        </pc:spChg>
        <pc:grpChg chg="add del mod">
          <ac:chgData name="Muriel Bakassa Traore" userId="57a0cd24-1104-4ff7-86e2-1ca63e7f87c8" providerId="ADAL" clId="{26C0595A-69B7-497B-8AA6-1166A9ED1D38}" dt="2022-03-18T12:03:26.921" v="1694" actId="478"/>
          <ac:grpSpMkLst>
            <pc:docMk/>
            <pc:sldMk cId="3765799940" sldId="230719603"/>
            <ac:grpSpMk id="5" creationId="{B6117EB0-884E-4CDE-9720-9AB947F54056}"/>
          </ac:grpSpMkLst>
        </pc:grpChg>
        <pc:grpChg chg="add mod">
          <ac:chgData name="Muriel Bakassa Traore" userId="57a0cd24-1104-4ff7-86e2-1ca63e7f87c8" providerId="ADAL" clId="{26C0595A-69B7-497B-8AA6-1166A9ED1D38}" dt="2022-03-18T12:03:29.450" v="1696" actId="1076"/>
          <ac:grpSpMkLst>
            <pc:docMk/>
            <pc:sldMk cId="3765799940" sldId="230719603"/>
            <ac:grpSpMk id="8" creationId="{5D64285F-76F1-49D4-A36D-EFDE3EA2ED87}"/>
          </ac:grpSpMkLst>
        </pc:grpChg>
        <pc:picChg chg="mod">
          <ac:chgData name="Muriel Bakassa Traore" userId="57a0cd24-1104-4ff7-86e2-1ca63e7f87c8" providerId="ADAL" clId="{26C0595A-69B7-497B-8AA6-1166A9ED1D38}" dt="2022-03-18T11:35:03.537" v="89"/>
          <ac:picMkLst>
            <pc:docMk/>
            <pc:sldMk cId="3765799940" sldId="230719603"/>
            <ac:picMk id="6" creationId="{CCC1F23D-7C92-467C-9F1B-73D691A6B4B2}"/>
          </ac:picMkLst>
        </pc:picChg>
        <pc:picChg chg="mod">
          <ac:chgData name="Muriel Bakassa Traore" userId="57a0cd24-1104-4ff7-86e2-1ca63e7f87c8" providerId="ADAL" clId="{26C0595A-69B7-497B-8AA6-1166A9ED1D38}" dt="2022-03-18T11:35:03.537" v="89"/>
          <ac:picMkLst>
            <pc:docMk/>
            <pc:sldMk cId="3765799940" sldId="230719603"/>
            <ac:picMk id="7" creationId="{E6C09D27-01E1-4B78-8DC4-29C79B1085BA}"/>
          </ac:picMkLst>
        </pc:picChg>
        <pc:picChg chg="mod">
          <ac:chgData name="Muriel Bakassa Traore" userId="57a0cd24-1104-4ff7-86e2-1ca63e7f87c8" providerId="ADAL" clId="{26C0595A-69B7-497B-8AA6-1166A9ED1D38}" dt="2022-03-18T12:03:27.607" v="1695"/>
          <ac:picMkLst>
            <pc:docMk/>
            <pc:sldMk cId="3765799940" sldId="230719603"/>
            <ac:picMk id="9" creationId="{E0F46AA7-AD27-4D80-BA75-BA9AF54C220F}"/>
          </ac:picMkLst>
        </pc:picChg>
        <pc:picChg chg="mod">
          <ac:chgData name="Muriel Bakassa Traore" userId="57a0cd24-1104-4ff7-86e2-1ca63e7f87c8" providerId="ADAL" clId="{26C0595A-69B7-497B-8AA6-1166A9ED1D38}" dt="2022-03-18T12:03:27.607" v="1695"/>
          <ac:picMkLst>
            <pc:docMk/>
            <pc:sldMk cId="3765799940" sldId="230719603"/>
            <ac:picMk id="10" creationId="{56B86319-7667-41C5-8799-014CCE5001FA}"/>
          </ac:picMkLst>
        </pc:picChg>
        <pc:cxnChg chg="add mod">
          <ac:chgData name="Muriel Bakassa Traore" userId="57a0cd24-1104-4ff7-86e2-1ca63e7f87c8" providerId="ADAL" clId="{26C0595A-69B7-497B-8AA6-1166A9ED1D38}" dt="2022-03-18T12:04:39.854" v="1852" actId="14100"/>
          <ac:cxnSpMkLst>
            <pc:docMk/>
            <pc:sldMk cId="3765799940" sldId="230719603"/>
            <ac:cxnSpMk id="14" creationId="{982DE7F7-44BB-48B6-895C-768756CBEDF1}"/>
          </ac:cxnSpMkLst>
        </pc:cxnChg>
        <pc:cxnChg chg="add mod">
          <ac:chgData name="Muriel Bakassa Traore" userId="57a0cd24-1104-4ff7-86e2-1ca63e7f87c8" providerId="ADAL" clId="{26C0595A-69B7-497B-8AA6-1166A9ED1D38}" dt="2022-03-18T12:04:45.621" v="1855" actId="14100"/>
          <ac:cxnSpMkLst>
            <pc:docMk/>
            <pc:sldMk cId="3765799940" sldId="230719603"/>
            <ac:cxnSpMk id="17" creationId="{F1E2ECD0-1BE6-4DED-A133-00F8AC39D0C2}"/>
          </ac:cxnSpMkLst>
        </pc:cxnChg>
      </pc:sldChg>
      <pc:sldChg chg="addSp delSp modSp new mod">
        <pc:chgData name="Muriel Bakassa Traore" userId="57a0cd24-1104-4ff7-86e2-1ca63e7f87c8" providerId="ADAL" clId="{26C0595A-69B7-497B-8AA6-1166A9ED1D38}" dt="2022-03-18T12:06:15.810" v="2077" actId="1035"/>
        <pc:sldMkLst>
          <pc:docMk/>
          <pc:sldMk cId="1377625482" sldId="230719604"/>
        </pc:sldMkLst>
        <pc:spChg chg="del">
          <ac:chgData name="Muriel Bakassa Traore" userId="57a0cd24-1104-4ff7-86e2-1ca63e7f87c8" providerId="ADAL" clId="{26C0595A-69B7-497B-8AA6-1166A9ED1D38}" dt="2022-03-18T12:04:59.690" v="1857" actId="478"/>
          <ac:spMkLst>
            <pc:docMk/>
            <pc:sldMk cId="1377625482" sldId="230719604"/>
            <ac:spMk id="4" creationId="{C23738EC-1C67-4EAD-867F-1B224E7CB3BA}"/>
          </ac:spMkLst>
        </pc:spChg>
        <pc:spChg chg="add mod">
          <ac:chgData name="Muriel Bakassa Traore" userId="57a0cd24-1104-4ff7-86e2-1ca63e7f87c8" providerId="ADAL" clId="{26C0595A-69B7-497B-8AA6-1166A9ED1D38}" dt="2022-03-18T12:04:57.036" v="1856"/>
          <ac:spMkLst>
            <pc:docMk/>
            <pc:sldMk cId="1377625482" sldId="230719604"/>
            <ac:spMk id="17" creationId="{44F9B4F2-CE40-42C5-8FD6-7FA748B8BF66}"/>
          </ac:spMkLst>
        </pc:spChg>
        <pc:spChg chg="add mod">
          <ac:chgData name="Muriel Bakassa Traore" userId="57a0cd24-1104-4ff7-86e2-1ca63e7f87c8" providerId="ADAL" clId="{26C0595A-69B7-497B-8AA6-1166A9ED1D38}" dt="2022-03-18T12:06:15.810" v="2077" actId="1035"/>
          <ac:spMkLst>
            <pc:docMk/>
            <pc:sldMk cId="1377625482" sldId="230719604"/>
            <ac:spMk id="18" creationId="{3B33FCA8-DA3B-43A8-BB45-203BBAF89C03}"/>
          </ac:spMkLst>
        </pc:spChg>
        <pc:grpChg chg="add mod">
          <ac:chgData name="Muriel Bakassa Traore" userId="57a0cd24-1104-4ff7-86e2-1ca63e7f87c8" providerId="ADAL" clId="{26C0595A-69B7-497B-8AA6-1166A9ED1D38}" dt="2022-03-18T12:05:18.123" v="1881" actId="1076"/>
          <ac:grpSpMkLst>
            <pc:docMk/>
            <pc:sldMk cId="1377625482" sldId="230719604"/>
            <ac:grpSpMk id="5" creationId="{5463E162-2A79-47B1-9870-BC311A282865}"/>
          </ac:grpSpMkLst>
        </pc:grpChg>
        <pc:grpChg chg="add mod">
          <ac:chgData name="Muriel Bakassa Traore" userId="57a0cd24-1104-4ff7-86e2-1ca63e7f87c8" providerId="ADAL" clId="{26C0595A-69B7-497B-8AA6-1166A9ED1D38}" dt="2022-03-18T12:05:18.123" v="1881" actId="1076"/>
          <ac:grpSpMkLst>
            <pc:docMk/>
            <pc:sldMk cId="1377625482" sldId="230719604"/>
            <ac:grpSpMk id="8" creationId="{5BF1D26E-6832-4F2D-8DBD-82CA39ECAE2F}"/>
          </ac:grpSpMkLst>
        </pc:grpChg>
        <pc:grpChg chg="add mod">
          <ac:chgData name="Muriel Bakassa Traore" userId="57a0cd24-1104-4ff7-86e2-1ca63e7f87c8" providerId="ADAL" clId="{26C0595A-69B7-497B-8AA6-1166A9ED1D38}" dt="2022-03-18T12:05:18.123" v="1881" actId="1076"/>
          <ac:grpSpMkLst>
            <pc:docMk/>
            <pc:sldMk cId="1377625482" sldId="230719604"/>
            <ac:grpSpMk id="11" creationId="{63FE07FC-2F25-4B79-AEBC-33E9201DC967}"/>
          </ac:grpSpMkLst>
        </pc:grpChg>
        <pc:grpChg chg="add mod">
          <ac:chgData name="Muriel Bakassa Traore" userId="57a0cd24-1104-4ff7-86e2-1ca63e7f87c8" providerId="ADAL" clId="{26C0595A-69B7-497B-8AA6-1166A9ED1D38}" dt="2022-03-18T12:05:18.123" v="1881" actId="1076"/>
          <ac:grpSpMkLst>
            <pc:docMk/>
            <pc:sldMk cId="1377625482" sldId="230719604"/>
            <ac:grpSpMk id="14" creationId="{5F6F0DA3-99A2-4C7A-8D2A-5AB9CF8D153B}"/>
          </ac:grpSpMkLst>
        </pc:grpChg>
        <pc:picChg chg="mod">
          <ac:chgData name="Muriel Bakassa Traore" userId="57a0cd24-1104-4ff7-86e2-1ca63e7f87c8" providerId="ADAL" clId="{26C0595A-69B7-497B-8AA6-1166A9ED1D38}" dt="2022-03-18T11:35:17.136" v="91"/>
          <ac:picMkLst>
            <pc:docMk/>
            <pc:sldMk cId="1377625482" sldId="230719604"/>
            <ac:picMk id="6" creationId="{F29BEBC5-EAE2-4D8A-8649-AE9A03A1C1D5}"/>
          </ac:picMkLst>
        </pc:picChg>
        <pc:picChg chg="mod">
          <ac:chgData name="Muriel Bakassa Traore" userId="57a0cd24-1104-4ff7-86e2-1ca63e7f87c8" providerId="ADAL" clId="{26C0595A-69B7-497B-8AA6-1166A9ED1D38}" dt="2022-03-18T11:35:17.136" v="91"/>
          <ac:picMkLst>
            <pc:docMk/>
            <pc:sldMk cId="1377625482" sldId="230719604"/>
            <ac:picMk id="7" creationId="{89ABF3CD-AD17-4659-9CCD-256AFCD7EC2E}"/>
          </ac:picMkLst>
        </pc:picChg>
        <pc:picChg chg="mod">
          <ac:chgData name="Muriel Bakassa Traore" userId="57a0cd24-1104-4ff7-86e2-1ca63e7f87c8" providerId="ADAL" clId="{26C0595A-69B7-497B-8AA6-1166A9ED1D38}" dt="2022-03-18T11:35:17.136" v="91"/>
          <ac:picMkLst>
            <pc:docMk/>
            <pc:sldMk cId="1377625482" sldId="230719604"/>
            <ac:picMk id="9" creationId="{0C3E91D0-EB49-488F-822C-C450211BD647}"/>
          </ac:picMkLst>
        </pc:picChg>
        <pc:picChg chg="mod">
          <ac:chgData name="Muriel Bakassa Traore" userId="57a0cd24-1104-4ff7-86e2-1ca63e7f87c8" providerId="ADAL" clId="{26C0595A-69B7-497B-8AA6-1166A9ED1D38}" dt="2022-03-18T11:35:17.136" v="91"/>
          <ac:picMkLst>
            <pc:docMk/>
            <pc:sldMk cId="1377625482" sldId="230719604"/>
            <ac:picMk id="10" creationId="{8D407970-2F4B-4772-98DE-B559D017AE3E}"/>
          </ac:picMkLst>
        </pc:picChg>
        <pc:picChg chg="mod">
          <ac:chgData name="Muriel Bakassa Traore" userId="57a0cd24-1104-4ff7-86e2-1ca63e7f87c8" providerId="ADAL" clId="{26C0595A-69B7-497B-8AA6-1166A9ED1D38}" dt="2022-03-18T11:35:17.136" v="91"/>
          <ac:picMkLst>
            <pc:docMk/>
            <pc:sldMk cId="1377625482" sldId="230719604"/>
            <ac:picMk id="12" creationId="{1E9CE9FB-1BEC-4B3B-AE61-8E78A4BDB6BB}"/>
          </ac:picMkLst>
        </pc:picChg>
        <pc:picChg chg="mod">
          <ac:chgData name="Muriel Bakassa Traore" userId="57a0cd24-1104-4ff7-86e2-1ca63e7f87c8" providerId="ADAL" clId="{26C0595A-69B7-497B-8AA6-1166A9ED1D38}" dt="2022-03-18T11:35:17.136" v="91"/>
          <ac:picMkLst>
            <pc:docMk/>
            <pc:sldMk cId="1377625482" sldId="230719604"/>
            <ac:picMk id="13" creationId="{F6805315-A031-4F82-82D5-0FA41922E549}"/>
          </ac:picMkLst>
        </pc:picChg>
        <pc:picChg chg="mod">
          <ac:chgData name="Muriel Bakassa Traore" userId="57a0cd24-1104-4ff7-86e2-1ca63e7f87c8" providerId="ADAL" clId="{26C0595A-69B7-497B-8AA6-1166A9ED1D38}" dt="2022-03-18T11:35:17.136" v="91"/>
          <ac:picMkLst>
            <pc:docMk/>
            <pc:sldMk cId="1377625482" sldId="230719604"/>
            <ac:picMk id="15" creationId="{8FC037BE-6798-405E-AABA-6285847E1B8A}"/>
          </ac:picMkLst>
        </pc:picChg>
        <pc:picChg chg="mod">
          <ac:chgData name="Muriel Bakassa Traore" userId="57a0cd24-1104-4ff7-86e2-1ca63e7f87c8" providerId="ADAL" clId="{26C0595A-69B7-497B-8AA6-1166A9ED1D38}" dt="2022-03-18T11:35:17.136" v="91"/>
          <ac:picMkLst>
            <pc:docMk/>
            <pc:sldMk cId="1377625482" sldId="230719604"/>
            <ac:picMk id="16" creationId="{1AC41591-67F0-4005-BFC6-A66DBDD1BAF0}"/>
          </ac:picMkLst>
        </pc:picChg>
      </pc:sldChg>
      <pc:sldChg chg="modSp add mod">
        <pc:chgData name="Muriel Bakassa Traore" userId="57a0cd24-1104-4ff7-86e2-1ca63e7f87c8" providerId="ADAL" clId="{26C0595A-69B7-497B-8AA6-1166A9ED1D38}" dt="2022-03-18T11:38:50.138" v="156" actId="14100"/>
        <pc:sldMkLst>
          <pc:docMk/>
          <pc:sldMk cId="977568996" sldId="230719605"/>
        </pc:sldMkLst>
        <pc:spChg chg="mod">
          <ac:chgData name="Muriel Bakassa Traore" userId="57a0cd24-1104-4ff7-86e2-1ca63e7f87c8" providerId="ADAL" clId="{26C0595A-69B7-497B-8AA6-1166A9ED1D38}" dt="2022-03-18T11:38:50.138" v="156" actId="14100"/>
          <ac:spMkLst>
            <pc:docMk/>
            <pc:sldMk cId="977568996" sldId="230719605"/>
            <ac:spMk id="5" creationId="{46AB7A00-CEB8-4AC8-A0C5-10BA51DEB445}"/>
          </ac:spMkLst>
        </pc:spChg>
      </pc:sldChg>
      <pc:sldChg chg="addSp delSp modSp add mod ord">
        <pc:chgData name="Muriel Bakassa Traore" userId="57a0cd24-1104-4ff7-86e2-1ca63e7f87c8" providerId="ADAL" clId="{26C0595A-69B7-497B-8AA6-1166A9ED1D38}" dt="2022-03-18T12:12:00.084" v="2334" actId="14100"/>
        <pc:sldMkLst>
          <pc:docMk/>
          <pc:sldMk cId="165283073" sldId="230719606"/>
        </pc:sldMkLst>
        <pc:spChg chg="mod">
          <ac:chgData name="Muriel Bakassa Traore" userId="57a0cd24-1104-4ff7-86e2-1ca63e7f87c8" providerId="ADAL" clId="{26C0595A-69B7-497B-8AA6-1166A9ED1D38}" dt="2022-03-18T12:07:33.934" v="2133" actId="27636"/>
          <ac:spMkLst>
            <pc:docMk/>
            <pc:sldMk cId="165283073" sldId="230719606"/>
            <ac:spMk id="5" creationId="{D7DBE78E-490C-4739-B0E2-08484C517DD1}"/>
          </ac:spMkLst>
        </pc:spChg>
        <pc:spChg chg="add mod">
          <ac:chgData name="Muriel Bakassa Traore" userId="57a0cd24-1104-4ff7-86e2-1ca63e7f87c8" providerId="ADAL" clId="{26C0595A-69B7-497B-8AA6-1166A9ED1D38}" dt="2022-03-18T12:07:41.267" v="2147" actId="1036"/>
          <ac:spMkLst>
            <pc:docMk/>
            <pc:sldMk cId="165283073" sldId="230719606"/>
            <ac:spMk id="7" creationId="{5861CCF9-9445-4AFB-940E-7AA6028D1BF4}"/>
          </ac:spMkLst>
        </pc:spChg>
        <pc:spChg chg="add del mod">
          <ac:chgData name="Muriel Bakassa Traore" userId="57a0cd24-1104-4ff7-86e2-1ca63e7f87c8" providerId="ADAL" clId="{26C0595A-69B7-497B-8AA6-1166A9ED1D38}" dt="2022-03-18T12:11:27.071" v="2306" actId="478"/>
          <ac:spMkLst>
            <pc:docMk/>
            <pc:sldMk cId="165283073" sldId="230719606"/>
            <ac:spMk id="11" creationId="{92009576-7611-47BA-96B0-468759B4FD09}"/>
          </ac:spMkLst>
        </pc:spChg>
        <pc:spChg chg="add mod">
          <ac:chgData name="Muriel Bakassa Traore" userId="57a0cd24-1104-4ff7-86e2-1ca63e7f87c8" providerId="ADAL" clId="{26C0595A-69B7-497B-8AA6-1166A9ED1D38}" dt="2022-03-18T12:11:56.845" v="2333" actId="1076"/>
          <ac:spMkLst>
            <pc:docMk/>
            <pc:sldMk cId="165283073" sldId="230719606"/>
            <ac:spMk id="13" creationId="{0300DD2E-B198-4AB8-A97B-821A66C14EFE}"/>
          </ac:spMkLst>
        </pc:spChg>
        <pc:grpChg chg="add mod">
          <ac:chgData name="Muriel Bakassa Traore" userId="57a0cd24-1104-4ff7-86e2-1ca63e7f87c8" providerId="ADAL" clId="{26C0595A-69B7-497B-8AA6-1166A9ED1D38}" dt="2022-03-18T12:07:28.033" v="2129"/>
          <ac:grpSpMkLst>
            <pc:docMk/>
            <pc:sldMk cId="165283073" sldId="230719606"/>
            <ac:grpSpMk id="8" creationId="{0C1130FA-FA06-4402-9BB9-DDA4DD8603E3}"/>
          </ac:grpSpMkLst>
        </pc:grpChg>
        <pc:picChg chg="mod">
          <ac:chgData name="Muriel Bakassa Traore" userId="57a0cd24-1104-4ff7-86e2-1ca63e7f87c8" providerId="ADAL" clId="{26C0595A-69B7-497B-8AA6-1166A9ED1D38}" dt="2022-03-18T12:07:28.033" v="2129"/>
          <ac:picMkLst>
            <pc:docMk/>
            <pc:sldMk cId="165283073" sldId="230719606"/>
            <ac:picMk id="9" creationId="{E543A000-CA9D-48C1-A123-16C7FFFFB914}"/>
          </ac:picMkLst>
        </pc:picChg>
        <pc:picChg chg="mod">
          <ac:chgData name="Muriel Bakassa Traore" userId="57a0cd24-1104-4ff7-86e2-1ca63e7f87c8" providerId="ADAL" clId="{26C0595A-69B7-497B-8AA6-1166A9ED1D38}" dt="2022-03-18T12:07:28.033" v="2129"/>
          <ac:picMkLst>
            <pc:docMk/>
            <pc:sldMk cId="165283073" sldId="230719606"/>
            <ac:picMk id="10" creationId="{C2D72689-A86D-4448-999E-B06A1E12CE9F}"/>
          </ac:picMkLst>
        </pc:picChg>
        <pc:cxnChg chg="add mod">
          <ac:chgData name="Muriel Bakassa Traore" userId="57a0cd24-1104-4ff7-86e2-1ca63e7f87c8" providerId="ADAL" clId="{26C0595A-69B7-497B-8AA6-1166A9ED1D38}" dt="2022-03-18T12:11:37.575" v="2309" actId="14100"/>
          <ac:cxnSpMkLst>
            <pc:docMk/>
            <pc:sldMk cId="165283073" sldId="230719606"/>
            <ac:cxnSpMk id="12" creationId="{5EF3B258-21B5-4A77-B055-DD07FE85BEDE}"/>
          </ac:cxnSpMkLst>
        </pc:cxnChg>
        <pc:cxnChg chg="add mod">
          <ac:chgData name="Muriel Bakassa Traore" userId="57a0cd24-1104-4ff7-86e2-1ca63e7f87c8" providerId="ADAL" clId="{26C0595A-69B7-497B-8AA6-1166A9ED1D38}" dt="2022-03-18T12:12:00.084" v="2334" actId="14100"/>
          <ac:cxnSpMkLst>
            <pc:docMk/>
            <pc:sldMk cId="165283073" sldId="230719606"/>
            <ac:cxnSpMk id="16" creationId="{0CE592BC-4180-44F5-BBB9-2540797F669C}"/>
          </ac:cxnSpMkLst>
        </pc:cxnChg>
      </pc:sldChg>
      <pc:sldChg chg="addSp delSp modSp new del mod modClrScheme chgLayout">
        <pc:chgData name="Muriel Bakassa Traore" userId="57a0cd24-1104-4ff7-86e2-1ca63e7f87c8" providerId="ADAL" clId="{26C0595A-69B7-497B-8AA6-1166A9ED1D38}" dt="2022-03-18T12:00:36.449" v="1402" actId="47"/>
        <pc:sldMkLst>
          <pc:docMk/>
          <pc:sldMk cId="2127476584" sldId="230719607"/>
        </pc:sldMkLst>
        <pc:spChg chg="mod ord">
          <ac:chgData name="Muriel Bakassa Traore" userId="57a0cd24-1104-4ff7-86e2-1ca63e7f87c8" providerId="ADAL" clId="{26C0595A-69B7-497B-8AA6-1166A9ED1D38}" dt="2022-03-18T11:52:15.080" v="1037" actId="700"/>
          <ac:spMkLst>
            <pc:docMk/>
            <pc:sldMk cId="2127476584" sldId="230719607"/>
            <ac:spMk id="2" creationId="{10DE9819-9193-4F5B-8EAA-86751F7DDF79}"/>
          </ac:spMkLst>
        </pc:spChg>
        <pc:spChg chg="del mod ord">
          <ac:chgData name="Muriel Bakassa Traore" userId="57a0cd24-1104-4ff7-86e2-1ca63e7f87c8" providerId="ADAL" clId="{26C0595A-69B7-497B-8AA6-1166A9ED1D38}" dt="2022-03-18T11:39:24.819" v="199" actId="700"/>
          <ac:spMkLst>
            <pc:docMk/>
            <pc:sldMk cId="2127476584" sldId="230719607"/>
            <ac:spMk id="3" creationId="{33E20E55-9F2A-494B-962A-9FBFB00AC74B}"/>
          </ac:spMkLst>
        </pc:spChg>
        <pc:spChg chg="del mod ord">
          <ac:chgData name="Muriel Bakassa Traore" userId="57a0cd24-1104-4ff7-86e2-1ca63e7f87c8" providerId="ADAL" clId="{26C0595A-69B7-497B-8AA6-1166A9ED1D38}" dt="2022-03-18T11:39:24.819" v="199" actId="700"/>
          <ac:spMkLst>
            <pc:docMk/>
            <pc:sldMk cId="2127476584" sldId="230719607"/>
            <ac:spMk id="4" creationId="{E0DE2600-F7C2-4788-9AD8-86009576F6B3}"/>
          </ac:spMkLst>
        </pc:spChg>
        <pc:spChg chg="add del mod ord">
          <ac:chgData name="Muriel Bakassa Traore" userId="57a0cd24-1104-4ff7-86e2-1ca63e7f87c8" providerId="ADAL" clId="{26C0595A-69B7-497B-8AA6-1166A9ED1D38}" dt="2022-03-18T11:39:32.262" v="200" actId="700"/>
          <ac:spMkLst>
            <pc:docMk/>
            <pc:sldMk cId="2127476584" sldId="230719607"/>
            <ac:spMk id="5" creationId="{D7E044FD-F48C-4D07-BAB5-0DC455F6A48C}"/>
          </ac:spMkLst>
        </pc:spChg>
        <pc:spChg chg="add del mod ord">
          <ac:chgData name="Muriel Bakassa Traore" userId="57a0cd24-1104-4ff7-86e2-1ca63e7f87c8" providerId="ADAL" clId="{26C0595A-69B7-497B-8AA6-1166A9ED1D38}" dt="2022-03-18T11:39:32.262" v="200" actId="700"/>
          <ac:spMkLst>
            <pc:docMk/>
            <pc:sldMk cId="2127476584" sldId="230719607"/>
            <ac:spMk id="6" creationId="{3248F70D-DC68-4A92-B868-861FD45BCC4E}"/>
          </ac:spMkLst>
        </pc:spChg>
        <pc:spChg chg="add del mod ord">
          <ac:chgData name="Muriel Bakassa Traore" userId="57a0cd24-1104-4ff7-86e2-1ca63e7f87c8" providerId="ADAL" clId="{26C0595A-69B7-497B-8AA6-1166A9ED1D38}" dt="2022-03-18T11:52:15.080" v="1037" actId="700"/>
          <ac:spMkLst>
            <pc:docMk/>
            <pc:sldMk cId="2127476584" sldId="230719607"/>
            <ac:spMk id="7" creationId="{494B9B14-B192-482C-9B39-CFFA6D654503}"/>
          </ac:spMkLst>
        </pc:spChg>
        <pc:spChg chg="add mod ord">
          <ac:chgData name="Muriel Bakassa Traore" userId="57a0cd24-1104-4ff7-86e2-1ca63e7f87c8" providerId="ADAL" clId="{26C0595A-69B7-497B-8AA6-1166A9ED1D38}" dt="2022-03-18T11:52:15.080" v="1037" actId="700"/>
          <ac:spMkLst>
            <pc:docMk/>
            <pc:sldMk cId="2127476584" sldId="230719607"/>
            <ac:spMk id="8" creationId="{C9748432-C768-4815-956E-E00749165A70}"/>
          </ac:spMkLst>
        </pc:spChg>
        <pc:spChg chg="add del mod ord">
          <ac:chgData name="Muriel Bakassa Traore" userId="57a0cd24-1104-4ff7-86e2-1ca63e7f87c8" providerId="ADAL" clId="{26C0595A-69B7-497B-8AA6-1166A9ED1D38}" dt="2022-03-18T11:52:15.080" v="1037" actId="700"/>
          <ac:spMkLst>
            <pc:docMk/>
            <pc:sldMk cId="2127476584" sldId="230719607"/>
            <ac:spMk id="9" creationId="{E54DBBB9-C8FE-439B-86A3-0E4E7AA0E805}"/>
          </ac:spMkLst>
        </pc:spChg>
        <pc:spChg chg="add del mod ord">
          <ac:chgData name="Muriel Bakassa Traore" userId="57a0cd24-1104-4ff7-86e2-1ca63e7f87c8" providerId="ADAL" clId="{26C0595A-69B7-497B-8AA6-1166A9ED1D38}" dt="2022-03-18T11:52:15.080" v="1037" actId="700"/>
          <ac:spMkLst>
            <pc:docMk/>
            <pc:sldMk cId="2127476584" sldId="230719607"/>
            <ac:spMk id="10" creationId="{F46CB514-3F78-4943-BBA8-5EA5A4A26C73}"/>
          </ac:spMkLst>
        </pc:spChg>
      </pc:sldChg>
      <pc:sldChg chg="new del">
        <pc:chgData name="Muriel Bakassa Traore" userId="57a0cd24-1104-4ff7-86e2-1ca63e7f87c8" providerId="ADAL" clId="{26C0595A-69B7-497B-8AA6-1166A9ED1D38}" dt="2022-03-18T11:45:57.980" v="672" actId="47"/>
        <pc:sldMkLst>
          <pc:docMk/>
          <pc:sldMk cId="278914332" sldId="230719608"/>
        </pc:sldMkLst>
      </pc:sldChg>
      <pc:sldChg chg="addSp delSp modSp add mod">
        <pc:chgData name="Muriel Bakassa Traore" userId="57a0cd24-1104-4ff7-86e2-1ca63e7f87c8" providerId="ADAL" clId="{26C0595A-69B7-497B-8AA6-1166A9ED1D38}" dt="2022-03-18T12:09:13.706" v="2217" actId="14100"/>
        <pc:sldMkLst>
          <pc:docMk/>
          <pc:sldMk cId="601489142" sldId="230719608"/>
        </pc:sldMkLst>
        <pc:spChg chg="mod">
          <ac:chgData name="Muriel Bakassa Traore" userId="57a0cd24-1104-4ff7-86e2-1ca63e7f87c8" providerId="ADAL" clId="{26C0595A-69B7-497B-8AA6-1166A9ED1D38}" dt="2022-03-18T11:52:30.972" v="1079" actId="20577"/>
          <ac:spMkLst>
            <pc:docMk/>
            <pc:sldMk cId="601489142" sldId="230719608"/>
            <ac:spMk id="5" creationId="{D7DBE78E-490C-4739-B0E2-08484C517DD1}"/>
          </ac:spMkLst>
        </pc:spChg>
        <pc:spChg chg="mod">
          <ac:chgData name="Muriel Bakassa Traore" userId="57a0cd24-1104-4ff7-86e2-1ca63e7f87c8" providerId="ADAL" clId="{26C0595A-69B7-497B-8AA6-1166A9ED1D38}" dt="2022-03-18T12:09:04.280" v="2215" actId="313"/>
          <ac:spMkLst>
            <pc:docMk/>
            <pc:sldMk cId="601489142" sldId="230719608"/>
            <ac:spMk id="8" creationId="{F4766931-436D-422F-9E5D-2725E1A1F23E}"/>
          </ac:spMkLst>
        </pc:spChg>
        <pc:grpChg chg="del">
          <ac:chgData name="Muriel Bakassa Traore" userId="57a0cd24-1104-4ff7-86e2-1ca63e7f87c8" providerId="ADAL" clId="{26C0595A-69B7-497B-8AA6-1166A9ED1D38}" dt="2022-03-18T11:52:32.711" v="1080" actId="478"/>
          <ac:grpSpMkLst>
            <pc:docMk/>
            <pc:sldMk cId="601489142" sldId="230719608"/>
            <ac:grpSpMk id="11" creationId="{3C5A1AA4-CB4E-43F0-8EBF-00847FBFE941}"/>
          </ac:grpSpMkLst>
        </pc:grpChg>
        <pc:picChg chg="add mod ord">
          <ac:chgData name="Muriel Bakassa Traore" userId="57a0cd24-1104-4ff7-86e2-1ca63e7f87c8" providerId="ADAL" clId="{26C0595A-69B7-497B-8AA6-1166A9ED1D38}" dt="2022-03-18T11:55:43.696" v="1089" actId="167"/>
          <ac:picMkLst>
            <pc:docMk/>
            <pc:sldMk cId="601489142" sldId="230719608"/>
            <ac:picMk id="14" creationId="{85EC464D-3FA5-464C-B4B2-B94D946561EA}"/>
          </ac:picMkLst>
        </pc:picChg>
        <pc:picChg chg="add mod">
          <ac:chgData name="Muriel Bakassa Traore" userId="57a0cd24-1104-4ff7-86e2-1ca63e7f87c8" providerId="ADAL" clId="{26C0595A-69B7-497B-8AA6-1166A9ED1D38}" dt="2022-03-18T12:08:40.136" v="2176"/>
          <ac:picMkLst>
            <pc:docMk/>
            <pc:sldMk cId="601489142" sldId="230719608"/>
            <ac:picMk id="15" creationId="{3090EEBD-7C9F-42EE-A05B-A7029FC0FD8B}"/>
          </ac:picMkLst>
        </pc:picChg>
        <pc:cxnChg chg="mod">
          <ac:chgData name="Muriel Bakassa Traore" userId="57a0cd24-1104-4ff7-86e2-1ca63e7f87c8" providerId="ADAL" clId="{26C0595A-69B7-497B-8AA6-1166A9ED1D38}" dt="2022-03-18T12:09:13.706" v="2217" actId="14100"/>
          <ac:cxnSpMkLst>
            <pc:docMk/>
            <pc:sldMk cId="601489142" sldId="230719608"/>
            <ac:cxnSpMk id="9" creationId="{05DE2ABC-0F57-4C5A-8F1B-BD20BD0E48C1}"/>
          </ac:cxnSpMkLst>
        </pc:cxnChg>
        <pc:cxnChg chg="del mod">
          <ac:chgData name="Muriel Bakassa Traore" userId="57a0cd24-1104-4ff7-86e2-1ca63e7f87c8" providerId="ADAL" clId="{26C0595A-69B7-497B-8AA6-1166A9ED1D38}" dt="2022-03-18T11:56:11.723" v="1133" actId="478"/>
          <ac:cxnSpMkLst>
            <pc:docMk/>
            <pc:sldMk cId="601489142" sldId="230719608"/>
            <ac:cxnSpMk id="20" creationId="{1309AD70-DB19-4FC4-9E1D-91339DC70671}"/>
          </ac:cxnSpMkLst>
        </pc:cxnChg>
      </pc:sldChg>
      <pc:sldChg chg="addSp delSp modSp add del mod ord">
        <pc:chgData name="Muriel Bakassa Traore" userId="57a0cd24-1104-4ff7-86e2-1ca63e7f87c8" providerId="ADAL" clId="{26C0595A-69B7-497B-8AA6-1166A9ED1D38}" dt="2022-03-18T11:49:15.167" v="741" actId="47"/>
        <pc:sldMkLst>
          <pc:docMk/>
          <pc:sldMk cId="678613054" sldId="230719609"/>
        </pc:sldMkLst>
        <pc:spChg chg="del mod">
          <ac:chgData name="Muriel Bakassa Traore" userId="57a0cd24-1104-4ff7-86e2-1ca63e7f87c8" providerId="ADAL" clId="{26C0595A-69B7-497B-8AA6-1166A9ED1D38}" dt="2022-03-18T11:49:02.408" v="734"/>
          <ac:spMkLst>
            <pc:docMk/>
            <pc:sldMk cId="678613054" sldId="230719609"/>
            <ac:spMk id="8" creationId="{F4766931-436D-422F-9E5D-2725E1A1F23E}"/>
          </ac:spMkLst>
        </pc:spChg>
        <pc:picChg chg="add del mod">
          <ac:chgData name="Muriel Bakassa Traore" userId="57a0cd24-1104-4ff7-86e2-1ca63e7f87c8" providerId="ADAL" clId="{26C0595A-69B7-497B-8AA6-1166A9ED1D38}" dt="2022-03-18T11:46:33.577" v="676"/>
          <ac:picMkLst>
            <pc:docMk/>
            <pc:sldMk cId="678613054" sldId="230719609"/>
            <ac:picMk id="11" creationId="{3039B8BC-50DE-4A96-AC73-9B85A8A435FF}"/>
          </ac:picMkLst>
        </pc:picChg>
        <pc:cxnChg chg="mod">
          <ac:chgData name="Muriel Bakassa Traore" userId="57a0cd24-1104-4ff7-86e2-1ca63e7f87c8" providerId="ADAL" clId="{26C0595A-69B7-497B-8AA6-1166A9ED1D38}" dt="2022-03-18T11:49:02.408" v="733" actId="47"/>
          <ac:cxnSpMkLst>
            <pc:docMk/>
            <pc:sldMk cId="678613054" sldId="230719609"/>
            <ac:cxnSpMk id="9" creationId="{05DE2ABC-0F57-4C5A-8F1B-BD20BD0E48C1}"/>
          </ac:cxnSpMkLst>
        </pc:cxnChg>
      </pc:sldChg>
      <pc:sldChg chg="addSp delSp modSp new mod">
        <pc:chgData name="Muriel Bakassa Traore" userId="57a0cd24-1104-4ff7-86e2-1ca63e7f87c8" providerId="ADAL" clId="{26C0595A-69B7-497B-8AA6-1166A9ED1D38}" dt="2022-03-18T12:15:21.963" v="2672" actId="14100"/>
        <pc:sldMkLst>
          <pc:docMk/>
          <pc:sldMk cId="797807523" sldId="230719609"/>
        </pc:sldMkLst>
        <pc:spChg chg="del">
          <ac:chgData name="Muriel Bakassa Traore" userId="57a0cd24-1104-4ff7-86e2-1ca63e7f87c8" providerId="ADAL" clId="{26C0595A-69B7-497B-8AA6-1166A9ED1D38}" dt="2022-03-18T12:12:21.260" v="2338" actId="478"/>
          <ac:spMkLst>
            <pc:docMk/>
            <pc:sldMk cId="797807523" sldId="230719609"/>
            <ac:spMk id="4" creationId="{3DABE742-46F3-407D-8DE1-DD08761949CF}"/>
          </ac:spMkLst>
        </pc:spChg>
        <pc:spChg chg="add mod">
          <ac:chgData name="Muriel Bakassa Traore" userId="57a0cd24-1104-4ff7-86e2-1ca63e7f87c8" providerId="ADAL" clId="{26C0595A-69B7-497B-8AA6-1166A9ED1D38}" dt="2022-03-18T12:12:21.560" v="2339"/>
          <ac:spMkLst>
            <pc:docMk/>
            <pc:sldMk cId="797807523" sldId="230719609"/>
            <ac:spMk id="8" creationId="{EE8F5F56-6F9A-4304-9C1C-B127F72F74DB}"/>
          </ac:spMkLst>
        </pc:spChg>
        <pc:spChg chg="add mod">
          <ac:chgData name="Muriel Bakassa Traore" userId="57a0cd24-1104-4ff7-86e2-1ca63e7f87c8" providerId="ADAL" clId="{26C0595A-69B7-497B-8AA6-1166A9ED1D38}" dt="2022-03-18T12:14:58.439" v="2656" actId="1035"/>
          <ac:spMkLst>
            <pc:docMk/>
            <pc:sldMk cId="797807523" sldId="230719609"/>
            <ac:spMk id="9" creationId="{E0853014-D283-4C4A-B462-CDEC06805998}"/>
          </ac:spMkLst>
        </pc:spChg>
        <pc:grpChg chg="add mod">
          <ac:chgData name="Muriel Bakassa Traore" userId="57a0cd24-1104-4ff7-86e2-1ca63e7f87c8" providerId="ADAL" clId="{26C0595A-69B7-497B-8AA6-1166A9ED1D38}" dt="2022-03-18T12:12:24.904" v="2340" actId="1076"/>
          <ac:grpSpMkLst>
            <pc:docMk/>
            <pc:sldMk cId="797807523" sldId="230719609"/>
            <ac:grpSpMk id="5" creationId="{BDC1A472-1418-4A29-A20B-66CE4B65E7FB}"/>
          </ac:grpSpMkLst>
        </pc:grpChg>
        <pc:picChg chg="mod">
          <ac:chgData name="Muriel Bakassa Traore" userId="57a0cd24-1104-4ff7-86e2-1ca63e7f87c8" providerId="ADAL" clId="{26C0595A-69B7-497B-8AA6-1166A9ED1D38}" dt="2022-03-18T12:12:13.331" v="2336"/>
          <ac:picMkLst>
            <pc:docMk/>
            <pc:sldMk cId="797807523" sldId="230719609"/>
            <ac:picMk id="6" creationId="{35DEB9B0-98AF-49E3-AE8E-262AFB986CF2}"/>
          </ac:picMkLst>
        </pc:picChg>
        <pc:picChg chg="mod">
          <ac:chgData name="Muriel Bakassa Traore" userId="57a0cd24-1104-4ff7-86e2-1ca63e7f87c8" providerId="ADAL" clId="{26C0595A-69B7-497B-8AA6-1166A9ED1D38}" dt="2022-03-18T12:12:13.331" v="2336"/>
          <ac:picMkLst>
            <pc:docMk/>
            <pc:sldMk cId="797807523" sldId="230719609"/>
            <ac:picMk id="7" creationId="{0FC33CE8-084B-403B-834D-7BEA65CFCB4E}"/>
          </ac:picMkLst>
        </pc:picChg>
        <pc:cxnChg chg="add mod">
          <ac:chgData name="Muriel Bakassa Traore" userId="57a0cd24-1104-4ff7-86e2-1ca63e7f87c8" providerId="ADAL" clId="{26C0595A-69B7-497B-8AA6-1166A9ED1D38}" dt="2022-03-18T12:15:11.940" v="2666" actId="1035"/>
          <ac:cxnSpMkLst>
            <pc:docMk/>
            <pc:sldMk cId="797807523" sldId="230719609"/>
            <ac:cxnSpMk id="10" creationId="{1B5403A8-0959-43B7-8E3D-E5AE5363A246}"/>
          </ac:cxnSpMkLst>
        </pc:cxnChg>
        <pc:cxnChg chg="add mod">
          <ac:chgData name="Muriel Bakassa Traore" userId="57a0cd24-1104-4ff7-86e2-1ca63e7f87c8" providerId="ADAL" clId="{26C0595A-69B7-497B-8AA6-1166A9ED1D38}" dt="2022-03-18T12:15:17.750" v="2669" actId="14100"/>
          <ac:cxnSpMkLst>
            <pc:docMk/>
            <pc:sldMk cId="797807523" sldId="230719609"/>
            <ac:cxnSpMk id="13" creationId="{E0A8F385-FDE6-4BFD-884F-674AB118207B}"/>
          </ac:cxnSpMkLst>
        </pc:cxnChg>
        <pc:cxnChg chg="add mod">
          <ac:chgData name="Muriel Bakassa Traore" userId="57a0cd24-1104-4ff7-86e2-1ca63e7f87c8" providerId="ADAL" clId="{26C0595A-69B7-497B-8AA6-1166A9ED1D38}" dt="2022-03-18T12:15:21.963" v="2672" actId="14100"/>
          <ac:cxnSpMkLst>
            <pc:docMk/>
            <pc:sldMk cId="797807523" sldId="230719609"/>
            <ac:cxnSpMk id="16" creationId="{8A5FFE7B-4C93-445E-A8D8-763250EDE42F}"/>
          </ac:cxnSpMkLst>
        </pc:cxnChg>
      </pc:sldChg>
      <pc:sldChg chg="addSp delSp modSp add mod">
        <pc:chgData name="Muriel Bakassa Traore" userId="57a0cd24-1104-4ff7-86e2-1ca63e7f87c8" providerId="ADAL" clId="{26C0595A-69B7-497B-8AA6-1166A9ED1D38}" dt="2022-03-18T12:16:52.717" v="2807" actId="478"/>
        <pc:sldMkLst>
          <pc:docMk/>
          <pc:sldMk cId="1974220227" sldId="230719610"/>
        </pc:sldMkLst>
        <pc:spChg chg="mod">
          <ac:chgData name="Muriel Bakassa Traore" userId="57a0cd24-1104-4ff7-86e2-1ca63e7f87c8" providerId="ADAL" clId="{26C0595A-69B7-497B-8AA6-1166A9ED1D38}" dt="2022-03-18T12:16:47.885" v="2806" actId="20577"/>
          <ac:spMkLst>
            <pc:docMk/>
            <pc:sldMk cId="1974220227" sldId="230719610"/>
            <ac:spMk id="9" creationId="{E0853014-D283-4C4A-B462-CDEC06805998}"/>
          </ac:spMkLst>
        </pc:spChg>
        <pc:grpChg chg="del">
          <ac:chgData name="Muriel Bakassa Traore" userId="57a0cd24-1104-4ff7-86e2-1ca63e7f87c8" providerId="ADAL" clId="{26C0595A-69B7-497B-8AA6-1166A9ED1D38}" dt="2022-03-18T12:15:48.903" v="2679" actId="478"/>
          <ac:grpSpMkLst>
            <pc:docMk/>
            <pc:sldMk cId="1974220227" sldId="230719610"/>
            <ac:grpSpMk id="5" creationId="{BDC1A472-1418-4A29-A20B-66CE4B65E7FB}"/>
          </ac:grpSpMkLst>
        </pc:grpChg>
        <pc:grpChg chg="add mod ord">
          <ac:chgData name="Muriel Bakassa Traore" userId="57a0cd24-1104-4ff7-86e2-1ca63e7f87c8" providerId="ADAL" clId="{26C0595A-69B7-497B-8AA6-1166A9ED1D38}" dt="2022-03-18T12:15:53.167" v="2680" actId="167"/>
          <ac:grpSpMkLst>
            <pc:docMk/>
            <pc:sldMk cId="1974220227" sldId="230719610"/>
            <ac:grpSpMk id="12" creationId="{31BF5FE9-57AB-472C-BF4F-FD499E13763E}"/>
          </ac:grpSpMkLst>
        </pc:grpChg>
        <pc:picChg chg="mod">
          <ac:chgData name="Muriel Bakassa Traore" userId="57a0cd24-1104-4ff7-86e2-1ca63e7f87c8" providerId="ADAL" clId="{26C0595A-69B7-497B-8AA6-1166A9ED1D38}" dt="2022-03-18T12:15:34.691" v="2674"/>
          <ac:picMkLst>
            <pc:docMk/>
            <pc:sldMk cId="1974220227" sldId="230719610"/>
            <ac:picMk id="14" creationId="{D6BA0336-7714-44E3-9857-8680AC6B41C4}"/>
          </ac:picMkLst>
        </pc:picChg>
        <pc:picChg chg="mod">
          <ac:chgData name="Muriel Bakassa Traore" userId="57a0cd24-1104-4ff7-86e2-1ca63e7f87c8" providerId="ADAL" clId="{26C0595A-69B7-497B-8AA6-1166A9ED1D38}" dt="2022-03-18T12:15:34.691" v="2674"/>
          <ac:picMkLst>
            <pc:docMk/>
            <pc:sldMk cId="1974220227" sldId="230719610"/>
            <ac:picMk id="15" creationId="{F524F6E8-DB0D-4A1D-B4F4-EDA7E927763D}"/>
          </ac:picMkLst>
        </pc:picChg>
        <pc:cxnChg chg="del">
          <ac:chgData name="Muriel Bakassa Traore" userId="57a0cd24-1104-4ff7-86e2-1ca63e7f87c8" providerId="ADAL" clId="{26C0595A-69B7-497B-8AA6-1166A9ED1D38}" dt="2022-03-18T12:16:52.717" v="2807" actId="478"/>
          <ac:cxnSpMkLst>
            <pc:docMk/>
            <pc:sldMk cId="1974220227" sldId="230719610"/>
            <ac:cxnSpMk id="13" creationId="{E0A8F385-FDE6-4BFD-884F-674AB118207B}"/>
          </ac:cxnSpMkLst>
        </pc:cxnChg>
        <pc:cxnChg chg="del mod">
          <ac:chgData name="Muriel Bakassa Traore" userId="57a0cd24-1104-4ff7-86e2-1ca63e7f87c8" providerId="ADAL" clId="{26C0595A-69B7-497B-8AA6-1166A9ED1D38}" dt="2022-03-18T12:16:52.717" v="2807" actId="478"/>
          <ac:cxnSpMkLst>
            <pc:docMk/>
            <pc:sldMk cId="1974220227" sldId="230719610"/>
            <ac:cxnSpMk id="16" creationId="{8A5FFE7B-4C93-445E-A8D8-763250EDE42F}"/>
          </ac:cxnSpMkLst>
        </pc:cxnChg>
      </pc:sldChg>
      <pc:sldChg chg="modSp add mod">
        <pc:chgData name="Muriel Bakassa Traore" userId="57a0cd24-1104-4ff7-86e2-1ca63e7f87c8" providerId="ADAL" clId="{26C0595A-69B7-497B-8AA6-1166A9ED1D38}" dt="2022-03-18T12:23:14.453" v="3262" actId="20577"/>
        <pc:sldMkLst>
          <pc:docMk/>
          <pc:sldMk cId="1531208785" sldId="230719611"/>
        </pc:sldMkLst>
        <pc:spChg chg="mod">
          <ac:chgData name="Muriel Bakassa Traore" userId="57a0cd24-1104-4ff7-86e2-1ca63e7f87c8" providerId="ADAL" clId="{26C0595A-69B7-497B-8AA6-1166A9ED1D38}" dt="2022-03-18T12:23:14.453" v="3262" actId="20577"/>
          <ac:spMkLst>
            <pc:docMk/>
            <pc:sldMk cId="1531208785" sldId="230719611"/>
            <ac:spMk id="5" creationId="{46AB7A00-CEB8-4AC8-A0C5-10BA51DEB445}"/>
          </ac:spMkLst>
        </pc:spChg>
      </pc:sldChg>
      <pc:sldChg chg="modSp add mod">
        <pc:chgData name="Muriel Bakassa Traore" userId="57a0cd24-1104-4ff7-86e2-1ca63e7f87c8" providerId="ADAL" clId="{26C0595A-69B7-497B-8AA6-1166A9ED1D38}" dt="2022-03-18T12:19:02.749" v="2911" actId="14100"/>
        <pc:sldMkLst>
          <pc:docMk/>
          <pc:sldMk cId="3880088984" sldId="230719612"/>
        </pc:sldMkLst>
        <pc:spChg chg="mod">
          <ac:chgData name="Muriel Bakassa Traore" userId="57a0cd24-1104-4ff7-86e2-1ca63e7f87c8" providerId="ADAL" clId="{26C0595A-69B7-497B-8AA6-1166A9ED1D38}" dt="2022-03-18T12:17:55.126" v="2830" actId="20577"/>
          <ac:spMkLst>
            <pc:docMk/>
            <pc:sldMk cId="3880088984" sldId="230719612"/>
            <ac:spMk id="5" creationId="{D7DBE78E-490C-4739-B0E2-08484C517DD1}"/>
          </ac:spMkLst>
        </pc:spChg>
        <pc:spChg chg="mod">
          <ac:chgData name="Muriel Bakassa Traore" userId="57a0cd24-1104-4ff7-86e2-1ca63e7f87c8" providerId="ADAL" clId="{26C0595A-69B7-497B-8AA6-1166A9ED1D38}" dt="2022-03-18T12:18:42.060" v="2909" actId="313"/>
          <ac:spMkLst>
            <pc:docMk/>
            <pc:sldMk cId="3880088984" sldId="230719612"/>
            <ac:spMk id="8" creationId="{F4766931-436D-422F-9E5D-2725E1A1F23E}"/>
          </ac:spMkLst>
        </pc:spChg>
        <pc:cxnChg chg="mod">
          <ac:chgData name="Muriel Bakassa Traore" userId="57a0cd24-1104-4ff7-86e2-1ca63e7f87c8" providerId="ADAL" clId="{26C0595A-69B7-497B-8AA6-1166A9ED1D38}" dt="2022-03-18T12:19:02.749" v="2911" actId="14100"/>
          <ac:cxnSpMkLst>
            <pc:docMk/>
            <pc:sldMk cId="3880088984" sldId="230719612"/>
            <ac:cxnSpMk id="23" creationId="{72FC8D61-B1DC-4350-B89E-03F3A2EC7EF8}"/>
          </ac:cxnSpMkLst>
        </pc:cxnChg>
      </pc:sldChg>
      <pc:sldChg chg="delSp modSp add del mod">
        <pc:chgData name="Muriel Bakassa Traore" userId="57a0cd24-1104-4ff7-86e2-1ca63e7f87c8" providerId="ADAL" clId="{26C0595A-69B7-497B-8AA6-1166A9ED1D38}" dt="2022-03-18T12:20:04.897" v="2929" actId="47"/>
        <pc:sldMkLst>
          <pc:docMk/>
          <pc:sldMk cId="1976236692" sldId="230719613"/>
        </pc:sldMkLst>
        <pc:spChg chg="mod">
          <ac:chgData name="Muriel Bakassa Traore" userId="57a0cd24-1104-4ff7-86e2-1ca63e7f87c8" providerId="ADAL" clId="{26C0595A-69B7-497B-8AA6-1166A9ED1D38}" dt="2022-03-18T12:19:27.098" v="2918" actId="20577"/>
          <ac:spMkLst>
            <pc:docMk/>
            <pc:sldMk cId="1976236692" sldId="230719613"/>
            <ac:spMk id="19" creationId="{7AC03EAA-F364-4EC1-A657-2B8CD815989C}"/>
          </ac:spMkLst>
        </pc:spChg>
        <pc:grpChg chg="del">
          <ac:chgData name="Muriel Bakassa Traore" userId="57a0cd24-1104-4ff7-86e2-1ca63e7f87c8" providerId="ADAL" clId="{26C0595A-69B7-497B-8AA6-1166A9ED1D38}" dt="2022-03-18T12:19:30.579" v="2919" actId="478"/>
          <ac:grpSpMkLst>
            <pc:docMk/>
            <pc:sldMk cId="1976236692" sldId="230719613"/>
            <ac:grpSpMk id="7" creationId="{03C0BCFD-B908-4011-9FC2-781191D7D2C2}"/>
          </ac:grpSpMkLst>
        </pc:grpChg>
      </pc:sldChg>
      <pc:sldChg chg="addSp delSp modSp add mod">
        <pc:chgData name="Muriel Bakassa Traore" userId="57a0cd24-1104-4ff7-86e2-1ca63e7f87c8" providerId="ADAL" clId="{26C0595A-69B7-497B-8AA6-1166A9ED1D38}" dt="2022-03-18T12:23:26.588" v="3274" actId="20577"/>
        <pc:sldMkLst>
          <pc:docMk/>
          <pc:sldMk cId="2178215819" sldId="230719614"/>
        </pc:sldMkLst>
        <pc:spChg chg="mod">
          <ac:chgData name="Muriel Bakassa Traore" userId="57a0cd24-1104-4ff7-86e2-1ca63e7f87c8" providerId="ADAL" clId="{26C0595A-69B7-497B-8AA6-1166A9ED1D38}" dt="2022-03-18T12:21:16.138" v="3106" actId="1036"/>
          <ac:spMkLst>
            <pc:docMk/>
            <pc:sldMk cId="2178215819" sldId="230719614"/>
            <ac:spMk id="11" creationId="{30AA971C-D8CF-4164-8BAD-91779EA614E5}"/>
          </ac:spMkLst>
        </pc:spChg>
        <pc:spChg chg="del">
          <ac:chgData name="Muriel Bakassa Traore" userId="57a0cd24-1104-4ff7-86e2-1ca63e7f87c8" providerId="ADAL" clId="{26C0595A-69B7-497B-8AA6-1166A9ED1D38}" dt="2022-03-18T12:20:48.574" v="3012" actId="478"/>
          <ac:spMkLst>
            <pc:docMk/>
            <pc:sldMk cId="2178215819" sldId="230719614"/>
            <ac:spMk id="12" creationId="{4775D8F2-1591-4D6B-A931-32D26E8D2A60}"/>
          </ac:spMkLst>
        </pc:spChg>
        <pc:spChg chg="mod">
          <ac:chgData name="Muriel Bakassa Traore" userId="57a0cd24-1104-4ff7-86e2-1ca63e7f87c8" providerId="ADAL" clId="{26C0595A-69B7-497B-8AA6-1166A9ED1D38}" dt="2022-03-18T12:23:26.588" v="3274" actId="20577"/>
          <ac:spMkLst>
            <pc:docMk/>
            <pc:sldMk cId="2178215819" sldId="230719614"/>
            <ac:spMk id="19" creationId="{7AC03EAA-F364-4EC1-A657-2B8CD815989C}"/>
          </ac:spMkLst>
        </pc:spChg>
        <pc:spChg chg="mod">
          <ac:chgData name="Muriel Bakassa Traore" userId="57a0cd24-1104-4ff7-86e2-1ca63e7f87c8" providerId="ADAL" clId="{26C0595A-69B7-497B-8AA6-1166A9ED1D38}" dt="2022-03-18T12:22:52.430" v="3225" actId="1035"/>
          <ac:spMkLst>
            <pc:docMk/>
            <pc:sldMk cId="2178215819" sldId="230719614"/>
            <ac:spMk id="21" creationId="{CD7900B9-1D26-48BE-BF84-FD3C945EC4D2}"/>
          </ac:spMkLst>
        </pc:spChg>
        <pc:spChg chg="del">
          <ac:chgData name="Muriel Bakassa Traore" userId="57a0cd24-1104-4ff7-86e2-1ca63e7f87c8" providerId="ADAL" clId="{26C0595A-69B7-497B-8AA6-1166A9ED1D38}" dt="2022-03-18T12:20:48.574" v="3012" actId="478"/>
          <ac:spMkLst>
            <pc:docMk/>
            <pc:sldMk cId="2178215819" sldId="230719614"/>
            <ac:spMk id="27" creationId="{D19E27C6-EA79-4D61-BEA8-1BDB1FE3A880}"/>
          </ac:spMkLst>
        </pc:spChg>
        <pc:grpChg chg="add del ord">
          <ac:chgData name="Muriel Bakassa Traore" userId="57a0cd24-1104-4ff7-86e2-1ca63e7f87c8" providerId="ADAL" clId="{26C0595A-69B7-497B-8AA6-1166A9ED1D38}" dt="2022-03-18T12:19:43.588" v="2924" actId="478"/>
          <ac:grpSpMkLst>
            <pc:docMk/>
            <pc:sldMk cId="2178215819" sldId="230719614"/>
            <ac:grpSpMk id="7" creationId="{03C0BCFD-B908-4011-9FC2-781191D7D2C2}"/>
          </ac:grpSpMkLst>
        </pc:grpChg>
        <pc:grpChg chg="add mod ord">
          <ac:chgData name="Muriel Bakassa Traore" userId="57a0cd24-1104-4ff7-86e2-1ca63e7f87c8" providerId="ADAL" clId="{26C0595A-69B7-497B-8AA6-1166A9ED1D38}" dt="2022-03-18T12:20:08.792" v="2930" actId="167"/>
          <ac:grpSpMkLst>
            <pc:docMk/>
            <pc:sldMk cId="2178215819" sldId="230719614"/>
            <ac:grpSpMk id="17" creationId="{15EB5290-E2E9-4725-9519-1BCD75ED8E8E}"/>
          </ac:grpSpMkLst>
        </pc:grpChg>
        <pc:picChg chg="add del mod topLvl">
          <ac:chgData name="Muriel Bakassa Traore" userId="57a0cd24-1104-4ff7-86e2-1ca63e7f87c8" providerId="ADAL" clId="{26C0595A-69B7-497B-8AA6-1166A9ED1D38}" dt="2022-03-18T12:19:41.481" v="2923" actId="478"/>
          <ac:picMkLst>
            <pc:docMk/>
            <pc:sldMk cId="2178215819" sldId="230719614"/>
            <ac:picMk id="8" creationId="{EC58677F-6EEB-43C5-BAA7-A2721ECE56D4}"/>
          </ac:picMkLst>
        </pc:picChg>
        <pc:picChg chg="mod topLvl">
          <ac:chgData name="Muriel Bakassa Traore" userId="57a0cd24-1104-4ff7-86e2-1ca63e7f87c8" providerId="ADAL" clId="{26C0595A-69B7-497B-8AA6-1166A9ED1D38}" dt="2022-03-18T12:19:41.481" v="2923" actId="478"/>
          <ac:picMkLst>
            <pc:docMk/>
            <pc:sldMk cId="2178215819" sldId="230719614"/>
            <ac:picMk id="9" creationId="{29E6EB2C-20F0-4C56-B186-C5F37810DCCE}"/>
          </ac:picMkLst>
        </pc:picChg>
        <pc:picChg chg="mod">
          <ac:chgData name="Muriel Bakassa Traore" userId="57a0cd24-1104-4ff7-86e2-1ca63e7f87c8" providerId="ADAL" clId="{26C0595A-69B7-497B-8AA6-1166A9ED1D38}" dt="2022-03-18T12:19:47.231" v="2925"/>
          <ac:picMkLst>
            <pc:docMk/>
            <pc:sldMk cId="2178215819" sldId="230719614"/>
            <ac:picMk id="18" creationId="{82684C6F-04B5-4AC0-B83E-69D02D2FE0DC}"/>
          </ac:picMkLst>
        </pc:picChg>
        <pc:picChg chg="mod">
          <ac:chgData name="Muriel Bakassa Traore" userId="57a0cd24-1104-4ff7-86e2-1ca63e7f87c8" providerId="ADAL" clId="{26C0595A-69B7-497B-8AA6-1166A9ED1D38}" dt="2022-03-18T12:19:47.231" v="2925"/>
          <ac:picMkLst>
            <pc:docMk/>
            <pc:sldMk cId="2178215819" sldId="230719614"/>
            <ac:picMk id="20" creationId="{53BE26C8-7E10-4A3E-B078-8FE7841C57EB}"/>
          </ac:picMkLst>
        </pc:picChg>
        <pc:cxnChg chg="mod">
          <ac:chgData name="Muriel Bakassa Traore" userId="57a0cd24-1104-4ff7-86e2-1ca63e7f87c8" providerId="ADAL" clId="{26C0595A-69B7-497B-8AA6-1166A9ED1D38}" dt="2022-03-18T12:21:16.138" v="3106" actId="1036"/>
          <ac:cxnSpMkLst>
            <pc:docMk/>
            <pc:sldMk cId="2178215819" sldId="230719614"/>
            <ac:cxnSpMk id="13" creationId="{2BC6865A-EB15-4498-AE33-EA9E7463CD76}"/>
          </ac:cxnSpMkLst>
        </pc:cxnChg>
        <pc:cxnChg chg="del mod">
          <ac:chgData name="Muriel Bakassa Traore" userId="57a0cd24-1104-4ff7-86e2-1ca63e7f87c8" providerId="ADAL" clId="{26C0595A-69B7-497B-8AA6-1166A9ED1D38}" dt="2022-03-18T12:21:19.485" v="3107" actId="478"/>
          <ac:cxnSpMkLst>
            <pc:docMk/>
            <pc:sldMk cId="2178215819" sldId="230719614"/>
            <ac:cxnSpMk id="16" creationId="{E579ABE5-9F90-40A7-83D3-73DA69797C32}"/>
          </ac:cxnSpMkLst>
        </pc:cxnChg>
        <pc:cxnChg chg="mod">
          <ac:chgData name="Muriel Bakassa Traore" userId="57a0cd24-1104-4ff7-86e2-1ca63e7f87c8" providerId="ADAL" clId="{26C0595A-69B7-497B-8AA6-1166A9ED1D38}" dt="2022-03-18T12:22:55.594" v="3226" actId="14100"/>
          <ac:cxnSpMkLst>
            <pc:docMk/>
            <pc:sldMk cId="2178215819" sldId="230719614"/>
            <ac:cxnSpMk id="23" creationId="{F222BA91-C41C-43DA-BCF2-BCB615D5050C}"/>
          </ac:cxnSpMkLst>
        </pc:cxnChg>
        <pc:cxnChg chg="del mod">
          <ac:chgData name="Muriel Bakassa Traore" userId="57a0cd24-1104-4ff7-86e2-1ca63e7f87c8" providerId="ADAL" clId="{26C0595A-69B7-497B-8AA6-1166A9ED1D38}" dt="2022-03-18T12:21:19.485" v="3107" actId="478"/>
          <ac:cxnSpMkLst>
            <pc:docMk/>
            <pc:sldMk cId="2178215819" sldId="230719614"/>
            <ac:cxnSpMk id="29" creationId="{CF51D0BC-3876-44EF-9480-6788FCDDD029}"/>
          </ac:cxnSpMkLst>
        </pc:cxnChg>
      </pc:sldChg>
      <pc:sldChg chg="del">
        <pc:chgData name="Muriel Bakassa Traore" userId="57a0cd24-1104-4ff7-86e2-1ca63e7f87c8" providerId="ADAL" clId="{26C0595A-69B7-497B-8AA6-1166A9ED1D38}" dt="2022-03-18T11:32:48.367" v="6" actId="47"/>
        <pc:sldMkLst>
          <pc:docMk/>
          <pc:sldMk cId="1750073846" sldId="230719615"/>
        </pc:sldMkLst>
      </pc:sldChg>
      <pc:sldChg chg="addSp delSp modSp new mod">
        <pc:chgData name="Muriel Bakassa Traore" userId="57a0cd24-1104-4ff7-86e2-1ca63e7f87c8" providerId="ADAL" clId="{26C0595A-69B7-497B-8AA6-1166A9ED1D38}" dt="2022-03-18T12:26:23.416" v="3630" actId="1038"/>
        <pc:sldMkLst>
          <pc:docMk/>
          <pc:sldMk cId="2267239404" sldId="230719615"/>
        </pc:sldMkLst>
        <pc:spChg chg="del">
          <ac:chgData name="Muriel Bakassa Traore" userId="57a0cd24-1104-4ff7-86e2-1ca63e7f87c8" providerId="ADAL" clId="{26C0595A-69B7-497B-8AA6-1166A9ED1D38}" dt="2022-03-18T12:25:38.188" v="3605" actId="478"/>
          <ac:spMkLst>
            <pc:docMk/>
            <pc:sldMk cId="2267239404" sldId="230719615"/>
            <ac:spMk id="4" creationId="{12A2BF5B-6509-4266-9EAF-7D26A1AA49C3}"/>
          </ac:spMkLst>
        </pc:spChg>
        <pc:spChg chg="add mod">
          <ac:chgData name="Muriel Bakassa Traore" userId="57a0cd24-1104-4ff7-86e2-1ca63e7f87c8" providerId="ADAL" clId="{26C0595A-69B7-497B-8AA6-1166A9ED1D38}" dt="2022-03-18T12:24:23.377" v="3391" actId="20577"/>
          <ac:spMkLst>
            <pc:docMk/>
            <pc:sldMk cId="2267239404" sldId="230719615"/>
            <ac:spMk id="8" creationId="{28FEB5FC-2FAF-46E8-8159-67B6D794B479}"/>
          </ac:spMkLst>
        </pc:spChg>
        <pc:spChg chg="add mod">
          <ac:chgData name="Muriel Bakassa Traore" userId="57a0cd24-1104-4ff7-86e2-1ca63e7f87c8" providerId="ADAL" clId="{26C0595A-69B7-497B-8AA6-1166A9ED1D38}" dt="2022-03-18T12:25:26.141" v="3587" actId="1035"/>
          <ac:spMkLst>
            <pc:docMk/>
            <pc:sldMk cId="2267239404" sldId="230719615"/>
            <ac:spMk id="9" creationId="{668182F9-2F75-464E-9D78-3632DD437087}"/>
          </ac:spMkLst>
        </pc:spChg>
        <pc:spChg chg="add mod">
          <ac:chgData name="Muriel Bakassa Traore" userId="57a0cd24-1104-4ff7-86e2-1ca63e7f87c8" providerId="ADAL" clId="{26C0595A-69B7-497B-8AA6-1166A9ED1D38}" dt="2022-03-18T12:25:31.881" v="3604" actId="1035"/>
          <ac:spMkLst>
            <pc:docMk/>
            <pc:sldMk cId="2267239404" sldId="230719615"/>
            <ac:spMk id="10" creationId="{FA5B7462-7221-4328-A8C2-A060F2D5A632}"/>
          </ac:spMkLst>
        </pc:spChg>
        <pc:spChg chg="add mod">
          <ac:chgData name="Muriel Bakassa Traore" userId="57a0cd24-1104-4ff7-86e2-1ca63e7f87c8" providerId="ADAL" clId="{26C0595A-69B7-497B-8AA6-1166A9ED1D38}" dt="2022-03-18T12:25:38.489" v="3606"/>
          <ac:spMkLst>
            <pc:docMk/>
            <pc:sldMk cId="2267239404" sldId="230719615"/>
            <ac:spMk id="11" creationId="{E6B238B8-D565-40D6-8DEC-5270CB1ED8DE}"/>
          </ac:spMkLst>
        </pc:spChg>
        <pc:grpChg chg="add mod">
          <ac:chgData name="Muriel Bakassa Traore" userId="57a0cd24-1104-4ff7-86e2-1ca63e7f87c8" providerId="ADAL" clId="{26C0595A-69B7-497B-8AA6-1166A9ED1D38}" dt="2022-03-18T12:22:12.161" v="3215" actId="1076"/>
          <ac:grpSpMkLst>
            <pc:docMk/>
            <pc:sldMk cId="2267239404" sldId="230719615"/>
            <ac:grpSpMk id="5" creationId="{A1AB1B56-7A2B-44CC-9FC8-2980AD8ECA67}"/>
          </ac:grpSpMkLst>
        </pc:grpChg>
        <pc:picChg chg="mod">
          <ac:chgData name="Muriel Bakassa Traore" userId="57a0cd24-1104-4ff7-86e2-1ca63e7f87c8" providerId="ADAL" clId="{26C0595A-69B7-497B-8AA6-1166A9ED1D38}" dt="2022-03-18T12:22:03.858" v="3212"/>
          <ac:picMkLst>
            <pc:docMk/>
            <pc:sldMk cId="2267239404" sldId="230719615"/>
            <ac:picMk id="6" creationId="{B126A2E9-8ECC-4ADB-9002-2DBBD5A6464E}"/>
          </ac:picMkLst>
        </pc:picChg>
        <pc:picChg chg="mod">
          <ac:chgData name="Muriel Bakassa Traore" userId="57a0cd24-1104-4ff7-86e2-1ca63e7f87c8" providerId="ADAL" clId="{26C0595A-69B7-497B-8AA6-1166A9ED1D38}" dt="2022-03-18T12:22:03.858" v="3212"/>
          <ac:picMkLst>
            <pc:docMk/>
            <pc:sldMk cId="2267239404" sldId="230719615"/>
            <ac:picMk id="7" creationId="{3D5E1183-B8E4-41D8-9CAD-F9B4560CADB5}"/>
          </ac:picMkLst>
        </pc:picChg>
        <pc:cxnChg chg="add mod">
          <ac:chgData name="Muriel Bakassa Traore" userId="57a0cd24-1104-4ff7-86e2-1ca63e7f87c8" providerId="ADAL" clId="{26C0595A-69B7-497B-8AA6-1166A9ED1D38}" dt="2022-03-18T12:25:48.703" v="3609" actId="14100"/>
          <ac:cxnSpMkLst>
            <pc:docMk/>
            <pc:sldMk cId="2267239404" sldId="230719615"/>
            <ac:cxnSpMk id="12" creationId="{38635018-A701-46BF-A6F6-F1B2995F7BD7}"/>
          </ac:cxnSpMkLst>
        </pc:cxnChg>
        <pc:cxnChg chg="add mod">
          <ac:chgData name="Muriel Bakassa Traore" userId="57a0cd24-1104-4ff7-86e2-1ca63e7f87c8" providerId="ADAL" clId="{26C0595A-69B7-497B-8AA6-1166A9ED1D38}" dt="2022-03-18T12:25:55.025" v="3612" actId="14100"/>
          <ac:cxnSpMkLst>
            <pc:docMk/>
            <pc:sldMk cId="2267239404" sldId="230719615"/>
            <ac:cxnSpMk id="15" creationId="{616F2926-14E9-475B-9797-DBCAEFA03FAB}"/>
          </ac:cxnSpMkLst>
        </pc:cxnChg>
        <pc:cxnChg chg="add mod">
          <ac:chgData name="Muriel Bakassa Traore" userId="57a0cd24-1104-4ff7-86e2-1ca63e7f87c8" providerId="ADAL" clId="{26C0595A-69B7-497B-8AA6-1166A9ED1D38}" dt="2022-03-18T12:26:04.768" v="3617" actId="14100"/>
          <ac:cxnSpMkLst>
            <pc:docMk/>
            <pc:sldMk cId="2267239404" sldId="230719615"/>
            <ac:cxnSpMk id="18" creationId="{278A524F-1AD4-4DA5-A20C-8928A8EE0FDD}"/>
          </ac:cxnSpMkLst>
        </pc:cxnChg>
        <pc:cxnChg chg="add mod">
          <ac:chgData name="Muriel Bakassa Traore" userId="57a0cd24-1104-4ff7-86e2-1ca63e7f87c8" providerId="ADAL" clId="{26C0595A-69B7-497B-8AA6-1166A9ED1D38}" dt="2022-03-18T12:26:23.416" v="3630" actId="1038"/>
          <ac:cxnSpMkLst>
            <pc:docMk/>
            <pc:sldMk cId="2267239404" sldId="230719615"/>
            <ac:cxnSpMk id="23" creationId="{CDFEF2C1-918F-44E8-A277-A304F279B0C9}"/>
          </ac:cxnSpMkLst>
        </pc:cxnChg>
      </pc:sldChg>
      <pc:sldChg chg="del">
        <pc:chgData name="Muriel Bakassa Traore" userId="57a0cd24-1104-4ff7-86e2-1ca63e7f87c8" providerId="ADAL" clId="{26C0595A-69B7-497B-8AA6-1166A9ED1D38}" dt="2022-03-18T11:32:48.367" v="6" actId="47"/>
        <pc:sldMkLst>
          <pc:docMk/>
          <pc:sldMk cId="2496819691" sldId="230719616"/>
        </pc:sldMkLst>
      </pc:sldChg>
      <pc:sldChg chg="addSp modSp new mod">
        <pc:chgData name="Muriel Bakassa Traore" userId="57a0cd24-1104-4ff7-86e2-1ca63e7f87c8" providerId="ADAL" clId="{26C0595A-69B7-497B-8AA6-1166A9ED1D38}" dt="2022-03-18T12:28:49.609" v="3889" actId="1076"/>
        <pc:sldMkLst>
          <pc:docMk/>
          <pc:sldMk cId="4233474663" sldId="230719616"/>
        </pc:sldMkLst>
        <pc:spChg chg="mod">
          <ac:chgData name="Muriel Bakassa Traore" userId="57a0cd24-1104-4ff7-86e2-1ca63e7f87c8" providerId="ADAL" clId="{26C0595A-69B7-497B-8AA6-1166A9ED1D38}" dt="2022-03-18T12:27:13.457" v="3694" actId="20577"/>
          <ac:spMkLst>
            <pc:docMk/>
            <pc:sldMk cId="4233474663" sldId="230719616"/>
            <ac:spMk id="4" creationId="{96810868-F446-4E31-8C17-891A4A1AB403}"/>
          </ac:spMkLst>
        </pc:spChg>
        <pc:spChg chg="add mod">
          <ac:chgData name="Muriel Bakassa Traore" userId="57a0cd24-1104-4ff7-86e2-1ca63e7f87c8" providerId="ADAL" clId="{26C0595A-69B7-497B-8AA6-1166A9ED1D38}" dt="2022-03-18T12:28:13.107" v="3758" actId="1076"/>
          <ac:spMkLst>
            <pc:docMk/>
            <pc:sldMk cId="4233474663" sldId="230719616"/>
            <ac:spMk id="11" creationId="{3F30AA49-A12D-4954-AF84-762573343056}"/>
          </ac:spMkLst>
        </pc:spChg>
        <pc:spChg chg="add mod">
          <ac:chgData name="Muriel Bakassa Traore" userId="57a0cd24-1104-4ff7-86e2-1ca63e7f87c8" providerId="ADAL" clId="{26C0595A-69B7-497B-8AA6-1166A9ED1D38}" dt="2022-03-18T12:28:49.609" v="3889" actId="1076"/>
          <ac:spMkLst>
            <pc:docMk/>
            <pc:sldMk cId="4233474663" sldId="230719616"/>
            <ac:spMk id="12" creationId="{70DC76A8-592C-4034-815F-41709D6E2D13}"/>
          </ac:spMkLst>
        </pc:spChg>
        <pc:grpChg chg="add mod">
          <ac:chgData name="Muriel Bakassa Traore" userId="57a0cd24-1104-4ff7-86e2-1ca63e7f87c8" providerId="ADAL" clId="{26C0595A-69B7-497B-8AA6-1166A9ED1D38}" dt="2022-03-18T12:27:21.361" v="3698" actId="1076"/>
          <ac:grpSpMkLst>
            <pc:docMk/>
            <pc:sldMk cId="4233474663" sldId="230719616"/>
            <ac:grpSpMk id="5" creationId="{233FDC66-7831-4253-A294-8E085BEB4526}"/>
          </ac:grpSpMkLst>
        </pc:grpChg>
        <pc:grpChg chg="add mod">
          <ac:chgData name="Muriel Bakassa Traore" userId="57a0cd24-1104-4ff7-86e2-1ca63e7f87c8" providerId="ADAL" clId="{26C0595A-69B7-497B-8AA6-1166A9ED1D38}" dt="2022-03-18T12:28:13.107" v="3758" actId="1076"/>
          <ac:grpSpMkLst>
            <pc:docMk/>
            <pc:sldMk cId="4233474663" sldId="230719616"/>
            <ac:grpSpMk id="8" creationId="{3087BC54-CD45-4D01-9D4B-ABEF58EC5F31}"/>
          </ac:grpSpMkLst>
        </pc:grpChg>
        <pc:picChg chg="mod">
          <ac:chgData name="Muriel Bakassa Traore" userId="57a0cd24-1104-4ff7-86e2-1ca63e7f87c8" providerId="ADAL" clId="{26C0595A-69B7-497B-8AA6-1166A9ED1D38}" dt="2022-03-18T12:27:14.753" v="3695"/>
          <ac:picMkLst>
            <pc:docMk/>
            <pc:sldMk cId="4233474663" sldId="230719616"/>
            <ac:picMk id="6" creationId="{BFB9F17B-50F4-4DC2-8B26-CCBCF2BA828C}"/>
          </ac:picMkLst>
        </pc:picChg>
        <pc:picChg chg="mod">
          <ac:chgData name="Muriel Bakassa Traore" userId="57a0cd24-1104-4ff7-86e2-1ca63e7f87c8" providerId="ADAL" clId="{26C0595A-69B7-497B-8AA6-1166A9ED1D38}" dt="2022-03-18T12:27:14.753" v="3695"/>
          <ac:picMkLst>
            <pc:docMk/>
            <pc:sldMk cId="4233474663" sldId="230719616"/>
            <ac:picMk id="7" creationId="{89FC781C-58C9-4A16-9CC6-FF19D69861B6}"/>
          </ac:picMkLst>
        </pc:picChg>
        <pc:picChg chg="mod">
          <ac:chgData name="Muriel Bakassa Traore" userId="57a0cd24-1104-4ff7-86e2-1ca63e7f87c8" providerId="ADAL" clId="{26C0595A-69B7-497B-8AA6-1166A9ED1D38}" dt="2022-03-18T12:27:28.492" v="3699"/>
          <ac:picMkLst>
            <pc:docMk/>
            <pc:sldMk cId="4233474663" sldId="230719616"/>
            <ac:picMk id="9" creationId="{4BC737EC-BA47-4F83-B492-F9FE3DD45AA6}"/>
          </ac:picMkLst>
        </pc:picChg>
        <pc:picChg chg="mod">
          <ac:chgData name="Muriel Bakassa Traore" userId="57a0cd24-1104-4ff7-86e2-1ca63e7f87c8" providerId="ADAL" clId="{26C0595A-69B7-497B-8AA6-1166A9ED1D38}" dt="2022-03-18T12:27:28.492" v="3699"/>
          <ac:picMkLst>
            <pc:docMk/>
            <pc:sldMk cId="4233474663" sldId="230719616"/>
            <ac:picMk id="10" creationId="{F1D1D4A7-8A85-4723-9C10-6ED31ECB1DC0}"/>
          </ac:picMkLst>
        </pc:picChg>
      </pc:sldChg>
      <pc:sldChg chg="del">
        <pc:chgData name="Muriel Bakassa Traore" userId="57a0cd24-1104-4ff7-86e2-1ca63e7f87c8" providerId="ADAL" clId="{26C0595A-69B7-497B-8AA6-1166A9ED1D38}" dt="2022-03-18T11:32:48.367" v="6" actId="47"/>
        <pc:sldMkLst>
          <pc:docMk/>
          <pc:sldMk cId="1593820916" sldId="230719617"/>
        </pc:sldMkLst>
      </pc:sldChg>
      <pc:sldChg chg="addSp modSp new mod">
        <pc:chgData name="Muriel Bakassa Traore" userId="57a0cd24-1104-4ff7-86e2-1ca63e7f87c8" providerId="ADAL" clId="{26C0595A-69B7-497B-8AA6-1166A9ED1D38}" dt="2022-03-18T12:30:14.382" v="4040" actId="20577"/>
        <pc:sldMkLst>
          <pc:docMk/>
          <pc:sldMk cId="2352004907" sldId="230719617"/>
        </pc:sldMkLst>
        <pc:spChg chg="mod">
          <ac:chgData name="Muriel Bakassa Traore" userId="57a0cd24-1104-4ff7-86e2-1ca63e7f87c8" providerId="ADAL" clId="{26C0595A-69B7-497B-8AA6-1166A9ED1D38}" dt="2022-03-18T12:29:15.494" v="3941" actId="20577"/>
          <ac:spMkLst>
            <pc:docMk/>
            <pc:sldMk cId="2352004907" sldId="230719617"/>
            <ac:spMk id="4" creationId="{D2D54FB1-AA60-4354-AC67-EC6201A3B1A1}"/>
          </ac:spMkLst>
        </pc:spChg>
        <pc:spChg chg="add mod">
          <ac:chgData name="Muriel Bakassa Traore" userId="57a0cd24-1104-4ff7-86e2-1ca63e7f87c8" providerId="ADAL" clId="{26C0595A-69B7-497B-8AA6-1166A9ED1D38}" dt="2022-03-18T12:30:14.382" v="4040" actId="20577"/>
          <ac:spMkLst>
            <pc:docMk/>
            <pc:sldMk cId="2352004907" sldId="230719617"/>
            <ac:spMk id="8" creationId="{BC192249-8FD2-4CF2-AE49-F2F309548BAD}"/>
          </ac:spMkLst>
        </pc:spChg>
        <pc:grpChg chg="add mod">
          <ac:chgData name="Muriel Bakassa Traore" userId="57a0cd24-1104-4ff7-86e2-1ca63e7f87c8" providerId="ADAL" clId="{26C0595A-69B7-497B-8AA6-1166A9ED1D38}" dt="2022-03-18T12:29:59.574" v="3997" actId="1076"/>
          <ac:grpSpMkLst>
            <pc:docMk/>
            <pc:sldMk cId="2352004907" sldId="230719617"/>
            <ac:grpSpMk id="5" creationId="{1F753547-C6DD-4599-A020-273FD7F29CB3}"/>
          </ac:grpSpMkLst>
        </pc:grpChg>
        <pc:picChg chg="mod">
          <ac:chgData name="Muriel Bakassa Traore" userId="57a0cd24-1104-4ff7-86e2-1ca63e7f87c8" providerId="ADAL" clId="{26C0595A-69B7-497B-8AA6-1166A9ED1D38}" dt="2022-03-18T12:29:00.667" v="3891"/>
          <ac:picMkLst>
            <pc:docMk/>
            <pc:sldMk cId="2352004907" sldId="230719617"/>
            <ac:picMk id="6" creationId="{F29E3123-CCFB-4B9A-92E2-07E4E56851F1}"/>
          </ac:picMkLst>
        </pc:picChg>
        <pc:picChg chg="mod">
          <ac:chgData name="Muriel Bakassa Traore" userId="57a0cd24-1104-4ff7-86e2-1ca63e7f87c8" providerId="ADAL" clId="{26C0595A-69B7-497B-8AA6-1166A9ED1D38}" dt="2022-03-18T12:29:00.667" v="3891"/>
          <ac:picMkLst>
            <pc:docMk/>
            <pc:sldMk cId="2352004907" sldId="230719617"/>
            <ac:picMk id="7" creationId="{C407CF72-5DFA-49FE-A28B-77C66D446AA0}"/>
          </ac:picMkLst>
        </pc:picChg>
      </pc:sldChg>
      <pc:sldChg chg="addSp modSp new mod">
        <pc:chgData name="Muriel Bakassa Traore" userId="57a0cd24-1104-4ff7-86e2-1ca63e7f87c8" providerId="ADAL" clId="{26C0595A-69B7-497B-8AA6-1166A9ED1D38}" dt="2022-03-18T12:30:26.376" v="4052" actId="20577"/>
        <pc:sldMkLst>
          <pc:docMk/>
          <pc:sldMk cId="1039615878" sldId="230719618"/>
        </pc:sldMkLst>
        <pc:spChg chg="mod">
          <ac:chgData name="Muriel Bakassa Traore" userId="57a0cd24-1104-4ff7-86e2-1ca63e7f87c8" providerId="ADAL" clId="{26C0595A-69B7-497B-8AA6-1166A9ED1D38}" dt="2022-03-18T12:29:44.882" v="3992" actId="20577"/>
          <ac:spMkLst>
            <pc:docMk/>
            <pc:sldMk cId="1039615878" sldId="230719618"/>
            <ac:spMk id="4" creationId="{D7CD34D0-051F-4984-B2D5-81539899A6D7}"/>
          </ac:spMkLst>
        </pc:spChg>
        <pc:spChg chg="add mod">
          <ac:chgData name="Muriel Bakassa Traore" userId="57a0cd24-1104-4ff7-86e2-1ca63e7f87c8" providerId="ADAL" clId="{26C0595A-69B7-497B-8AA6-1166A9ED1D38}" dt="2022-03-18T12:30:26.376" v="4052" actId="20577"/>
          <ac:spMkLst>
            <pc:docMk/>
            <pc:sldMk cId="1039615878" sldId="230719618"/>
            <ac:spMk id="8" creationId="{B8757733-D087-4F95-BF51-5899DED3323F}"/>
          </ac:spMkLst>
        </pc:spChg>
        <pc:grpChg chg="add mod">
          <ac:chgData name="Muriel Bakassa Traore" userId="57a0cd24-1104-4ff7-86e2-1ca63e7f87c8" providerId="ADAL" clId="{26C0595A-69B7-497B-8AA6-1166A9ED1D38}" dt="2022-03-18T12:30:22.704" v="4042" actId="1076"/>
          <ac:grpSpMkLst>
            <pc:docMk/>
            <pc:sldMk cId="1039615878" sldId="230719618"/>
            <ac:grpSpMk id="5" creationId="{5078DFF8-C394-4F40-AC0F-FED0B9D581C1}"/>
          </ac:grpSpMkLst>
        </pc:grpChg>
        <pc:picChg chg="mod">
          <ac:chgData name="Muriel Bakassa Traore" userId="57a0cd24-1104-4ff7-86e2-1ca63e7f87c8" providerId="ADAL" clId="{26C0595A-69B7-497B-8AA6-1166A9ED1D38}" dt="2022-03-18T12:29:46.515" v="3993"/>
          <ac:picMkLst>
            <pc:docMk/>
            <pc:sldMk cId="1039615878" sldId="230719618"/>
            <ac:picMk id="6" creationId="{279728B3-C5E9-45F1-BB61-8E47E2DBA3F4}"/>
          </ac:picMkLst>
        </pc:picChg>
        <pc:picChg chg="mod">
          <ac:chgData name="Muriel Bakassa Traore" userId="57a0cd24-1104-4ff7-86e2-1ca63e7f87c8" providerId="ADAL" clId="{26C0595A-69B7-497B-8AA6-1166A9ED1D38}" dt="2022-03-18T12:29:46.515" v="3993"/>
          <ac:picMkLst>
            <pc:docMk/>
            <pc:sldMk cId="1039615878" sldId="230719618"/>
            <ac:picMk id="7" creationId="{BFEEAA03-D13C-4A5B-922E-B1D626083918}"/>
          </ac:picMkLst>
        </pc:picChg>
      </pc:sldChg>
      <pc:sldChg chg="del">
        <pc:chgData name="Muriel Bakassa Traore" userId="57a0cd24-1104-4ff7-86e2-1ca63e7f87c8" providerId="ADAL" clId="{26C0595A-69B7-497B-8AA6-1166A9ED1D38}" dt="2022-03-18T11:32:48.367" v="6" actId="47"/>
        <pc:sldMkLst>
          <pc:docMk/>
          <pc:sldMk cId="3872416214" sldId="230719618"/>
        </pc:sldMkLst>
      </pc:sldChg>
      <pc:sldChg chg="del">
        <pc:chgData name="Muriel Bakassa Traore" userId="57a0cd24-1104-4ff7-86e2-1ca63e7f87c8" providerId="ADAL" clId="{26C0595A-69B7-497B-8AA6-1166A9ED1D38}" dt="2022-03-18T11:32:48.367" v="6" actId="47"/>
        <pc:sldMkLst>
          <pc:docMk/>
          <pc:sldMk cId="2746896496" sldId="230719619"/>
        </pc:sldMkLst>
      </pc:sldChg>
      <pc:sldChg chg="add del">
        <pc:chgData name="Muriel Bakassa Traore" userId="57a0cd24-1104-4ff7-86e2-1ca63e7f87c8" providerId="ADAL" clId="{26C0595A-69B7-497B-8AA6-1166A9ED1D38}" dt="2022-03-18T12:31:09.054" v="4054" actId="47"/>
        <pc:sldMkLst>
          <pc:docMk/>
          <pc:sldMk cId="4193372127" sldId="230719619"/>
        </pc:sldMkLst>
      </pc:sldChg>
      <pc:sldChg chg="del">
        <pc:chgData name="Muriel Bakassa Traore" userId="57a0cd24-1104-4ff7-86e2-1ca63e7f87c8" providerId="ADAL" clId="{26C0595A-69B7-497B-8AA6-1166A9ED1D38}" dt="2022-03-18T11:32:48.367" v="6" actId="47"/>
        <pc:sldMkLst>
          <pc:docMk/>
          <pc:sldMk cId="3505253605" sldId="230719620"/>
        </pc:sldMkLst>
      </pc:sldChg>
      <pc:sldChg chg="del">
        <pc:chgData name="Muriel Bakassa Traore" userId="57a0cd24-1104-4ff7-86e2-1ca63e7f87c8" providerId="ADAL" clId="{26C0595A-69B7-497B-8AA6-1166A9ED1D38}" dt="2022-03-18T11:32:48.367" v="6" actId="47"/>
        <pc:sldMkLst>
          <pc:docMk/>
          <pc:sldMk cId="741464107" sldId="230719621"/>
        </pc:sldMkLst>
      </pc:sldChg>
      <pc:sldChg chg="del">
        <pc:chgData name="Muriel Bakassa Traore" userId="57a0cd24-1104-4ff7-86e2-1ca63e7f87c8" providerId="ADAL" clId="{26C0595A-69B7-497B-8AA6-1166A9ED1D38}" dt="2022-03-18T11:32:48.367" v="6" actId="47"/>
        <pc:sldMkLst>
          <pc:docMk/>
          <pc:sldMk cId="592968296" sldId="230719622"/>
        </pc:sldMkLst>
      </pc:sldChg>
      <pc:sldChg chg="modSp add mod">
        <pc:chgData name="Muriel Bakassa Traore" userId="57a0cd24-1104-4ff7-86e2-1ca63e7f87c8" providerId="ADAL" clId="{26C0595A-69B7-497B-8AA6-1166A9ED1D38}" dt="2022-03-18T12:41:24.800" v="4350" actId="20577"/>
        <pc:sldMkLst>
          <pc:docMk/>
          <pc:sldMk cId="1907691374" sldId="230719623"/>
        </pc:sldMkLst>
        <pc:spChg chg="mod">
          <ac:chgData name="Muriel Bakassa Traore" userId="57a0cd24-1104-4ff7-86e2-1ca63e7f87c8" providerId="ADAL" clId="{26C0595A-69B7-497B-8AA6-1166A9ED1D38}" dt="2022-03-18T12:41:24.800" v="4350" actId="20577"/>
          <ac:spMkLst>
            <pc:docMk/>
            <pc:sldMk cId="1907691374" sldId="230719623"/>
            <ac:spMk id="2" creationId="{CD2302B3-D42E-48B0-B901-D7608C75B538}"/>
          </ac:spMkLst>
        </pc:spChg>
      </pc:sldChg>
      <pc:sldMasterChg chg="modSldLayout">
        <pc:chgData name="Muriel Bakassa Traore" userId="57a0cd24-1104-4ff7-86e2-1ca63e7f87c8" providerId="ADAL" clId="{26C0595A-69B7-497B-8AA6-1166A9ED1D38}" dt="2022-03-18T11:41:51.212" v="418" actId="404"/>
        <pc:sldMasterMkLst>
          <pc:docMk/>
          <pc:sldMasterMk cId="1499314434" sldId="2147483668"/>
        </pc:sldMasterMkLst>
        <pc:sldLayoutChg chg="modSp">
          <pc:chgData name="Muriel Bakassa Traore" userId="57a0cd24-1104-4ff7-86e2-1ca63e7f87c8" providerId="ADAL" clId="{26C0595A-69B7-497B-8AA6-1166A9ED1D38}" dt="2022-03-18T11:41:51.212" v="418" actId="404"/>
          <pc:sldLayoutMkLst>
            <pc:docMk/>
            <pc:sldMasterMk cId="1499314434" sldId="2147483668"/>
            <pc:sldLayoutMk cId="4020107093" sldId="2147483720"/>
          </pc:sldLayoutMkLst>
          <pc:spChg chg="mod">
            <ac:chgData name="Muriel Bakassa Traore" userId="57a0cd24-1104-4ff7-86e2-1ca63e7f87c8" providerId="ADAL" clId="{26C0595A-69B7-497B-8AA6-1166A9ED1D38}" dt="2022-03-18T11:41:51.212" v="418" actId="404"/>
            <ac:spMkLst>
              <pc:docMk/>
              <pc:sldMasterMk cId="1499314434" sldId="2147483668"/>
              <pc:sldLayoutMk cId="4020107093" sldId="2147483720"/>
              <ac:spMk id="4" creationId="{7B008386-3309-413E-88CE-C2AD9AB236FA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ABAB5A41-F7BB-5B45-8406-53FAF30F41C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D002B9B-3729-D046-BD04-BD4A9E105F4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AF53A3-D88A-7648-B088-8F25B950B550}" type="datetimeFigureOut">
              <a:rPr lang="fr-FR" smtClean="0"/>
              <a:t>18/03/2022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A1A13A4-6082-274F-B128-8042AC6CE26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/>
              <a:t>Point presse 29 avril 2021</a:t>
            </a:r>
          </a:p>
          <a:p>
            <a:r>
              <a:rPr lang="fr-FR"/>
              <a:t>
Point presse 29 avril 2021</a:t>
            </a:r>
          </a:p>
          <a:p>
            <a:r>
              <a:rPr lang="fr-FR"/>
              <a:t>
POINT PRESSE 29 AVRIL 2021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B495A50-1997-FC49-9C85-2C0CC430664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23E018-1185-9346-A9CF-393C6DBAD9E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691055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BB5C94-4397-B542-9142-3C7D82A76010}" type="datetimeFigureOut">
              <a:rPr lang="fr-FR" smtClean="0"/>
              <a:t>18/03/2022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/>
              <a:t>Point presse 29 avril 2021</a:t>
            </a:r>
          </a:p>
          <a:p>
            <a:r>
              <a:rPr lang="fr-FR"/>
              <a:t>
Point presse 29 avril 2021</a:t>
            </a:r>
          </a:p>
          <a:p>
            <a:r>
              <a:rPr lang="fr-FR"/>
              <a:t>
POINT PRESSE 29 AVRIL 2021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91A9D-FBD1-6549-8392-1A40951E00D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948968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fr-FR"/>
              <a:t>Point presse 29 avril 2021</a:t>
            </a:r>
          </a:p>
          <a:p>
            <a:r>
              <a:rPr lang="fr-FR"/>
              <a:t>
Point presse 29 avril 2021</a:t>
            </a:r>
          </a:p>
          <a:p>
            <a:r>
              <a:rPr lang="fr-FR"/>
              <a:t>
POINT PRESSE 29 AVRIL 2021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91A9D-FBD1-6549-8392-1A40951E00D9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4068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MES-masque PPT.jpg" descr="MES-masque PPT.jpg"/>
          <p:cNvPicPr>
            <a:picLocks noChangeAspect="1"/>
          </p:cNvPicPr>
          <p:nvPr userDrawn="1"/>
        </p:nvPicPr>
        <p:blipFill rotWithShape="1">
          <a:blip r:embed="rId2"/>
          <a:srcRect b="18253"/>
          <a:stretch/>
        </p:blipFill>
        <p:spPr>
          <a:xfrm>
            <a:off x="0" y="3748"/>
            <a:ext cx="12192001" cy="5603145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itre de la présentation"/>
          <p:cNvSpPr txBox="1">
            <a:spLocks noGrp="1"/>
          </p:cNvSpPr>
          <p:nvPr>
            <p:ph type="title" hasCustomPrompt="1"/>
          </p:nvPr>
        </p:nvSpPr>
        <p:spPr>
          <a:xfrm>
            <a:off x="850898" y="4535186"/>
            <a:ext cx="6761760" cy="831762"/>
          </a:xfrm>
          <a:prstGeom prst="rect">
            <a:avLst/>
          </a:prstGeom>
        </p:spPr>
        <p:txBody>
          <a:bodyPr anchor="t"/>
          <a:lstStyle>
            <a:lvl1pPr>
              <a:defRPr sz="3000" cap="all" spc="-60"/>
            </a:lvl1pPr>
          </a:lstStyle>
          <a:p>
            <a:r>
              <a:t>Titre de la présentation</a:t>
            </a:r>
          </a:p>
        </p:txBody>
      </p:sp>
      <p:pic>
        <p:nvPicPr>
          <p:cNvPr id="20" name="Logo-ReMES.png" descr="Logo-ReME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8272" y="363758"/>
            <a:ext cx="3135456" cy="3392461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Ligne"/>
          <p:cNvSpPr/>
          <p:nvPr/>
        </p:nvSpPr>
        <p:spPr>
          <a:xfrm>
            <a:off x="843137" y="4449887"/>
            <a:ext cx="6106157" cy="1"/>
          </a:xfrm>
          <a:prstGeom prst="line">
            <a:avLst/>
          </a:prstGeom>
          <a:ln w="1143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22" name="Ligne"/>
          <p:cNvSpPr/>
          <p:nvPr/>
        </p:nvSpPr>
        <p:spPr>
          <a:xfrm>
            <a:off x="6939428" y="4449887"/>
            <a:ext cx="1785299" cy="2233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3604" y="0"/>
                </a:lnTo>
                <a:lnTo>
                  <a:pt x="21600" y="505"/>
                </a:lnTo>
              </a:path>
            </a:pathLst>
          </a:custGeom>
          <a:ln w="1143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>
                <a:solidFill>
                  <a:srgbClr val="005C9B"/>
                </a:solidFill>
              </a:defRPr>
            </a:pPr>
            <a:endParaRPr sz="900"/>
          </a:p>
        </p:txBody>
      </p:sp>
      <p:sp>
        <p:nvSpPr>
          <p:cNvPr id="23" name="Sur titre de la présentation"/>
          <p:cNvSpPr txBox="1">
            <a:spLocks noGrp="1"/>
          </p:cNvSpPr>
          <p:nvPr>
            <p:ph type="body" sz="quarter" idx="22"/>
          </p:nvPr>
        </p:nvSpPr>
        <p:spPr>
          <a:xfrm>
            <a:off x="807602" y="4092141"/>
            <a:ext cx="2880597" cy="302647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algn="ctr" defTabSz="1219169">
              <a:defRPr sz="1300" cap="all"/>
            </a:lvl1pPr>
          </a:lstStyle>
          <a:p>
            <a:r>
              <a:t>Sur titre de la présentation</a:t>
            </a:r>
          </a:p>
        </p:txBody>
      </p:sp>
      <p:sp>
        <p:nvSpPr>
          <p:cNvPr id="24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626850" y="6344103"/>
            <a:ext cx="293350" cy="24109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E7F21C3-C973-D74D-B54D-44DF4AC21C1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3813" y="5606893"/>
            <a:ext cx="1507710" cy="1174540"/>
          </a:xfrm>
          <a:prstGeom prst="rect">
            <a:avLst/>
          </a:prstGeom>
        </p:spPr>
      </p:pic>
      <p:sp>
        <p:nvSpPr>
          <p:cNvPr id="13" name="Auteur et date">
            <a:extLst>
              <a:ext uri="{FF2B5EF4-FFF2-40B4-BE49-F238E27FC236}">
                <a16:creationId xmlns:a16="http://schemas.microsoft.com/office/drawing/2014/main" id="{C0145E43-6943-BC44-8613-59CBD5A58BCA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005C9B"/>
                </a:solidFill>
              </a:defRPr>
            </a:lvl1pPr>
          </a:lstStyle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kern="0" dirty="0"/>
              <a:t>Session de sensibilisation à Mon espace santé</a:t>
            </a:r>
          </a:p>
        </p:txBody>
      </p:sp>
    </p:spTree>
    <p:extLst>
      <p:ext uri="{BB962C8B-B14F-4D97-AF65-F5344CB8AC3E}">
        <p14:creationId xmlns:p14="http://schemas.microsoft.com/office/powerpoint/2010/main" val="3257555805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MES-masque PPT3.jpg" descr="MES-masque PPT3.jpg"/>
          <p:cNvPicPr>
            <a:picLocks noChangeAspect="1"/>
          </p:cNvPicPr>
          <p:nvPr/>
        </p:nvPicPr>
        <p:blipFill rotWithShape="1">
          <a:blip r:embed="rId2"/>
          <a:srcRect b="25207"/>
          <a:stretch/>
        </p:blipFill>
        <p:spPr>
          <a:xfrm>
            <a:off x="-1" y="-13855"/>
            <a:ext cx="12192001" cy="1472537"/>
          </a:xfrm>
          <a:prstGeom prst="rect">
            <a:avLst/>
          </a:prstGeom>
          <a:ln w="12700">
            <a:miter lim="400000"/>
          </a:ln>
        </p:spPr>
      </p:pic>
      <p:sp>
        <p:nvSpPr>
          <p:cNvPr id="41" name="Texte niveau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313517" y="2437519"/>
            <a:ext cx="9156370" cy="3359471"/>
          </a:xfrm>
          <a:prstGeom prst="rect">
            <a:avLst/>
          </a:prstGeom>
        </p:spPr>
        <p:txBody>
          <a:bodyPr/>
          <a:lstStyle>
            <a:lvl1pPr marL="254000" indent="-2540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2000" b="0">
                <a:solidFill>
                  <a:srgbClr val="000000"/>
                </a:solidFill>
              </a:defRPr>
            </a:lvl1pPr>
            <a:lvl2pPr marL="520700" indent="-2159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700" b="0">
                <a:solidFill>
                  <a:srgbClr val="000000"/>
                </a:solidFill>
              </a:defRPr>
            </a:lvl2pPr>
            <a:lvl3pPr marL="8001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3pPr>
            <a:lvl4pPr marL="11049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4pPr>
            <a:lvl5pPr marL="14097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5pPr>
          </a:lstStyle>
          <a:p>
            <a:r>
              <a:rPr dirty="0" err="1"/>
              <a:t>Texte</a:t>
            </a:r>
            <a:r>
              <a:rPr dirty="0"/>
              <a:t> de puce de diapositive</a:t>
            </a:r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sp>
        <p:nvSpPr>
          <p:cNvPr id="42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620482" y="6344103"/>
            <a:ext cx="309380" cy="24109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5" name="Ligne"/>
          <p:cNvSpPr/>
          <p:nvPr/>
        </p:nvSpPr>
        <p:spPr>
          <a:xfrm>
            <a:off x="327103" y="1006372"/>
            <a:ext cx="7623618" cy="0"/>
          </a:xfrm>
          <a:prstGeom prst="line">
            <a:avLst/>
          </a:prstGeom>
          <a:ln w="635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46" name="Ligne"/>
          <p:cNvSpPr/>
          <p:nvPr/>
        </p:nvSpPr>
        <p:spPr>
          <a:xfrm>
            <a:off x="7971052" y="999061"/>
            <a:ext cx="2201720" cy="230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923" y="684"/>
                </a:lnTo>
                <a:lnTo>
                  <a:pt x="21600" y="0"/>
                </a:lnTo>
              </a:path>
            </a:pathLst>
          </a:custGeom>
          <a:ln w="635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>
                <a:solidFill>
                  <a:srgbClr val="005C9B"/>
                </a:solidFill>
              </a:defRPr>
            </a:pPr>
            <a:endParaRPr sz="900"/>
          </a:p>
        </p:txBody>
      </p:sp>
      <p:sp>
        <p:nvSpPr>
          <p:cNvPr id="48" name="Ligne"/>
          <p:cNvSpPr/>
          <p:nvPr/>
        </p:nvSpPr>
        <p:spPr>
          <a:xfrm flipV="1">
            <a:off x="327103" y="6154495"/>
            <a:ext cx="11434174" cy="7148"/>
          </a:xfrm>
          <a:prstGeom prst="line">
            <a:avLst/>
          </a:prstGeom>
          <a:ln w="508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0C3AFE-F4E7-CE4A-AEA1-5618EB75DD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2960" y="-130625"/>
            <a:ext cx="6984241" cy="1133342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CB49F1B-E482-C642-8571-1C5552E66A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5787" y="6233160"/>
            <a:ext cx="737619" cy="574622"/>
          </a:xfrm>
          <a:prstGeom prst="rect">
            <a:avLst/>
          </a:prstGeom>
        </p:spPr>
      </p:pic>
      <p:pic>
        <p:nvPicPr>
          <p:cNvPr id="19" name="Logo-ReMES.png" descr="Logo-ReMES.png">
            <a:extLst>
              <a:ext uri="{FF2B5EF4-FFF2-40B4-BE49-F238E27FC236}">
                <a16:creationId xmlns:a16="http://schemas.microsoft.com/office/drawing/2014/main" id="{970D7B19-CD8E-CE4E-80E2-AF4AF982019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55732" y="-37842"/>
            <a:ext cx="1453308" cy="1572432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Auteur et date">
            <a:extLst>
              <a:ext uri="{FF2B5EF4-FFF2-40B4-BE49-F238E27FC236}">
                <a16:creationId xmlns:a16="http://schemas.microsoft.com/office/drawing/2014/main" id="{DFDEC6E2-7E3C-9E41-8681-32F97B8C6C09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005C9B"/>
                </a:solidFill>
              </a:defRPr>
            </a:lvl1pPr>
          </a:lstStyle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kern="0" dirty="0"/>
              <a:t>Session de sensibilisation à Mon espace santé</a:t>
            </a:r>
          </a:p>
        </p:txBody>
      </p:sp>
    </p:spTree>
    <p:extLst>
      <p:ext uri="{BB962C8B-B14F-4D97-AF65-F5344CB8AC3E}">
        <p14:creationId xmlns:p14="http://schemas.microsoft.com/office/powerpoint/2010/main" val="187402328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e niveau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313517" y="2437519"/>
            <a:ext cx="9156370" cy="3359471"/>
          </a:xfrm>
          <a:prstGeom prst="rect">
            <a:avLst/>
          </a:prstGeom>
        </p:spPr>
        <p:txBody>
          <a:bodyPr/>
          <a:lstStyle>
            <a:lvl1pPr marL="254000" indent="-2540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2000" b="0">
                <a:solidFill>
                  <a:srgbClr val="000000"/>
                </a:solidFill>
              </a:defRPr>
            </a:lvl1pPr>
            <a:lvl2pPr marL="520700" indent="-2159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700" b="0">
                <a:solidFill>
                  <a:srgbClr val="000000"/>
                </a:solidFill>
              </a:defRPr>
            </a:lvl2pPr>
            <a:lvl3pPr marL="8001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3pPr>
            <a:lvl4pPr marL="11049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4pPr>
            <a:lvl5pPr marL="14097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5pPr>
          </a:lstStyle>
          <a:p>
            <a:r>
              <a:rPr dirty="0" err="1"/>
              <a:t>Texte</a:t>
            </a:r>
            <a:r>
              <a:rPr dirty="0"/>
              <a:t> de puce de diapositive</a:t>
            </a:r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sp>
        <p:nvSpPr>
          <p:cNvPr id="42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620482" y="6344103"/>
            <a:ext cx="309380" cy="24109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E4A1E0FE-0AB3-1E4A-A0C8-7DF02EA6B5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5787" y="6233160"/>
            <a:ext cx="737619" cy="574622"/>
          </a:xfrm>
          <a:prstGeom prst="rect">
            <a:avLst/>
          </a:prstGeom>
        </p:spPr>
      </p:pic>
      <p:sp>
        <p:nvSpPr>
          <p:cNvPr id="19" name="Ligne">
            <a:extLst>
              <a:ext uri="{FF2B5EF4-FFF2-40B4-BE49-F238E27FC236}">
                <a16:creationId xmlns:a16="http://schemas.microsoft.com/office/drawing/2014/main" id="{D320721D-93A5-1141-B7B2-DF6C56E96DDA}"/>
              </a:ext>
            </a:extLst>
          </p:cNvPr>
          <p:cNvSpPr/>
          <p:nvPr userDrawn="1"/>
        </p:nvSpPr>
        <p:spPr>
          <a:xfrm flipV="1">
            <a:off x="327103" y="6154495"/>
            <a:ext cx="11434174" cy="7148"/>
          </a:xfrm>
          <a:prstGeom prst="line">
            <a:avLst/>
          </a:prstGeom>
          <a:ln w="508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8" name="Auteur et date">
            <a:extLst>
              <a:ext uri="{FF2B5EF4-FFF2-40B4-BE49-F238E27FC236}">
                <a16:creationId xmlns:a16="http://schemas.microsoft.com/office/drawing/2014/main" id="{E9814A38-F43C-6641-9359-555D391D98F8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005C9B"/>
                </a:solidFill>
              </a:defRPr>
            </a:lvl1pPr>
          </a:lstStyle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kern="0" dirty="0"/>
              <a:t>Session de sensibilisation à Mon espace santé</a:t>
            </a:r>
          </a:p>
        </p:txBody>
      </p:sp>
    </p:spTree>
    <p:extLst>
      <p:ext uri="{BB962C8B-B14F-4D97-AF65-F5344CB8AC3E}">
        <p14:creationId xmlns:p14="http://schemas.microsoft.com/office/powerpoint/2010/main" val="326543697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e niveau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313517" y="2437519"/>
            <a:ext cx="9156370" cy="3359471"/>
          </a:xfrm>
          <a:prstGeom prst="rect">
            <a:avLst/>
          </a:prstGeom>
        </p:spPr>
        <p:txBody>
          <a:bodyPr/>
          <a:lstStyle>
            <a:lvl1pPr marL="254000" indent="-2540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2000" b="0">
                <a:solidFill>
                  <a:srgbClr val="000000"/>
                </a:solidFill>
              </a:defRPr>
            </a:lvl1pPr>
            <a:lvl2pPr marL="520700" indent="-2159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700" b="0">
                <a:solidFill>
                  <a:srgbClr val="000000"/>
                </a:solidFill>
              </a:defRPr>
            </a:lvl2pPr>
            <a:lvl3pPr marL="8001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3pPr>
            <a:lvl4pPr marL="11049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4pPr>
            <a:lvl5pPr marL="14097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5pPr>
          </a:lstStyle>
          <a:p>
            <a:r>
              <a:rPr dirty="0" err="1"/>
              <a:t>Texte</a:t>
            </a:r>
            <a:r>
              <a:rPr dirty="0"/>
              <a:t> de puce de diapositive</a:t>
            </a:r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sp>
        <p:nvSpPr>
          <p:cNvPr id="42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620482" y="6344103"/>
            <a:ext cx="309380" cy="24109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E4A1E0FE-0AB3-1E4A-A0C8-7DF02EA6B5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5787" y="6233160"/>
            <a:ext cx="737619" cy="574622"/>
          </a:xfrm>
          <a:prstGeom prst="rect">
            <a:avLst/>
          </a:prstGeom>
        </p:spPr>
      </p:pic>
      <p:sp>
        <p:nvSpPr>
          <p:cNvPr id="19" name="Ligne">
            <a:extLst>
              <a:ext uri="{FF2B5EF4-FFF2-40B4-BE49-F238E27FC236}">
                <a16:creationId xmlns:a16="http://schemas.microsoft.com/office/drawing/2014/main" id="{D320721D-93A5-1141-B7B2-DF6C56E96DDA}"/>
              </a:ext>
            </a:extLst>
          </p:cNvPr>
          <p:cNvSpPr/>
          <p:nvPr userDrawn="1"/>
        </p:nvSpPr>
        <p:spPr>
          <a:xfrm flipV="1">
            <a:off x="327103" y="6154495"/>
            <a:ext cx="11434174" cy="7148"/>
          </a:xfrm>
          <a:prstGeom prst="line">
            <a:avLst/>
          </a:prstGeom>
          <a:ln w="508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8" name="Auteur et date">
            <a:extLst>
              <a:ext uri="{FF2B5EF4-FFF2-40B4-BE49-F238E27FC236}">
                <a16:creationId xmlns:a16="http://schemas.microsoft.com/office/drawing/2014/main" id="{E9814A38-F43C-6641-9359-555D391D98F8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005C9B"/>
                </a:solidFill>
              </a:defRPr>
            </a:lvl1pPr>
          </a:lstStyle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kern="0" dirty="0"/>
              <a:t>Session de sensibilisation à Mon espace santé</a:t>
            </a:r>
          </a:p>
        </p:txBody>
      </p:sp>
      <p:pic>
        <p:nvPicPr>
          <p:cNvPr id="9" name="Logo-ReMES.png" descr="Logo-ReMES.png">
            <a:extLst>
              <a:ext uri="{FF2B5EF4-FFF2-40B4-BE49-F238E27FC236}">
                <a16:creationId xmlns:a16="http://schemas.microsoft.com/office/drawing/2014/main" id="{E5485AB1-A227-4EDB-9891-6F42EF6ECF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2482" y="16625"/>
            <a:ext cx="1415817" cy="153186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45488275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e niveau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313517" y="2437519"/>
            <a:ext cx="9156370" cy="3359471"/>
          </a:xfrm>
          <a:prstGeom prst="rect">
            <a:avLst/>
          </a:prstGeom>
        </p:spPr>
        <p:txBody>
          <a:bodyPr/>
          <a:lstStyle>
            <a:lvl1pPr marL="254000" indent="-2540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2000" b="0">
                <a:solidFill>
                  <a:srgbClr val="000000"/>
                </a:solidFill>
              </a:defRPr>
            </a:lvl1pPr>
            <a:lvl2pPr marL="520700" indent="-2159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700" b="0">
                <a:solidFill>
                  <a:srgbClr val="000000"/>
                </a:solidFill>
              </a:defRPr>
            </a:lvl2pPr>
            <a:lvl3pPr marL="8001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3pPr>
            <a:lvl4pPr marL="11049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4pPr>
            <a:lvl5pPr marL="14097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5pPr>
          </a:lstStyle>
          <a:p>
            <a:r>
              <a:rPr dirty="0" err="1"/>
              <a:t>Texte</a:t>
            </a:r>
            <a:r>
              <a:rPr dirty="0"/>
              <a:t> de puce de diapositive</a:t>
            </a:r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sp>
        <p:nvSpPr>
          <p:cNvPr id="42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620482" y="6344103"/>
            <a:ext cx="309380" cy="24109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E4A1E0FE-0AB3-1E4A-A0C8-7DF02EA6B5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5787" y="6233160"/>
            <a:ext cx="737619" cy="574622"/>
          </a:xfrm>
          <a:prstGeom prst="rect">
            <a:avLst/>
          </a:prstGeom>
        </p:spPr>
      </p:pic>
      <p:sp>
        <p:nvSpPr>
          <p:cNvPr id="8" name="Auteur et date">
            <a:extLst>
              <a:ext uri="{FF2B5EF4-FFF2-40B4-BE49-F238E27FC236}">
                <a16:creationId xmlns:a16="http://schemas.microsoft.com/office/drawing/2014/main" id="{E9814A38-F43C-6641-9359-555D391D98F8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005C9B"/>
                </a:solidFill>
              </a:defRPr>
            </a:lvl1pPr>
          </a:lstStyle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kern="0" dirty="0"/>
              <a:t>Session de sensibilisation à Mon espace santé</a:t>
            </a:r>
          </a:p>
        </p:txBody>
      </p:sp>
    </p:spTree>
    <p:extLst>
      <p:ext uri="{BB962C8B-B14F-4D97-AF65-F5344CB8AC3E}">
        <p14:creationId xmlns:p14="http://schemas.microsoft.com/office/powerpoint/2010/main" val="1064491839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e niveau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313517" y="2437519"/>
            <a:ext cx="9156370" cy="3359471"/>
          </a:xfrm>
          <a:prstGeom prst="rect">
            <a:avLst/>
          </a:prstGeom>
        </p:spPr>
        <p:txBody>
          <a:bodyPr/>
          <a:lstStyle>
            <a:lvl1pPr marL="254000" indent="-2540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2000" b="0">
                <a:solidFill>
                  <a:srgbClr val="000000"/>
                </a:solidFill>
              </a:defRPr>
            </a:lvl1pPr>
            <a:lvl2pPr marL="520700" indent="-2159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700" b="0">
                <a:solidFill>
                  <a:srgbClr val="000000"/>
                </a:solidFill>
              </a:defRPr>
            </a:lvl2pPr>
            <a:lvl3pPr marL="8001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3pPr>
            <a:lvl4pPr marL="11049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4pPr>
            <a:lvl5pPr marL="14097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5pPr>
          </a:lstStyle>
          <a:p>
            <a:r>
              <a:rPr dirty="0" err="1"/>
              <a:t>Texte</a:t>
            </a:r>
            <a:r>
              <a:rPr dirty="0"/>
              <a:t> de puce de diapositive</a:t>
            </a:r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sp>
        <p:nvSpPr>
          <p:cNvPr id="42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620482" y="6344103"/>
            <a:ext cx="309380" cy="24109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E4A1E0FE-0AB3-1E4A-A0C8-7DF02EA6B5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5787" y="6233160"/>
            <a:ext cx="737619" cy="574622"/>
          </a:xfrm>
          <a:prstGeom prst="rect">
            <a:avLst/>
          </a:prstGeom>
        </p:spPr>
      </p:pic>
      <p:sp>
        <p:nvSpPr>
          <p:cNvPr id="8" name="Auteur et date">
            <a:extLst>
              <a:ext uri="{FF2B5EF4-FFF2-40B4-BE49-F238E27FC236}">
                <a16:creationId xmlns:a16="http://schemas.microsoft.com/office/drawing/2014/main" id="{E9814A38-F43C-6641-9359-555D391D98F8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005C9B"/>
                </a:solidFill>
              </a:defRPr>
            </a:lvl1pPr>
          </a:lstStyle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kern="0" dirty="0"/>
              <a:t>Session de sensibilisation à Mon espace santé</a:t>
            </a:r>
          </a:p>
        </p:txBody>
      </p:sp>
      <p:pic>
        <p:nvPicPr>
          <p:cNvPr id="9" name="Logo-ReMES.png" descr="Logo-ReMES.png">
            <a:extLst>
              <a:ext uri="{FF2B5EF4-FFF2-40B4-BE49-F238E27FC236}">
                <a16:creationId xmlns:a16="http://schemas.microsoft.com/office/drawing/2014/main" id="{BEC92112-7E05-4651-8DF2-940B6266A4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2482" y="16625"/>
            <a:ext cx="1415817" cy="153186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96959204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MES-masque PPT3.jpg" descr="MES-masque PPT3.jpg"/>
          <p:cNvPicPr>
            <a:picLocks noChangeAspect="1"/>
          </p:cNvPicPr>
          <p:nvPr/>
        </p:nvPicPr>
        <p:blipFill rotWithShape="1">
          <a:blip r:embed="rId2"/>
          <a:srcRect b="18035"/>
          <a:stretch/>
        </p:blipFill>
        <p:spPr>
          <a:xfrm>
            <a:off x="-1" y="-13855"/>
            <a:ext cx="12192001" cy="1613733"/>
          </a:xfrm>
          <a:prstGeom prst="rect">
            <a:avLst/>
          </a:prstGeom>
          <a:ln w="12700">
            <a:miter lim="400000"/>
          </a:ln>
        </p:spPr>
      </p:pic>
      <p:sp>
        <p:nvSpPr>
          <p:cNvPr id="41" name="Texte niveau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313517" y="2437519"/>
            <a:ext cx="9156370" cy="3359471"/>
          </a:xfrm>
          <a:prstGeom prst="rect">
            <a:avLst/>
          </a:prstGeom>
        </p:spPr>
        <p:txBody>
          <a:bodyPr/>
          <a:lstStyle>
            <a:lvl1pPr marL="254000" indent="-2540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2000" b="0">
                <a:solidFill>
                  <a:srgbClr val="000000"/>
                </a:solidFill>
              </a:defRPr>
            </a:lvl1pPr>
            <a:lvl2pPr marL="520700" indent="-2159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700" b="0">
                <a:solidFill>
                  <a:srgbClr val="000000"/>
                </a:solidFill>
              </a:defRPr>
            </a:lvl2pPr>
            <a:lvl3pPr marL="8001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3pPr>
            <a:lvl4pPr marL="11049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4pPr>
            <a:lvl5pPr marL="14097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5pPr>
          </a:lstStyle>
          <a:p>
            <a:r>
              <a:rPr dirty="0" err="1"/>
              <a:t>Texte</a:t>
            </a:r>
            <a:r>
              <a:rPr dirty="0"/>
              <a:t> de puce de diapositive</a:t>
            </a:r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sp>
        <p:nvSpPr>
          <p:cNvPr id="42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620482" y="6344103"/>
            <a:ext cx="309380" cy="24109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3" name="Logo-ReMES.png" descr="Logo-ReME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482" y="16625"/>
            <a:ext cx="1415817" cy="1531867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Ligne"/>
          <p:cNvSpPr/>
          <p:nvPr/>
        </p:nvSpPr>
        <p:spPr>
          <a:xfrm>
            <a:off x="2318430" y="1153622"/>
            <a:ext cx="7224831" cy="1"/>
          </a:xfrm>
          <a:prstGeom prst="line">
            <a:avLst/>
          </a:prstGeom>
          <a:ln w="635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46" name="Ligne"/>
          <p:cNvSpPr/>
          <p:nvPr/>
        </p:nvSpPr>
        <p:spPr>
          <a:xfrm>
            <a:off x="9533395" y="1146312"/>
            <a:ext cx="2201720" cy="230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923" y="684"/>
                </a:lnTo>
                <a:lnTo>
                  <a:pt x="21600" y="0"/>
                </a:lnTo>
              </a:path>
            </a:pathLst>
          </a:custGeom>
          <a:ln w="635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>
                <a:solidFill>
                  <a:srgbClr val="005C9B"/>
                </a:solidFill>
              </a:defRPr>
            </a:pPr>
            <a:endParaRPr sz="900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0C3AFE-F4E7-CE4A-AEA1-5618EB75DD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13517" y="16625"/>
            <a:ext cx="6984241" cy="1133342"/>
          </a:xfrm>
        </p:spPr>
        <p:txBody>
          <a:bodyPr anchor="b"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17" name="Ligne">
            <a:extLst>
              <a:ext uri="{FF2B5EF4-FFF2-40B4-BE49-F238E27FC236}">
                <a16:creationId xmlns:a16="http://schemas.microsoft.com/office/drawing/2014/main" id="{EEC26EF3-16DB-0049-9F50-E599677CA0A6}"/>
              </a:ext>
            </a:extLst>
          </p:cNvPr>
          <p:cNvSpPr/>
          <p:nvPr userDrawn="1"/>
        </p:nvSpPr>
        <p:spPr>
          <a:xfrm flipV="1">
            <a:off x="327103" y="6154495"/>
            <a:ext cx="11434174" cy="7148"/>
          </a:xfrm>
          <a:prstGeom prst="line">
            <a:avLst/>
          </a:prstGeom>
          <a:ln w="508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9B40E965-C296-F84D-A1C2-88449CB11A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5787" y="6233160"/>
            <a:ext cx="737619" cy="574622"/>
          </a:xfrm>
          <a:prstGeom prst="rect">
            <a:avLst/>
          </a:prstGeom>
        </p:spPr>
      </p:pic>
      <p:sp>
        <p:nvSpPr>
          <p:cNvPr id="13" name="Auteur et date">
            <a:extLst>
              <a:ext uri="{FF2B5EF4-FFF2-40B4-BE49-F238E27FC236}">
                <a16:creationId xmlns:a16="http://schemas.microsoft.com/office/drawing/2014/main" id="{E30CA11C-B037-8E48-B945-69C3DE22732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005C9B"/>
                </a:solidFill>
              </a:defRPr>
            </a:lvl1pPr>
          </a:lstStyle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kern="0" dirty="0"/>
              <a:t>Session de sensibilisation à Mon espace santé</a:t>
            </a:r>
          </a:p>
        </p:txBody>
      </p:sp>
    </p:spTree>
    <p:extLst>
      <p:ext uri="{BB962C8B-B14F-4D97-AF65-F5344CB8AC3E}">
        <p14:creationId xmlns:p14="http://schemas.microsoft.com/office/powerpoint/2010/main" val="3059511818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MES-masque PPT3.jpg" descr="MES-masque PPT3.jpg"/>
          <p:cNvPicPr>
            <a:picLocks noChangeAspect="1"/>
          </p:cNvPicPr>
          <p:nvPr/>
        </p:nvPicPr>
        <p:blipFill rotWithShape="1">
          <a:blip r:embed="rId2"/>
          <a:srcRect b="18035"/>
          <a:stretch/>
        </p:blipFill>
        <p:spPr>
          <a:xfrm>
            <a:off x="-1" y="-13855"/>
            <a:ext cx="12192001" cy="1613733"/>
          </a:xfrm>
          <a:prstGeom prst="rect">
            <a:avLst/>
          </a:prstGeom>
          <a:ln w="12700">
            <a:miter lim="400000"/>
          </a:ln>
        </p:spPr>
      </p:pic>
      <p:sp>
        <p:nvSpPr>
          <p:cNvPr id="41" name="Texte niveau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313517" y="2437519"/>
            <a:ext cx="9156370" cy="3359471"/>
          </a:xfrm>
          <a:prstGeom prst="rect">
            <a:avLst/>
          </a:prstGeom>
        </p:spPr>
        <p:txBody>
          <a:bodyPr/>
          <a:lstStyle>
            <a:lvl1pPr marL="254000" indent="-2540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2000" b="0">
                <a:solidFill>
                  <a:srgbClr val="000000"/>
                </a:solidFill>
              </a:defRPr>
            </a:lvl1pPr>
            <a:lvl2pPr marL="520700" indent="-2159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700" b="0">
                <a:solidFill>
                  <a:srgbClr val="000000"/>
                </a:solidFill>
              </a:defRPr>
            </a:lvl2pPr>
            <a:lvl3pPr marL="8001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3pPr>
            <a:lvl4pPr marL="11049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4pPr>
            <a:lvl5pPr marL="14097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5pPr>
          </a:lstStyle>
          <a:p>
            <a:r>
              <a:rPr dirty="0" err="1"/>
              <a:t>Texte</a:t>
            </a:r>
            <a:r>
              <a:rPr dirty="0"/>
              <a:t> de puce de diapositive</a:t>
            </a:r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sp>
        <p:nvSpPr>
          <p:cNvPr id="42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620482" y="6344103"/>
            <a:ext cx="309380" cy="24109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3" name="Logo-ReMES.png" descr="Logo-ReME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482" y="16625"/>
            <a:ext cx="1415817" cy="1531867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Ligne"/>
          <p:cNvSpPr/>
          <p:nvPr/>
        </p:nvSpPr>
        <p:spPr>
          <a:xfrm>
            <a:off x="2318430" y="1153622"/>
            <a:ext cx="7224831" cy="1"/>
          </a:xfrm>
          <a:prstGeom prst="line">
            <a:avLst/>
          </a:prstGeom>
          <a:ln w="635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46" name="Ligne"/>
          <p:cNvSpPr/>
          <p:nvPr/>
        </p:nvSpPr>
        <p:spPr>
          <a:xfrm>
            <a:off x="9533395" y="1146312"/>
            <a:ext cx="2201720" cy="230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923" y="684"/>
                </a:lnTo>
                <a:lnTo>
                  <a:pt x="21600" y="0"/>
                </a:lnTo>
              </a:path>
            </a:pathLst>
          </a:custGeom>
          <a:ln w="635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>
                <a:solidFill>
                  <a:srgbClr val="005C9B"/>
                </a:solidFill>
              </a:defRPr>
            </a:pPr>
            <a:endParaRPr sz="900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0C3AFE-F4E7-CE4A-AEA1-5618EB75DD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13517" y="16625"/>
            <a:ext cx="6984241" cy="1133342"/>
          </a:xfrm>
        </p:spPr>
        <p:txBody>
          <a:bodyPr anchor="b"/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9B40E965-C296-F84D-A1C2-88449CB11A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5787" y="6233160"/>
            <a:ext cx="737619" cy="574622"/>
          </a:xfrm>
          <a:prstGeom prst="rect">
            <a:avLst/>
          </a:prstGeom>
        </p:spPr>
      </p:pic>
      <p:sp>
        <p:nvSpPr>
          <p:cNvPr id="13" name="Auteur et date">
            <a:extLst>
              <a:ext uri="{FF2B5EF4-FFF2-40B4-BE49-F238E27FC236}">
                <a16:creationId xmlns:a16="http://schemas.microsoft.com/office/drawing/2014/main" id="{E30CA11C-B037-8E48-B945-69C3DE22732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005C9B"/>
                </a:solidFill>
              </a:defRPr>
            </a:lvl1pPr>
          </a:lstStyle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kern="0" dirty="0"/>
              <a:t>Session de sensibilisation à Mon espace santé</a:t>
            </a:r>
          </a:p>
        </p:txBody>
      </p:sp>
    </p:spTree>
    <p:extLst>
      <p:ext uri="{BB962C8B-B14F-4D97-AF65-F5344CB8AC3E}">
        <p14:creationId xmlns:p14="http://schemas.microsoft.com/office/powerpoint/2010/main" val="2953564470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MES-masque PPT2.jpg" descr="MES-masque PPT2.jpg">
            <a:extLst>
              <a:ext uri="{FF2B5EF4-FFF2-40B4-BE49-F238E27FC236}">
                <a16:creationId xmlns:a16="http://schemas.microsoft.com/office/drawing/2014/main" id="{9D85E3DD-9BFB-A842-8C58-B6B0A0C699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1354"/>
            <a:ext cx="12192001" cy="6196413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Numéro de diapositive">
            <a:extLst>
              <a:ext uri="{FF2B5EF4-FFF2-40B4-BE49-F238E27FC236}">
                <a16:creationId xmlns:a16="http://schemas.microsoft.com/office/drawing/2014/main" id="{3DD48768-1DAF-9745-9152-FA78A48B27BD}"/>
              </a:ext>
            </a:extLst>
          </p:cNvPr>
          <p:cNvSpPr txBox="1">
            <a:spLocks/>
          </p:cNvSpPr>
          <p:nvPr userDrawn="1"/>
        </p:nvSpPr>
        <p:spPr>
          <a:xfrm>
            <a:off x="11626833" y="6340658"/>
            <a:ext cx="309380" cy="24109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defPPr>
              <a:defRPr lang="fr-FR"/>
            </a:defPPr>
            <a:lvl1pPr marL="0" algn="l" defTabSz="292100" rtl="0" eaLnBrk="1" latinLnBrk="0" hangingPunct="1">
              <a:defRPr sz="900" kern="1200">
                <a:solidFill>
                  <a:srgbClr val="DB3080"/>
                </a:solidFill>
                <a:latin typeface="+mj-lt"/>
                <a:ea typeface="+mj-ea"/>
                <a:cs typeface="+mj-cs"/>
                <a:sym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5" name="Ligne">
            <a:extLst>
              <a:ext uri="{FF2B5EF4-FFF2-40B4-BE49-F238E27FC236}">
                <a16:creationId xmlns:a16="http://schemas.microsoft.com/office/drawing/2014/main" id="{B204E05A-E282-2945-B2CF-94B0A7B24C53}"/>
              </a:ext>
            </a:extLst>
          </p:cNvPr>
          <p:cNvSpPr/>
          <p:nvPr userDrawn="1"/>
        </p:nvSpPr>
        <p:spPr>
          <a:xfrm>
            <a:off x="3442403" y="4737753"/>
            <a:ext cx="6106157" cy="1"/>
          </a:xfrm>
          <a:prstGeom prst="line">
            <a:avLst/>
          </a:prstGeom>
          <a:ln w="1016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6" name="Ligne">
            <a:extLst>
              <a:ext uri="{FF2B5EF4-FFF2-40B4-BE49-F238E27FC236}">
                <a16:creationId xmlns:a16="http://schemas.microsoft.com/office/drawing/2014/main" id="{AD57DF94-146D-7B42-8BBB-DA85D3E8177E}"/>
              </a:ext>
            </a:extLst>
          </p:cNvPr>
          <p:cNvSpPr/>
          <p:nvPr userDrawn="1"/>
        </p:nvSpPr>
        <p:spPr>
          <a:xfrm>
            <a:off x="9538695" y="4730444"/>
            <a:ext cx="2201720" cy="230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923" y="684"/>
                </a:lnTo>
                <a:lnTo>
                  <a:pt x="21600" y="0"/>
                </a:lnTo>
              </a:path>
            </a:pathLst>
          </a:custGeom>
          <a:ln w="1016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>
                <a:solidFill>
                  <a:srgbClr val="005C9B"/>
                </a:solidFill>
              </a:defRPr>
            </a:pPr>
            <a:endParaRPr sz="900"/>
          </a:p>
        </p:txBody>
      </p:sp>
      <p:pic>
        <p:nvPicPr>
          <p:cNvPr id="7" name="Logo-ReMES.png" descr="Logo-ReMES.png">
            <a:extLst>
              <a:ext uri="{FF2B5EF4-FFF2-40B4-BE49-F238E27FC236}">
                <a16:creationId xmlns:a16="http://schemas.microsoft.com/office/drawing/2014/main" id="{A0710F5B-F91A-F643-B997-C9D2C94775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7659" y="362603"/>
            <a:ext cx="2707085" cy="292897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itre de la présentation">
            <a:extLst>
              <a:ext uri="{FF2B5EF4-FFF2-40B4-BE49-F238E27FC236}">
                <a16:creationId xmlns:a16="http://schemas.microsoft.com/office/drawing/2014/main" id="{DFFB3011-F3C8-B848-B232-BFB5F7BBA78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3442403" y="1713281"/>
            <a:ext cx="6266062" cy="2324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rPr dirty="0" err="1"/>
              <a:t>Titre</a:t>
            </a:r>
            <a:r>
              <a:rPr dirty="0"/>
              <a:t> de la </a:t>
            </a:r>
            <a:r>
              <a:rPr dirty="0" err="1"/>
              <a:t>présentation</a:t>
            </a:r>
            <a:endParaRPr dirty="0"/>
          </a:p>
        </p:txBody>
      </p:sp>
      <p:sp>
        <p:nvSpPr>
          <p:cNvPr id="10" name="Texte niveau 1…">
            <a:extLst>
              <a:ext uri="{FF2B5EF4-FFF2-40B4-BE49-F238E27FC236}">
                <a16:creationId xmlns:a16="http://schemas.microsoft.com/office/drawing/2014/main" id="{A0D0F5D2-F873-674C-9AE6-AEB49A6857DA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3442403" y="3955885"/>
            <a:ext cx="6266062" cy="703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rPr dirty="0"/>
              <a:t>Sous-</a:t>
            </a:r>
            <a:r>
              <a:rPr dirty="0" err="1"/>
              <a:t>titre</a:t>
            </a:r>
            <a:r>
              <a:rPr dirty="0"/>
              <a:t> de la </a:t>
            </a:r>
            <a:r>
              <a:rPr dirty="0" err="1"/>
              <a:t>présentation</a:t>
            </a:r>
            <a:endParaRPr dirty="0"/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6B06AC1-B997-6E41-852D-06E90637F9C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5787" y="6233160"/>
            <a:ext cx="737619" cy="574622"/>
          </a:xfrm>
          <a:prstGeom prst="rect">
            <a:avLst/>
          </a:prstGeom>
        </p:spPr>
      </p:pic>
      <p:sp>
        <p:nvSpPr>
          <p:cNvPr id="12" name="Auteur et date">
            <a:extLst>
              <a:ext uri="{FF2B5EF4-FFF2-40B4-BE49-F238E27FC236}">
                <a16:creationId xmlns:a16="http://schemas.microsoft.com/office/drawing/2014/main" id="{7A383187-D814-E74B-9A0D-A2BD9F3D298C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005C9B"/>
                </a:solidFill>
              </a:defRPr>
            </a:lvl1pPr>
          </a:lstStyle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kern="0" dirty="0"/>
              <a:t>Session de sensibilisation à Mon espace santé</a:t>
            </a:r>
          </a:p>
        </p:txBody>
      </p:sp>
    </p:spTree>
    <p:extLst>
      <p:ext uri="{BB962C8B-B14F-4D97-AF65-F5344CB8AC3E}">
        <p14:creationId xmlns:p14="http://schemas.microsoft.com/office/powerpoint/2010/main" val="94783599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MES-masque PPT.jpg" descr="MES-masque PPT.jpg"/>
          <p:cNvPicPr>
            <a:picLocks noChangeAspect="1"/>
          </p:cNvPicPr>
          <p:nvPr userDrawn="1"/>
        </p:nvPicPr>
        <p:blipFill rotWithShape="1">
          <a:blip r:embed="rId2"/>
          <a:srcRect b="18743"/>
          <a:stretch/>
        </p:blipFill>
        <p:spPr>
          <a:xfrm>
            <a:off x="-1" y="1874"/>
            <a:ext cx="12192001" cy="5569586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itre de la présentation"/>
          <p:cNvSpPr txBox="1">
            <a:spLocks noGrp="1"/>
          </p:cNvSpPr>
          <p:nvPr>
            <p:ph type="title" hasCustomPrompt="1"/>
          </p:nvPr>
        </p:nvSpPr>
        <p:spPr>
          <a:xfrm>
            <a:off x="794902" y="2025265"/>
            <a:ext cx="6761760" cy="1263055"/>
          </a:xfrm>
          <a:prstGeom prst="rect">
            <a:avLst/>
          </a:prstGeom>
        </p:spPr>
        <p:txBody>
          <a:bodyPr anchor="b"/>
          <a:lstStyle>
            <a:lvl1pPr>
              <a:defRPr sz="3000" cap="all" spc="-60"/>
            </a:lvl1pPr>
          </a:lstStyle>
          <a:p>
            <a:r>
              <a:rPr dirty="0" err="1"/>
              <a:t>Titre</a:t>
            </a:r>
            <a:r>
              <a:rPr dirty="0"/>
              <a:t> de la </a:t>
            </a:r>
            <a:r>
              <a:rPr dirty="0" err="1"/>
              <a:t>présentation</a:t>
            </a:r>
            <a:endParaRPr dirty="0"/>
          </a:p>
        </p:txBody>
      </p:sp>
      <p:sp>
        <p:nvSpPr>
          <p:cNvPr id="21" name="Ligne"/>
          <p:cNvSpPr/>
          <p:nvPr/>
        </p:nvSpPr>
        <p:spPr>
          <a:xfrm>
            <a:off x="830437" y="3429000"/>
            <a:ext cx="6106157" cy="1"/>
          </a:xfrm>
          <a:prstGeom prst="line">
            <a:avLst/>
          </a:prstGeom>
          <a:ln w="1143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22" name="Ligne"/>
          <p:cNvSpPr/>
          <p:nvPr/>
        </p:nvSpPr>
        <p:spPr>
          <a:xfrm>
            <a:off x="6926728" y="3429000"/>
            <a:ext cx="1785299" cy="2233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3604" y="0"/>
                </a:lnTo>
                <a:lnTo>
                  <a:pt x="21600" y="505"/>
                </a:lnTo>
              </a:path>
            </a:pathLst>
          </a:custGeom>
          <a:ln w="1143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>
                <a:solidFill>
                  <a:srgbClr val="005C9B"/>
                </a:solidFill>
              </a:defRPr>
            </a:pPr>
            <a:endParaRPr sz="900"/>
          </a:p>
        </p:txBody>
      </p:sp>
      <p:sp>
        <p:nvSpPr>
          <p:cNvPr id="23" name="Sur titre de la présentation"/>
          <p:cNvSpPr txBox="1">
            <a:spLocks noGrp="1"/>
          </p:cNvSpPr>
          <p:nvPr>
            <p:ph type="body" sz="quarter" idx="22"/>
          </p:nvPr>
        </p:nvSpPr>
        <p:spPr>
          <a:xfrm>
            <a:off x="794902" y="3537024"/>
            <a:ext cx="2880597" cy="302647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algn="ctr" defTabSz="1219169">
              <a:defRPr sz="1300" cap="all"/>
            </a:lvl1pPr>
          </a:lstStyle>
          <a:p>
            <a:r>
              <a:rPr dirty="0"/>
              <a:t>Sur </a:t>
            </a:r>
            <a:r>
              <a:rPr dirty="0" err="1"/>
              <a:t>titre</a:t>
            </a:r>
            <a:r>
              <a:rPr dirty="0"/>
              <a:t> de la </a:t>
            </a:r>
            <a:r>
              <a:rPr dirty="0" err="1"/>
              <a:t>présentation</a:t>
            </a:r>
            <a:endParaRPr dirty="0"/>
          </a:p>
        </p:txBody>
      </p:sp>
      <p:sp>
        <p:nvSpPr>
          <p:cNvPr id="24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626850" y="6344103"/>
            <a:ext cx="293350" cy="24109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  <a:cs typeface="+mn-cs"/>
                <a:sym typeface="Helvetica Neu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" name="Logo-ReMES.png" descr="Logo-ReMES.png">
            <a:extLst>
              <a:ext uri="{FF2B5EF4-FFF2-40B4-BE49-F238E27FC236}">
                <a16:creationId xmlns:a16="http://schemas.microsoft.com/office/drawing/2014/main" id="{25275FFF-632A-6B46-96DE-FFAF89E4BD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6672" y="373987"/>
            <a:ext cx="1999528" cy="2163424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87D54A3-EE03-1B43-BF95-133AE8DDE44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3813" y="5606893"/>
            <a:ext cx="1507710" cy="1174540"/>
          </a:xfrm>
          <a:prstGeom prst="rect">
            <a:avLst/>
          </a:prstGeom>
        </p:spPr>
      </p:pic>
      <p:sp>
        <p:nvSpPr>
          <p:cNvPr id="12" name="Auteur et date">
            <a:extLst>
              <a:ext uri="{FF2B5EF4-FFF2-40B4-BE49-F238E27FC236}">
                <a16:creationId xmlns:a16="http://schemas.microsoft.com/office/drawing/2014/main" id="{2B859A87-B1E0-4044-8157-E71691372C06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005C9B"/>
                </a:solidFill>
              </a:defRPr>
            </a:lvl1pPr>
          </a:lstStyle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kern="0" dirty="0"/>
              <a:t>Session de sensibilisation à Mon espace santé</a:t>
            </a:r>
          </a:p>
        </p:txBody>
      </p:sp>
    </p:spTree>
    <p:extLst>
      <p:ext uri="{BB962C8B-B14F-4D97-AF65-F5344CB8AC3E}">
        <p14:creationId xmlns:p14="http://schemas.microsoft.com/office/powerpoint/2010/main" val="133596958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6BC40A0-2206-B240-9C54-6D424BB136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5787" y="6233160"/>
            <a:ext cx="737619" cy="574622"/>
          </a:xfrm>
          <a:prstGeom prst="rect">
            <a:avLst/>
          </a:prstGeom>
        </p:spPr>
      </p:pic>
      <p:sp>
        <p:nvSpPr>
          <p:cNvPr id="32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3" name="Titre du chapitr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3450165" y="3390139"/>
            <a:ext cx="6761760" cy="1263055"/>
          </a:xfrm>
          <a:prstGeom prst="rect">
            <a:avLst/>
          </a:prstGeom>
        </p:spPr>
        <p:txBody>
          <a:bodyPr anchor="b"/>
          <a:lstStyle>
            <a:lvl1pPr defTabSz="1219169">
              <a:lnSpc>
                <a:spcPct val="80000"/>
              </a:lnSpc>
              <a:defRPr sz="3000" cap="all" spc="-60">
                <a:solidFill>
                  <a:srgbClr val="005C9B"/>
                </a:solidFill>
              </a:defRPr>
            </a:lvl1pPr>
          </a:lstStyle>
          <a:p>
            <a:r>
              <a:rPr dirty="0"/>
              <a:t>TITRE CHAPITRE</a:t>
            </a:r>
          </a:p>
        </p:txBody>
      </p:sp>
    </p:spTree>
    <p:extLst>
      <p:ext uri="{BB962C8B-B14F-4D97-AF65-F5344CB8AC3E}">
        <p14:creationId xmlns:p14="http://schemas.microsoft.com/office/powerpoint/2010/main" val="2379281328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6BC40A0-2206-B240-9C54-6D424BB136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5787" y="6233160"/>
            <a:ext cx="737619" cy="574622"/>
          </a:xfrm>
          <a:prstGeom prst="rect">
            <a:avLst/>
          </a:prstGeom>
        </p:spPr>
      </p:pic>
      <p:sp>
        <p:nvSpPr>
          <p:cNvPr id="32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690657A-EA41-284A-B4C4-EFC9AFD722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26788"/>
          <a:stretch/>
        </p:blipFill>
        <p:spPr>
          <a:xfrm>
            <a:off x="-1" y="-1"/>
            <a:ext cx="12192001" cy="6195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340572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620482" y="6344103"/>
            <a:ext cx="309380" cy="24109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E4A1E0FE-0AB3-1E4A-A0C8-7DF02EA6B5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5787" y="6233160"/>
            <a:ext cx="737619" cy="574622"/>
          </a:xfrm>
          <a:prstGeom prst="rect">
            <a:avLst/>
          </a:prstGeom>
        </p:spPr>
      </p:pic>
      <p:sp>
        <p:nvSpPr>
          <p:cNvPr id="8" name="Auteur et date">
            <a:extLst>
              <a:ext uri="{FF2B5EF4-FFF2-40B4-BE49-F238E27FC236}">
                <a16:creationId xmlns:a16="http://schemas.microsoft.com/office/drawing/2014/main" id="{E9814A38-F43C-6641-9359-555D391D98F8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005C9B"/>
                </a:solidFill>
              </a:defRPr>
            </a:lvl1pPr>
          </a:lstStyle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kern="0" dirty="0"/>
              <a:t>Pas à pas : découverte de Mon espace santé</a:t>
            </a:r>
          </a:p>
        </p:txBody>
      </p:sp>
      <p:pic>
        <p:nvPicPr>
          <p:cNvPr id="7" name="Logo-ReMES.png" descr="Logo-ReMES.png">
            <a:extLst>
              <a:ext uri="{FF2B5EF4-FFF2-40B4-BE49-F238E27FC236}">
                <a16:creationId xmlns:a16="http://schemas.microsoft.com/office/drawing/2014/main" id="{E178851E-C63F-45F7-A5D8-3657E9E612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1177" y="6233160"/>
            <a:ext cx="531090" cy="574622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B008386-3309-413E-88CE-C2AD9AB23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99" y="255600"/>
            <a:ext cx="11242266" cy="644908"/>
          </a:xfrm>
        </p:spPr>
        <p:txBody>
          <a:bodyPr anchor="ctr"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010709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e niveau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313517" y="2437519"/>
            <a:ext cx="9156370" cy="3359471"/>
          </a:xfrm>
          <a:prstGeom prst="rect">
            <a:avLst/>
          </a:prstGeom>
        </p:spPr>
        <p:txBody>
          <a:bodyPr/>
          <a:lstStyle>
            <a:lvl1pPr marL="254000" indent="-2540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2000" b="0">
                <a:solidFill>
                  <a:srgbClr val="000000"/>
                </a:solidFill>
              </a:defRPr>
            </a:lvl1pPr>
            <a:lvl2pPr marL="520700" indent="-2159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700" b="0">
                <a:solidFill>
                  <a:srgbClr val="000000"/>
                </a:solidFill>
              </a:defRPr>
            </a:lvl2pPr>
            <a:lvl3pPr marL="8001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3pPr>
            <a:lvl4pPr marL="11049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4pPr>
            <a:lvl5pPr marL="14097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5pPr>
          </a:lstStyle>
          <a:p>
            <a:r>
              <a:rPr dirty="0" err="1"/>
              <a:t>Texte</a:t>
            </a:r>
            <a:r>
              <a:rPr dirty="0"/>
              <a:t> de puce de diapositive</a:t>
            </a:r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sp>
        <p:nvSpPr>
          <p:cNvPr id="42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620482" y="6344103"/>
            <a:ext cx="309380" cy="24109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E4A1E0FE-0AB3-1E4A-A0C8-7DF02EA6B5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5787" y="6233160"/>
            <a:ext cx="737619" cy="574622"/>
          </a:xfrm>
          <a:prstGeom prst="rect">
            <a:avLst/>
          </a:prstGeom>
        </p:spPr>
      </p:pic>
      <p:sp>
        <p:nvSpPr>
          <p:cNvPr id="8" name="Auteur et date">
            <a:extLst>
              <a:ext uri="{FF2B5EF4-FFF2-40B4-BE49-F238E27FC236}">
                <a16:creationId xmlns:a16="http://schemas.microsoft.com/office/drawing/2014/main" id="{E9814A38-F43C-6641-9359-555D391D98F8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005C9B"/>
                </a:solidFill>
              </a:defRPr>
            </a:lvl1pPr>
          </a:lstStyle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kern="0" dirty="0"/>
              <a:t>Pas à pas : découverte de Mon espace santé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D88CC1CD-7566-406D-BE7D-B3D0BEDEAD1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55787" y="254880"/>
            <a:ext cx="6985000" cy="682625"/>
          </a:xfrm>
        </p:spPr>
        <p:txBody>
          <a:bodyPr anchor="ctr">
            <a:normAutofit/>
          </a:bodyPr>
          <a:lstStyle>
            <a:lvl1pPr>
              <a:defRPr sz="2800">
                <a:solidFill>
                  <a:srgbClr val="005CA9"/>
                </a:solidFill>
              </a:defRPr>
            </a:lvl1pPr>
          </a:lstStyle>
          <a:p>
            <a:endParaRPr lang="fr-FR" dirty="0"/>
          </a:p>
        </p:txBody>
      </p:sp>
      <p:pic>
        <p:nvPicPr>
          <p:cNvPr id="7" name="Logo-ReMES.png" descr="Logo-ReMES.png">
            <a:extLst>
              <a:ext uri="{FF2B5EF4-FFF2-40B4-BE49-F238E27FC236}">
                <a16:creationId xmlns:a16="http://schemas.microsoft.com/office/drawing/2014/main" id="{E178851E-C63F-45F7-A5D8-3657E9E612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1177" y="6233160"/>
            <a:ext cx="531090" cy="57462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694366553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D399861-74A9-43F1-B287-77DA6B8E0490}"/>
              </a:ext>
            </a:extLst>
          </p:cNvPr>
          <p:cNvSpPr/>
          <p:nvPr userDrawn="1"/>
        </p:nvSpPr>
        <p:spPr>
          <a:xfrm>
            <a:off x="0" y="0"/>
            <a:ext cx="12204000" cy="5569200"/>
          </a:xfrm>
          <a:prstGeom prst="rect">
            <a:avLst/>
          </a:prstGeom>
          <a:solidFill>
            <a:srgbClr val="005CA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2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620482" y="6344103"/>
            <a:ext cx="309380" cy="24109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E4A1E0FE-0AB3-1E4A-A0C8-7DF02EA6B5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5787" y="6233160"/>
            <a:ext cx="737619" cy="574622"/>
          </a:xfrm>
          <a:prstGeom prst="rect">
            <a:avLst/>
          </a:prstGeom>
        </p:spPr>
      </p:pic>
      <p:sp>
        <p:nvSpPr>
          <p:cNvPr id="8" name="Auteur et date">
            <a:extLst>
              <a:ext uri="{FF2B5EF4-FFF2-40B4-BE49-F238E27FC236}">
                <a16:creationId xmlns:a16="http://schemas.microsoft.com/office/drawing/2014/main" id="{E9814A38-F43C-6641-9359-555D391D98F8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005C9B"/>
                </a:solidFill>
              </a:defRPr>
            </a:lvl1pPr>
          </a:lstStyle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kern="0" dirty="0"/>
              <a:t>Pas à pas : découverte de Mon espace santé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D88CC1CD-7566-406D-BE7D-B3D0BEDEAD1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55787" y="2966538"/>
            <a:ext cx="6985000" cy="682625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r-FR" dirty="0"/>
          </a:p>
        </p:txBody>
      </p:sp>
      <p:pic>
        <p:nvPicPr>
          <p:cNvPr id="7" name="Logo-ReMES.png" descr="Logo-ReMES.png">
            <a:extLst>
              <a:ext uri="{FF2B5EF4-FFF2-40B4-BE49-F238E27FC236}">
                <a16:creationId xmlns:a16="http://schemas.microsoft.com/office/drawing/2014/main" id="{E178851E-C63F-45F7-A5D8-3657E9E612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1177" y="6233160"/>
            <a:ext cx="531090" cy="574622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Ligne">
            <a:extLst>
              <a:ext uri="{FF2B5EF4-FFF2-40B4-BE49-F238E27FC236}">
                <a16:creationId xmlns:a16="http://schemas.microsoft.com/office/drawing/2014/main" id="{14711DEF-5831-41CC-AB49-599942FBCBEA}"/>
              </a:ext>
            </a:extLst>
          </p:cNvPr>
          <p:cNvSpPr/>
          <p:nvPr userDrawn="1"/>
        </p:nvSpPr>
        <p:spPr>
          <a:xfrm>
            <a:off x="255787" y="3739064"/>
            <a:ext cx="7623618" cy="0"/>
          </a:xfrm>
          <a:prstGeom prst="line">
            <a:avLst/>
          </a:prstGeom>
          <a:ln w="63500">
            <a:solidFill>
              <a:schemeClr val="bg1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11" name="Ligne">
            <a:extLst>
              <a:ext uri="{FF2B5EF4-FFF2-40B4-BE49-F238E27FC236}">
                <a16:creationId xmlns:a16="http://schemas.microsoft.com/office/drawing/2014/main" id="{126035E3-63CB-4EA7-BEEF-13C4E5999C48}"/>
              </a:ext>
            </a:extLst>
          </p:cNvPr>
          <p:cNvSpPr/>
          <p:nvPr userDrawn="1"/>
        </p:nvSpPr>
        <p:spPr>
          <a:xfrm>
            <a:off x="7899736" y="3731753"/>
            <a:ext cx="2201720" cy="230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923" y="684"/>
                </a:lnTo>
                <a:lnTo>
                  <a:pt x="21600" y="0"/>
                </a:lnTo>
              </a:path>
            </a:pathLst>
          </a:custGeom>
          <a:ln w="63500">
            <a:solidFill>
              <a:schemeClr val="bg1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>
                <a:solidFill>
                  <a:srgbClr val="005C9B"/>
                </a:solidFill>
              </a:defRPr>
            </a:pPr>
            <a:endParaRPr sz="900"/>
          </a:p>
        </p:txBody>
      </p:sp>
    </p:spTree>
    <p:extLst>
      <p:ext uri="{BB962C8B-B14F-4D97-AF65-F5344CB8AC3E}">
        <p14:creationId xmlns:p14="http://schemas.microsoft.com/office/powerpoint/2010/main" val="896534946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8">
            <a:extLst>
              <a:ext uri="{FF2B5EF4-FFF2-40B4-BE49-F238E27FC236}">
                <a16:creationId xmlns:a16="http://schemas.microsoft.com/office/drawing/2014/main" id="{1BF34AE7-AC77-41F0-A5FC-C838F14AA2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6788"/>
          <a:stretch/>
        </p:blipFill>
        <p:spPr>
          <a:xfrm>
            <a:off x="-1" y="-1"/>
            <a:ext cx="12192001" cy="6195060"/>
          </a:xfrm>
          <a:prstGeom prst="rect">
            <a:avLst/>
          </a:prstGeom>
        </p:spPr>
      </p:pic>
      <p:sp>
        <p:nvSpPr>
          <p:cNvPr id="42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620482" y="6344103"/>
            <a:ext cx="309380" cy="24109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E4A1E0FE-0AB3-1E4A-A0C8-7DF02EA6B5C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5787" y="6233160"/>
            <a:ext cx="737619" cy="574622"/>
          </a:xfrm>
          <a:prstGeom prst="rect">
            <a:avLst/>
          </a:prstGeom>
        </p:spPr>
      </p:pic>
      <p:sp>
        <p:nvSpPr>
          <p:cNvPr id="8" name="Auteur et date">
            <a:extLst>
              <a:ext uri="{FF2B5EF4-FFF2-40B4-BE49-F238E27FC236}">
                <a16:creationId xmlns:a16="http://schemas.microsoft.com/office/drawing/2014/main" id="{E9814A38-F43C-6641-9359-555D391D98F8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005C9B"/>
                </a:solidFill>
              </a:defRPr>
            </a:lvl1pPr>
          </a:lstStyle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kern="0" dirty="0"/>
              <a:t>Pas à pas : découverte de Mon espace santé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D88CC1CD-7566-406D-BE7D-B3D0BEDEAD1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55787" y="2966538"/>
            <a:ext cx="6985000" cy="682625"/>
          </a:xfrm>
        </p:spPr>
        <p:txBody>
          <a:bodyPr anchor="ctr"/>
          <a:lstStyle>
            <a:lvl1pPr>
              <a:defRPr>
                <a:solidFill>
                  <a:srgbClr val="005CA9"/>
                </a:solidFill>
              </a:defRPr>
            </a:lvl1pPr>
          </a:lstStyle>
          <a:p>
            <a:endParaRPr lang="fr-FR" dirty="0"/>
          </a:p>
        </p:txBody>
      </p:sp>
      <p:pic>
        <p:nvPicPr>
          <p:cNvPr id="7" name="Logo-ReMES.png" descr="Logo-ReMES.png">
            <a:extLst>
              <a:ext uri="{FF2B5EF4-FFF2-40B4-BE49-F238E27FC236}">
                <a16:creationId xmlns:a16="http://schemas.microsoft.com/office/drawing/2014/main" id="{E178851E-C63F-45F7-A5D8-3657E9E612B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1177" y="6233160"/>
            <a:ext cx="531090" cy="574622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Ligne">
            <a:extLst>
              <a:ext uri="{FF2B5EF4-FFF2-40B4-BE49-F238E27FC236}">
                <a16:creationId xmlns:a16="http://schemas.microsoft.com/office/drawing/2014/main" id="{14711DEF-5831-41CC-AB49-599942FBCBEA}"/>
              </a:ext>
            </a:extLst>
          </p:cNvPr>
          <p:cNvSpPr/>
          <p:nvPr userDrawn="1"/>
        </p:nvSpPr>
        <p:spPr>
          <a:xfrm>
            <a:off x="255787" y="3739064"/>
            <a:ext cx="7623618" cy="0"/>
          </a:xfrm>
          <a:prstGeom prst="line">
            <a:avLst/>
          </a:prstGeom>
          <a:ln w="63500">
            <a:solidFill>
              <a:srgbClr val="005CA9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11" name="Ligne">
            <a:extLst>
              <a:ext uri="{FF2B5EF4-FFF2-40B4-BE49-F238E27FC236}">
                <a16:creationId xmlns:a16="http://schemas.microsoft.com/office/drawing/2014/main" id="{126035E3-63CB-4EA7-BEEF-13C4E5999C48}"/>
              </a:ext>
            </a:extLst>
          </p:cNvPr>
          <p:cNvSpPr/>
          <p:nvPr userDrawn="1"/>
        </p:nvSpPr>
        <p:spPr>
          <a:xfrm>
            <a:off x="7899736" y="3731753"/>
            <a:ext cx="2201720" cy="230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923" y="684"/>
                </a:lnTo>
                <a:lnTo>
                  <a:pt x="21600" y="0"/>
                </a:lnTo>
              </a:path>
            </a:pathLst>
          </a:custGeom>
          <a:ln w="63500">
            <a:solidFill>
              <a:srgbClr val="005CA9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>
                <a:solidFill>
                  <a:srgbClr val="005C9B"/>
                </a:solidFill>
              </a:defRPr>
            </a:pPr>
            <a:endParaRPr sz="900"/>
          </a:p>
        </p:txBody>
      </p:sp>
    </p:spTree>
    <p:extLst>
      <p:ext uri="{BB962C8B-B14F-4D97-AF65-F5344CB8AC3E}">
        <p14:creationId xmlns:p14="http://schemas.microsoft.com/office/powerpoint/2010/main" val="1861431178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e niveau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313517" y="2437519"/>
            <a:ext cx="9156370" cy="3359471"/>
          </a:xfrm>
          <a:prstGeom prst="rect">
            <a:avLst/>
          </a:prstGeom>
        </p:spPr>
        <p:txBody>
          <a:bodyPr/>
          <a:lstStyle>
            <a:lvl1pPr marL="254000" indent="-2540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2000" b="0">
                <a:solidFill>
                  <a:srgbClr val="000000"/>
                </a:solidFill>
              </a:defRPr>
            </a:lvl1pPr>
            <a:lvl2pPr marL="520700" indent="-2159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700" b="0">
                <a:solidFill>
                  <a:srgbClr val="000000"/>
                </a:solidFill>
              </a:defRPr>
            </a:lvl2pPr>
            <a:lvl3pPr marL="8001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3pPr>
            <a:lvl4pPr marL="11049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4pPr>
            <a:lvl5pPr marL="14097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5pPr>
          </a:lstStyle>
          <a:p>
            <a:r>
              <a:rPr dirty="0" err="1"/>
              <a:t>Texte</a:t>
            </a:r>
            <a:r>
              <a:rPr dirty="0"/>
              <a:t> de puce de diapositive</a:t>
            </a:r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sp>
        <p:nvSpPr>
          <p:cNvPr id="42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620482" y="6344103"/>
            <a:ext cx="309380" cy="24109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3" name="Logo-ReMES.png" descr="Logo-ReM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82" y="16625"/>
            <a:ext cx="1415817" cy="1531867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Ligne"/>
          <p:cNvSpPr/>
          <p:nvPr/>
        </p:nvSpPr>
        <p:spPr>
          <a:xfrm>
            <a:off x="2318430" y="1153622"/>
            <a:ext cx="7224831" cy="1"/>
          </a:xfrm>
          <a:prstGeom prst="line">
            <a:avLst/>
          </a:prstGeom>
          <a:ln w="63500">
            <a:solidFill>
              <a:srgbClr val="005CA9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46" name="Ligne"/>
          <p:cNvSpPr/>
          <p:nvPr/>
        </p:nvSpPr>
        <p:spPr>
          <a:xfrm>
            <a:off x="9533395" y="1146312"/>
            <a:ext cx="2201720" cy="230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923" y="684"/>
                </a:lnTo>
                <a:lnTo>
                  <a:pt x="21600" y="0"/>
                </a:lnTo>
              </a:path>
            </a:pathLst>
          </a:custGeom>
          <a:ln w="63500">
            <a:solidFill>
              <a:srgbClr val="005CA9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>
                <a:solidFill>
                  <a:srgbClr val="005C9B"/>
                </a:solidFill>
              </a:defRPr>
            </a:pPr>
            <a:endParaRPr sz="900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0C3AFE-F4E7-CE4A-AEA1-5618EB75DD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13517" y="16625"/>
            <a:ext cx="9306965" cy="1133342"/>
          </a:xfrm>
          <a:ln>
            <a:noFill/>
          </a:ln>
        </p:spPr>
        <p:txBody>
          <a:bodyPr anchor="b"/>
          <a:lstStyle>
            <a:lvl1pPr>
              <a:defRPr>
                <a:solidFill>
                  <a:srgbClr val="005CA9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9B40E965-C296-F84D-A1C2-88449CB11A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5787" y="6233160"/>
            <a:ext cx="737619" cy="574622"/>
          </a:xfrm>
          <a:prstGeom prst="rect">
            <a:avLst/>
          </a:prstGeom>
        </p:spPr>
      </p:pic>
      <p:sp>
        <p:nvSpPr>
          <p:cNvPr id="13" name="Auteur et date">
            <a:extLst>
              <a:ext uri="{FF2B5EF4-FFF2-40B4-BE49-F238E27FC236}">
                <a16:creationId xmlns:a16="http://schemas.microsoft.com/office/drawing/2014/main" id="{E30CA11C-B037-8E48-B945-69C3DE227325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>
                <a:solidFill>
                  <a:srgbClr val="005C9B"/>
                </a:solidFill>
              </a:defRPr>
            </a:lvl1pPr>
          </a:lstStyle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kern="0" dirty="0"/>
              <a:t>Session de sensibilisation à Mon espace santé</a:t>
            </a:r>
          </a:p>
        </p:txBody>
      </p:sp>
    </p:spTree>
    <p:extLst>
      <p:ext uri="{BB962C8B-B14F-4D97-AF65-F5344CB8AC3E}">
        <p14:creationId xmlns:p14="http://schemas.microsoft.com/office/powerpoint/2010/main" val="263079412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81BD397F-28D0-874F-A288-715BA3E334FF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255787" y="6233160"/>
            <a:ext cx="737619" cy="574622"/>
          </a:xfrm>
          <a:prstGeom prst="rect">
            <a:avLst/>
          </a:prstGeom>
        </p:spPr>
      </p:pic>
      <p:pic>
        <p:nvPicPr>
          <p:cNvPr id="2" name="MES-masque PPT2.jpg" descr="MES-masque PPT2.jp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1" y="-1354"/>
            <a:ext cx="12192001" cy="619641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526249" y="6340658"/>
            <a:ext cx="309380" cy="24109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292100">
              <a:defRPr sz="900">
                <a:solidFill>
                  <a:srgbClr val="DB3080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4" name="Ligne"/>
          <p:cNvSpPr/>
          <p:nvPr/>
        </p:nvSpPr>
        <p:spPr>
          <a:xfrm>
            <a:off x="3442403" y="4737753"/>
            <a:ext cx="6106157" cy="1"/>
          </a:xfrm>
          <a:prstGeom prst="line">
            <a:avLst/>
          </a:prstGeom>
          <a:ln w="1016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5" name="Ligne"/>
          <p:cNvSpPr/>
          <p:nvPr/>
        </p:nvSpPr>
        <p:spPr>
          <a:xfrm>
            <a:off x="9538695" y="4730444"/>
            <a:ext cx="2201720" cy="230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923" y="684"/>
                </a:lnTo>
                <a:lnTo>
                  <a:pt x="21600" y="0"/>
                </a:lnTo>
              </a:path>
            </a:pathLst>
          </a:custGeom>
          <a:ln w="1016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>
                <a:solidFill>
                  <a:srgbClr val="005C9B"/>
                </a:solidFill>
              </a:defRPr>
            </a:pPr>
            <a:endParaRPr sz="900"/>
          </a:p>
        </p:txBody>
      </p:sp>
      <p:sp>
        <p:nvSpPr>
          <p:cNvPr id="9" name="Titre de la présentation"/>
          <p:cNvSpPr txBox="1">
            <a:spLocks noGrp="1"/>
          </p:cNvSpPr>
          <p:nvPr>
            <p:ph type="title" hasCustomPrompt="1"/>
          </p:nvPr>
        </p:nvSpPr>
        <p:spPr>
          <a:xfrm>
            <a:off x="3442403" y="1713281"/>
            <a:ext cx="6266062" cy="2324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rPr dirty="0" err="1"/>
              <a:t>Titre</a:t>
            </a:r>
            <a:r>
              <a:rPr dirty="0"/>
              <a:t> de la </a:t>
            </a:r>
            <a:r>
              <a:rPr dirty="0" err="1"/>
              <a:t>présentation</a:t>
            </a:r>
            <a:endParaRPr dirty="0"/>
          </a:p>
        </p:txBody>
      </p:sp>
      <p:sp>
        <p:nvSpPr>
          <p:cNvPr id="10" name="Texte niveau 1…"/>
          <p:cNvSpPr txBox="1">
            <a:spLocks noGrp="1"/>
          </p:cNvSpPr>
          <p:nvPr>
            <p:ph type="body" idx="1" hasCustomPrompt="1"/>
          </p:nvPr>
        </p:nvSpPr>
        <p:spPr>
          <a:xfrm>
            <a:off x="3442403" y="3955885"/>
            <a:ext cx="6266062" cy="703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rPr dirty="0"/>
              <a:t>Sous-</a:t>
            </a:r>
            <a:r>
              <a:rPr dirty="0" err="1"/>
              <a:t>titre</a:t>
            </a:r>
            <a:r>
              <a:rPr dirty="0"/>
              <a:t> de la </a:t>
            </a:r>
            <a:r>
              <a:rPr dirty="0" err="1"/>
              <a:t>présentation</a:t>
            </a:r>
            <a:endParaRPr dirty="0"/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sp>
        <p:nvSpPr>
          <p:cNvPr id="12" name="Auteur et date">
            <a:extLst>
              <a:ext uri="{FF2B5EF4-FFF2-40B4-BE49-F238E27FC236}">
                <a16:creationId xmlns:a16="http://schemas.microsoft.com/office/drawing/2014/main" id="{3B143CDB-F1B2-8D4B-B969-3F84D572A05A}"/>
              </a:ext>
            </a:extLst>
          </p:cNvPr>
          <p:cNvSpPr txBox="1">
            <a:spLocks/>
          </p:cNvSpPr>
          <p:nvPr userDrawn="1"/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1" i="0" u="none" strike="noStrike" cap="none" spc="0" baseline="0">
                <a:solidFill>
                  <a:srgbClr val="005C9B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2286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4572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6858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9144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11430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13716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16002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18288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kern="0" dirty="0"/>
              <a:t>Pas à pas : découverte de Mon espace santé</a:t>
            </a:r>
          </a:p>
        </p:txBody>
      </p:sp>
    </p:spTree>
    <p:extLst>
      <p:ext uri="{BB962C8B-B14F-4D97-AF65-F5344CB8AC3E}">
        <p14:creationId xmlns:p14="http://schemas.microsoft.com/office/powerpoint/2010/main" val="1499314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3" r:id="rId2"/>
    <p:sldLayoutId id="2147483670" r:id="rId3"/>
    <p:sldLayoutId id="2147483677" r:id="rId4"/>
    <p:sldLayoutId id="2147483720" r:id="rId5"/>
    <p:sldLayoutId id="2147483724" r:id="rId6"/>
    <p:sldLayoutId id="2147483721" r:id="rId7"/>
    <p:sldLayoutId id="2147483723" r:id="rId8"/>
    <p:sldLayoutId id="2147483722" r:id="rId9"/>
    <p:sldLayoutId id="2147483671" r:id="rId10"/>
    <p:sldLayoutId id="2147483675" r:id="rId11"/>
    <p:sldLayoutId id="2147483719" r:id="rId12"/>
    <p:sldLayoutId id="2147483717" r:id="rId13"/>
    <p:sldLayoutId id="2147483718" r:id="rId14"/>
    <p:sldLayoutId id="2147483674" r:id="rId15"/>
    <p:sldLayoutId id="2147483716" r:id="rId16"/>
    <p:sldLayoutId id="2147483672" r:id="rId17"/>
  </p:sldLayoutIdLst>
  <p:transition spd="med"/>
  <p:hf hdr="0" dt="0"/>
  <p:txStyles>
    <p:titleStyle>
      <a:lvl1pPr marL="0" marR="0" indent="0" algn="l" defTabSz="121916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1" i="0" u="none" strike="noStrike" cap="none" spc="-70" baseline="0">
          <a:solidFill>
            <a:srgbClr val="005C9B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228600" algn="l" defTabSz="121916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1" i="0" u="none" strike="noStrike" cap="none" spc="-70" baseline="0">
          <a:solidFill>
            <a:srgbClr val="005C9B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457200" algn="l" defTabSz="121916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1" i="0" u="none" strike="noStrike" cap="none" spc="-70" baseline="0">
          <a:solidFill>
            <a:srgbClr val="005C9B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685800" algn="l" defTabSz="121916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1" i="0" u="none" strike="noStrike" cap="none" spc="-70" baseline="0">
          <a:solidFill>
            <a:srgbClr val="005C9B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914400" algn="l" defTabSz="121916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1" i="0" u="none" strike="noStrike" cap="none" spc="-70" baseline="0">
          <a:solidFill>
            <a:srgbClr val="005C9B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1143000" algn="l" defTabSz="121916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1" i="0" u="none" strike="noStrike" cap="none" spc="-70" baseline="0">
          <a:solidFill>
            <a:srgbClr val="005C9B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1371600" algn="l" defTabSz="121916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1" i="0" u="none" strike="noStrike" cap="none" spc="-70" baseline="0">
          <a:solidFill>
            <a:srgbClr val="005C9B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1600200" algn="l" defTabSz="121916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1" i="0" u="none" strike="noStrike" cap="none" spc="-70" baseline="0">
          <a:solidFill>
            <a:srgbClr val="005C9B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1828800" algn="l" defTabSz="121916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1" i="0" u="none" strike="noStrike" cap="none" spc="-70" baseline="0">
          <a:solidFill>
            <a:srgbClr val="005C9B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0" marR="0" indent="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50" b="1" i="0" u="none" strike="noStrike" cap="none" spc="0" baseline="0">
          <a:solidFill>
            <a:srgbClr val="DB3080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2286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50" b="1" i="0" u="none" strike="noStrike" cap="none" spc="0" baseline="0">
          <a:solidFill>
            <a:srgbClr val="DB3080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4572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50" b="1" i="0" u="none" strike="noStrike" cap="none" spc="0" baseline="0">
          <a:solidFill>
            <a:srgbClr val="DB3080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6858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50" b="1" i="0" u="none" strike="noStrike" cap="none" spc="0" baseline="0">
          <a:solidFill>
            <a:srgbClr val="DB3080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9144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50" b="1" i="0" u="none" strike="noStrike" cap="none" spc="0" baseline="0">
          <a:solidFill>
            <a:srgbClr val="DB3080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11430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50" b="1" i="0" u="none" strike="noStrike" cap="none" spc="0" baseline="0">
          <a:solidFill>
            <a:srgbClr val="DB3080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13716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50" b="1" i="0" u="none" strike="noStrike" cap="none" spc="0" baseline="0">
          <a:solidFill>
            <a:srgbClr val="DB3080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16002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50" b="1" i="0" u="none" strike="noStrike" cap="none" spc="0" baseline="0">
          <a:solidFill>
            <a:srgbClr val="DB3080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18288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50" b="1" i="0" u="none" strike="noStrike" cap="none" spc="0" baseline="0">
          <a:solidFill>
            <a:srgbClr val="DB308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ctr" defTabSz="2921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228600" algn="ctr" defTabSz="2921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457200" algn="ctr" defTabSz="2921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685800" algn="ctr" defTabSz="2921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914400" algn="ctr" defTabSz="2921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1143000" algn="ctr" defTabSz="2921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1371600" algn="ctr" defTabSz="2921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1600200" algn="ctr" defTabSz="2921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1828800" algn="ctr" defTabSz="2921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itre de la présent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PAS A PAS</a:t>
            </a: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FDD607B-992F-7E49-8DA4-804F468D841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50898" y="3976507"/>
            <a:ext cx="5937523" cy="379591"/>
          </a:xfrm>
        </p:spPr>
        <p:txBody>
          <a:bodyPr/>
          <a:lstStyle/>
          <a:p>
            <a:pPr lvl="0" algn="l" defTabSz="914400"/>
            <a:r>
              <a:rPr lang="en-US" sz="1800" cap="none" dirty="0"/>
              <a:t>GÉRER LA CONFIDENTIALITÉ DE MES DOCUMENTS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FD615-D215-4A83-9216-E9022260998C}"/>
              </a:ext>
            </a:extLst>
          </p:cNvPr>
          <p:cNvSpPr txBox="1"/>
          <p:nvPr/>
        </p:nvSpPr>
        <p:spPr>
          <a:xfrm>
            <a:off x="850898" y="5238708"/>
            <a:ext cx="6217920" cy="2564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000" b="0" i="1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Ecrans en date de janvier 2022 – </a:t>
            </a:r>
            <a:r>
              <a:rPr lang="fr-FR" sz="1000" i="1" dirty="0">
                <a:solidFill>
                  <a:srgbClr val="5E5E5E"/>
                </a:solidFill>
                <a:sym typeface="Helvetica Neue"/>
              </a:rPr>
              <a:t>évolution de l’outil en continue</a:t>
            </a:r>
            <a:endParaRPr kumimoji="0" lang="fr-FR" sz="1000" b="0" i="1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193455983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7D1065-6C10-41D7-A3B4-25A780AD851B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9</a:t>
            </a:fld>
            <a:endParaRPr lang="fr-FR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C4583FE-9BBA-454E-B4AF-5D752E8ACA9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6AB7A00-CEB8-4AC8-A0C5-10BA51DEB4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55787" y="2966538"/>
            <a:ext cx="9844654" cy="682625"/>
          </a:xfrm>
        </p:spPr>
        <p:txBody>
          <a:bodyPr>
            <a:normAutofit fontScale="90000"/>
          </a:bodyPr>
          <a:lstStyle/>
          <a:p>
            <a:r>
              <a:rPr lang="fr-FR" dirty="0"/>
              <a:t>Partager l’accès au profil de mon enfant mineur au second représentant légal</a:t>
            </a:r>
          </a:p>
        </p:txBody>
      </p:sp>
    </p:spTree>
    <p:extLst>
      <p:ext uri="{BB962C8B-B14F-4D97-AF65-F5344CB8AC3E}">
        <p14:creationId xmlns:p14="http://schemas.microsoft.com/office/powerpoint/2010/main" val="1531208785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3C5A1AA4-CB4E-43F0-8EBF-00847FBFE941}"/>
              </a:ext>
            </a:extLst>
          </p:cNvPr>
          <p:cNvGrpSpPr/>
          <p:nvPr/>
        </p:nvGrpSpPr>
        <p:grpSpPr>
          <a:xfrm>
            <a:off x="4738352" y="255599"/>
            <a:ext cx="6166666" cy="6402106"/>
            <a:chOff x="1560578" y="227946"/>
            <a:chExt cx="6166666" cy="640210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C69F42F-C256-4030-9B4E-3A804B4DE7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107"/>
            <a:stretch/>
          </p:blipFill>
          <p:spPr>
            <a:xfrm>
              <a:off x="1560578" y="227946"/>
              <a:ext cx="6166666" cy="6402106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36EEB30-259F-45EE-9260-58770B8531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7829" t="8879" r="3509" b="41496"/>
            <a:stretch/>
          </p:blipFill>
          <p:spPr>
            <a:xfrm>
              <a:off x="6096000" y="681134"/>
              <a:ext cx="1474237" cy="3004459"/>
            </a:xfrm>
            <a:prstGeom prst="rect">
              <a:avLst/>
            </a:prstGeom>
          </p:spPr>
        </p:pic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2BB02F-3D42-45D8-AE84-A3E6BAA3564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10</a:t>
            </a:fld>
            <a:endParaRPr lang="fr-FR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A42855-00F1-45B7-85C6-79A9F28D942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7DBE78E-490C-4739-B0E2-08484C517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99" y="255599"/>
            <a:ext cx="3944926" cy="1039801"/>
          </a:xfrm>
        </p:spPr>
        <p:txBody>
          <a:bodyPr>
            <a:normAutofit/>
          </a:bodyPr>
          <a:lstStyle/>
          <a:p>
            <a:r>
              <a:rPr lang="fr-FR" dirty="0"/>
              <a:t>J’accède au profil de mon enfant mineur</a:t>
            </a:r>
          </a:p>
        </p:txBody>
      </p:sp>
      <p:sp>
        <p:nvSpPr>
          <p:cNvPr id="8" name="ZoneTexte 14">
            <a:extLst>
              <a:ext uri="{FF2B5EF4-FFF2-40B4-BE49-F238E27FC236}">
                <a16:creationId xmlns:a16="http://schemas.microsoft.com/office/drawing/2014/main" id="{F4766931-436D-422F-9E5D-2725E1A1F23E}"/>
              </a:ext>
            </a:extLst>
          </p:cNvPr>
          <p:cNvSpPr txBox="1"/>
          <p:nvPr/>
        </p:nvSpPr>
        <p:spPr>
          <a:xfrm>
            <a:off x="533400" y="2982724"/>
            <a:ext cx="3489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Helvetica Neue"/>
              </a:rPr>
              <a:t>1/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 Neue"/>
              </a:rPr>
              <a:t> </a:t>
            </a:r>
            <a:r>
              <a:rPr lang="fr-FR" sz="1600" dirty="0"/>
              <a:t>Je clique sur mon profil pour faire apparaître le menu déroulant</a:t>
            </a:r>
            <a:br>
              <a:rPr lang="fr-FR" sz="1600" dirty="0"/>
            </a:br>
            <a:r>
              <a:rPr lang="fr-FR" sz="1200" dirty="0"/>
              <a:t>(accessible depuis de nombreuses pages de Mon espace santé)</a:t>
            </a:r>
          </a:p>
          <a:p>
            <a:endParaRPr lang="fr-FR" sz="1600" dirty="0"/>
          </a:p>
          <a:p>
            <a:r>
              <a:rPr lang="fr-FR" sz="2000" b="1" dirty="0">
                <a:solidFill>
                  <a:srgbClr val="DF2680"/>
                </a:solidFill>
                <a:latin typeface="Helvetica Neue"/>
              </a:rPr>
              <a:t>2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Helvetica Neue"/>
              </a:rPr>
              <a:t>/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Helvetica Neue"/>
              </a:rPr>
              <a:t> </a:t>
            </a:r>
            <a:r>
              <a:rPr lang="fr-FR" sz="1600" dirty="0"/>
              <a:t>Je clique sur « Paramètres »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5DE2ABC-0F57-4C5A-8F1B-BD20BD0E48C1}"/>
              </a:ext>
            </a:extLst>
          </p:cNvPr>
          <p:cNvCxnSpPr>
            <a:cxnSpLocks/>
          </p:cNvCxnSpPr>
          <p:nvPr/>
        </p:nvCxnSpPr>
        <p:spPr>
          <a:xfrm flipV="1">
            <a:off x="4022888" y="485784"/>
            <a:ext cx="5840103" cy="2850883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ZoneTexte 14">
            <a:extLst>
              <a:ext uri="{FF2B5EF4-FFF2-40B4-BE49-F238E27FC236}">
                <a16:creationId xmlns:a16="http://schemas.microsoft.com/office/drawing/2014/main" id="{6A73D10C-D43A-48C1-B9CE-E80B267E647F}"/>
              </a:ext>
            </a:extLst>
          </p:cNvPr>
          <p:cNvSpPr txBox="1"/>
          <p:nvPr/>
        </p:nvSpPr>
        <p:spPr>
          <a:xfrm>
            <a:off x="255599" y="1424169"/>
            <a:ext cx="4154475" cy="9848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FFC000"/>
                </a:solidFill>
              </a:rPr>
              <a:t>PRÉREQUIS</a:t>
            </a:r>
          </a:p>
          <a:p>
            <a:pPr marL="342900" indent="-34290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fr-FR" sz="1400" dirty="0"/>
              <a:t>J’ai activé le compte de mon enfant mineur et le mien</a:t>
            </a:r>
          </a:p>
          <a:p>
            <a:pPr marL="342900" indent="-34290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fr-FR" sz="1400" dirty="0"/>
              <a:t>Je suis connecté à Mon espace santé</a:t>
            </a:r>
            <a:endParaRPr lang="fr-FR" sz="1100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2FC8D61-B1DC-4350-B89E-03F3A2EC7EF8}"/>
              </a:ext>
            </a:extLst>
          </p:cNvPr>
          <p:cNvCxnSpPr>
            <a:cxnSpLocks/>
          </p:cNvCxnSpPr>
          <p:nvPr/>
        </p:nvCxnSpPr>
        <p:spPr>
          <a:xfrm flipV="1">
            <a:off x="3676650" y="3200400"/>
            <a:ext cx="5597124" cy="1171575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880088984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15EB5290-E2E9-4725-9519-1BCD75ED8E8E}"/>
              </a:ext>
            </a:extLst>
          </p:cNvPr>
          <p:cNvGrpSpPr/>
          <p:nvPr/>
        </p:nvGrpSpPr>
        <p:grpSpPr>
          <a:xfrm>
            <a:off x="3976957" y="693766"/>
            <a:ext cx="7952905" cy="5040535"/>
            <a:chOff x="815834" y="790255"/>
            <a:chExt cx="8420100" cy="5262563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2684C6F-04B5-4AC0-B83E-69D02D2FE0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5834" y="790255"/>
              <a:ext cx="8420100" cy="5262563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3BE26C8-7E10-4A3E-B078-8FE7841C57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683" b="43326"/>
            <a:stretch/>
          </p:blipFill>
          <p:spPr>
            <a:xfrm>
              <a:off x="1029980" y="790255"/>
              <a:ext cx="6508740" cy="465062"/>
            </a:xfrm>
            <a:prstGeom prst="rect">
              <a:avLst/>
            </a:prstGeom>
          </p:spPr>
        </p:pic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2BB02F-3D42-45D8-AE84-A3E6BAA3564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11</a:t>
            </a:fld>
            <a:endParaRPr lang="fr-FR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A42855-00F1-45B7-85C6-79A9F28D942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ZoneTexte 14">
            <a:extLst>
              <a:ext uri="{FF2B5EF4-FFF2-40B4-BE49-F238E27FC236}">
                <a16:creationId xmlns:a16="http://schemas.microsoft.com/office/drawing/2014/main" id="{30AA971C-D8CF-4164-8BAD-91779EA614E5}"/>
              </a:ext>
            </a:extLst>
          </p:cNvPr>
          <p:cNvSpPr txBox="1"/>
          <p:nvPr/>
        </p:nvSpPr>
        <p:spPr>
          <a:xfrm>
            <a:off x="258002" y="3608638"/>
            <a:ext cx="3489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DF2680"/>
                </a:solidFill>
              </a:rPr>
              <a:t>3/</a:t>
            </a:r>
            <a:r>
              <a:rPr lang="fr-FR" sz="1600" dirty="0"/>
              <a:t> Je me rends sur Partage du profil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BC6865A-EB15-4498-AE33-EA9E7463CD76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3747490" y="3808693"/>
            <a:ext cx="1100735" cy="0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9" name="Title 4">
            <a:extLst>
              <a:ext uri="{FF2B5EF4-FFF2-40B4-BE49-F238E27FC236}">
                <a16:creationId xmlns:a16="http://schemas.microsoft.com/office/drawing/2014/main" id="{7AC03EAA-F364-4EC1-A657-2B8CD8159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99" y="255599"/>
            <a:ext cx="3944926" cy="1039801"/>
          </a:xfrm>
        </p:spPr>
        <p:txBody>
          <a:bodyPr>
            <a:normAutofit/>
          </a:bodyPr>
          <a:lstStyle/>
          <a:p>
            <a:r>
              <a:rPr lang="fr-FR" dirty="0"/>
              <a:t>Je partage le profil de mon enfant mineur</a:t>
            </a:r>
          </a:p>
        </p:txBody>
      </p:sp>
      <p:sp>
        <p:nvSpPr>
          <p:cNvPr id="21" name="ZoneTexte 14">
            <a:extLst>
              <a:ext uri="{FF2B5EF4-FFF2-40B4-BE49-F238E27FC236}">
                <a16:creationId xmlns:a16="http://schemas.microsoft.com/office/drawing/2014/main" id="{CD7900B9-1D26-48BE-BF84-FD3C945EC4D2}"/>
              </a:ext>
            </a:extLst>
          </p:cNvPr>
          <p:cNvSpPr txBox="1"/>
          <p:nvPr/>
        </p:nvSpPr>
        <p:spPr>
          <a:xfrm>
            <a:off x="258002" y="4388411"/>
            <a:ext cx="34281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DF2680"/>
                </a:solidFill>
              </a:rPr>
              <a:t>4/</a:t>
            </a:r>
            <a:r>
              <a:rPr lang="fr-FR" sz="1600" dirty="0"/>
              <a:t> Je clique sur « partager l’accès au profil » pour le rendre accessible au second représentant légal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222BA91-C41C-43DA-BCF2-BCB615D5050C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3686182" y="4834687"/>
            <a:ext cx="3095618" cy="0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178215819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24C0FF-AFD7-4922-96E5-861AFEFEAAE5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12</a:t>
            </a:fld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2BA897-9AFE-47D5-92B0-541BBDFB202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1AB1B56-7A2B-44CC-9FC8-2980AD8ECA67}"/>
              </a:ext>
            </a:extLst>
          </p:cNvPr>
          <p:cNvGrpSpPr/>
          <p:nvPr/>
        </p:nvGrpSpPr>
        <p:grpSpPr>
          <a:xfrm>
            <a:off x="4268408" y="330750"/>
            <a:ext cx="7229457" cy="5908125"/>
            <a:chOff x="973205" y="238685"/>
            <a:chExt cx="8105358" cy="645262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126A2E9-8ECC-4ADB-9002-2DBBD5A646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3205" y="238685"/>
              <a:ext cx="8105358" cy="645262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D5E1183-B8E4-41D8-9CAD-F9B4560CAD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636" b="43326"/>
            <a:stretch/>
          </p:blipFill>
          <p:spPr>
            <a:xfrm>
              <a:off x="1182381" y="238685"/>
              <a:ext cx="6503660" cy="447506"/>
            </a:xfrm>
            <a:prstGeom prst="rect">
              <a:avLst/>
            </a:prstGeom>
          </p:spPr>
        </p:pic>
      </p:grpSp>
      <p:sp>
        <p:nvSpPr>
          <p:cNvPr id="8" name="ZoneTexte 14">
            <a:extLst>
              <a:ext uri="{FF2B5EF4-FFF2-40B4-BE49-F238E27FC236}">
                <a16:creationId xmlns:a16="http://schemas.microsoft.com/office/drawing/2014/main" id="{28FEB5FC-2FAF-46E8-8159-67B6D794B479}"/>
              </a:ext>
            </a:extLst>
          </p:cNvPr>
          <p:cNvSpPr txBox="1"/>
          <p:nvPr/>
        </p:nvSpPr>
        <p:spPr>
          <a:xfrm>
            <a:off x="400877" y="2637088"/>
            <a:ext cx="34894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DF2680"/>
                </a:solidFill>
              </a:rPr>
              <a:t>5/</a:t>
            </a:r>
            <a:r>
              <a:rPr lang="fr-FR" sz="1600" dirty="0"/>
              <a:t> Je renseigne le nom, prénom et date de naissance du second représentant légal</a:t>
            </a:r>
          </a:p>
        </p:txBody>
      </p:sp>
      <p:sp>
        <p:nvSpPr>
          <p:cNvPr id="9" name="ZoneTexte 14">
            <a:extLst>
              <a:ext uri="{FF2B5EF4-FFF2-40B4-BE49-F238E27FC236}">
                <a16:creationId xmlns:a16="http://schemas.microsoft.com/office/drawing/2014/main" id="{668182F9-2F75-464E-9D78-3632DD437087}"/>
              </a:ext>
            </a:extLst>
          </p:cNvPr>
          <p:cNvSpPr txBox="1"/>
          <p:nvPr/>
        </p:nvSpPr>
        <p:spPr>
          <a:xfrm>
            <a:off x="400877" y="3721661"/>
            <a:ext cx="34281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DF2680"/>
                </a:solidFill>
              </a:rPr>
              <a:t>6/</a:t>
            </a:r>
            <a:r>
              <a:rPr lang="fr-FR" sz="1600" dirty="0"/>
              <a:t> Je déclare que la personne désignée est bien le représentant légal de mon enfant mineur</a:t>
            </a:r>
          </a:p>
        </p:txBody>
      </p:sp>
      <p:sp>
        <p:nvSpPr>
          <p:cNvPr id="10" name="ZoneTexte 14">
            <a:extLst>
              <a:ext uri="{FF2B5EF4-FFF2-40B4-BE49-F238E27FC236}">
                <a16:creationId xmlns:a16="http://schemas.microsoft.com/office/drawing/2014/main" id="{FA5B7462-7221-4328-A8C2-A060F2D5A632}"/>
              </a:ext>
            </a:extLst>
          </p:cNvPr>
          <p:cNvSpPr txBox="1"/>
          <p:nvPr/>
        </p:nvSpPr>
        <p:spPr>
          <a:xfrm>
            <a:off x="400877" y="4776138"/>
            <a:ext cx="34281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DF2680"/>
                </a:solidFill>
              </a:rPr>
              <a:t>7/</a:t>
            </a:r>
            <a:r>
              <a:rPr lang="fr-FR" sz="1600" dirty="0"/>
              <a:t> Je clique sur Partager pour envoyer une invitation au second représentant légal</a:t>
            </a:r>
          </a:p>
        </p:txBody>
      </p:sp>
      <p:sp>
        <p:nvSpPr>
          <p:cNvPr id="11" name="Title 4">
            <a:extLst>
              <a:ext uri="{FF2B5EF4-FFF2-40B4-BE49-F238E27FC236}">
                <a16:creationId xmlns:a16="http://schemas.microsoft.com/office/drawing/2014/main" id="{E6B238B8-D565-40D6-8DEC-5270CB1ED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99" y="255599"/>
            <a:ext cx="3944926" cy="1039801"/>
          </a:xfrm>
        </p:spPr>
        <p:txBody>
          <a:bodyPr>
            <a:normAutofit/>
          </a:bodyPr>
          <a:lstStyle/>
          <a:p>
            <a:r>
              <a:rPr lang="fr-FR" dirty="0"/>
              <a:t>Je partage le profil de mon enfant mineur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8635018-A701-46BF-A6F6-F1B2995F7BD7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3829057" y="4167937"/>
            <a:ext cx="1400168" cy="608201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16F2926-14E9-475B-9797-DBCAEFA03FAB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3829057" y="5222414"/>
            <a:ext cx="2771768" cy="83011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78A524F-1AD4-4DA5-A20C-8928A8EE0FDD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3890365" y="3083364"/>
            <a:ext cx="1186460" cy="0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DFEF2C1-918F-44E8-A277-A304F279B0C9}"/>
              </a:ext>
            </a:extLst>
          </p:cNvPr>
          <p:cNvCxnSpPr/>
          <p:nvPr/>
        </p:nvCxnSpPr>
        <p:spPr>
          <a:xfrm>
            <a:off x="5148266" y="2819400"/>
            <a:ext cx="0" cy="1247775"/>
          </a:xfrm>
          <a:prstGeom prst="line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267239404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87F9A9-8684-425B-8953-A90510938F1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13</a:t>
            </a:fld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ADF761-506A-4170-B24A-52ECC2D4DF8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6810868-F446-4E31-8C17-891A4A1AB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Je partage le profil de mon enfant mineur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33FDC66-7831-4253-A294-8E085BEB4526}"/>
              </a:ext>
            </a:extLst>
          </p:cNvPr>
          <p:cNvGrpSpPr/>
          <p:nvPr/>
        </p:nvGrpSpPr>
        <p:grpSpPr>
          <a:xfrm>
            <a:off x="666749" y="1247775"/>
            <a:ext cx="6391275" cy="4248149"/>
            <a:chOff x="3724275" y="2886076"/>
            <a:chExt cx="5720718" cy="357544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FB9F17B-50F4-4DC2-8B26-CCBCF2BA82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24275" y="2886076"/>
              <a:ext cx="5720718" cy="357544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9FC781C-58C9-4A16-9CC6-FF19D69861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206" b="43326"/>
            <a:stretch/>
          </p:blipFill>
          <p:spPr>
            <a:xfrm>
              <a:off x="3871724" y="2893696"/>
              <a:ext cx="4448552" cy="354964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087BC54-CD45-4D01-9D4B-ABEF58EC5F31}"/>
              </a:ext>
            </a:extLst>
          </p:cNvPr>
          <p:cNvGrpSpPr/>
          <p:nvPr/>
        </p:nvGrpSpPr>
        <p:grpSpPr>
          <a:xfrm>
            <a:off x="7932339" y="1243574"/>
            <a:ext cx="3658756" cy="2550993"/>
            <a:chOff x="714374" y="396477"/>
            <a:chExt cx="5187318" cy="324207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BC737EC-BA47-4F83-B492-F9FE3DD45A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4374" y="396477"/>
              <a:ext cx="5187318" cy="3242073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1D1D4A7-8A85-4723-9C10-6ED31ECB1D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9477" b="43326"/>
            <a:stretch/>
          </p:blipFill>
          <p:spPr>
            <a:xfrm>
              <a:off x="847215" y="423145"/>
              <a:ext cx="4063875" cy="304549"/>
            </a:xfrm>
            <a:prstGeom prst="rect">
              <a:avLst/>
            </a:prstGeom>
          </p:spPr>
        </p:pic>
      </p:grpSp>
      <p:sp>
        <p:nvSpPr>
          <p:cNvPr id="11" name="ZoneTexte 14">
            <a:extLst>
              <a:ext uri="{FF2B5EF4-FFF2-40B4-BE49-F238E27FC236}">
                <a16:creationId xmlns:a16="http://schemas.microsoft.com/office/drawing/2014/main" id="{3F30AA49-A12D-4954-AF84-762573343056}"/>
              </a:ext>
            </a:extLst>
          </p:cNvPr>
          <p:cNvSpPr txBox="1"/>
          <p:nvPr/>
        </p:nvSpPr>
        <p:spPr>
          <a:xfrm>
            <a:off x="7932339" y="3864311"/>
            <a:ext cx="34281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En cas d’erreur, la page suivante s’affiche</a:t>
            </a:r>
          </a:p>
        </p:txBody>
      </p:sp>
      <p:sp>
        <p:nvSpPr>
          <p:cNvPr id="12" name="ZoneTexte 14">
            <a:extLst>
              <a:ext uri="{FF2B5EF4-FFF2-40B4-BE49-F238E27FC236}">
                <a16:creationId xmlns:a16="http://schemas.microsoft.com/office/drawing/2014/main" id="{70DC76A8-592C-4034-815F-41709D6E2D13}"/>
              </a:ext>
            </a:extLst>
          </p:cNvPr>
          <p:cNvSpPr txBox="1"/>
          <p:nvPr/>
        </p:nvSpPr>
        <p:spPr>
          <a:xfrm>
            <a:off x="8097071" y="4635524"/>
            <a:ext cx="342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/>
              <a:t>A noter : Le second représentant légal doit avoir activé son compte Mon espace santé pour recevoir un invitation !</a:t>
            </a:r>
          </a:p>
        </p:txBody>
      </p:sp>
    </p:spTree>
    <p:extLst>
      <p:ext uri="{BB962C8B-B14F-4D97-AF65-F5344CB8AC3E}">
        <p14:creationId xmlns:p14="http://schemas.microsoft.com/office/powerpoint/2010/main" val="4233474663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8B664A-F121-4402-9D4F-5533FF2474D5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14</a:t>
            </a:fld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EAC483-3629-4F5A-84E9-2F3E0BD578C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2D54FB1-AA60-4354-AC67-EC6201A3B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Je peux consulter le statut de l’invitation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F753547-C6DD-4599-A020-273FD7F29CB3}"/>
              </a:ext>
            </a:extLst>
          </p:cNvPr>
          <p:cNvGrpSpPr/>
          <p:nvPr/>
        </p:nvGrpSpPr>
        <p:grpSpPr>
          <a:xfrm>
            <a:off x="4116606" y="958145"/>
            <a:ext cx="7143134" cy="4941709"/>
            <a:chOff x="953116" y="582791"/>
            <a:chExt cx="8186846" cy="569241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29E3123-CCFB-4B9A-92E2-07E4E56851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3116" y="582791"/>
              <a:ext cx="8186846" cy="569241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407CF72-5DFA-49FE-A28B-77C66D446A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031" b="43326"/>
            <a:stretch/>
          </p:blipFill>
          <p:spPr>
            <a:xfrm>
              <a:off x="1160997" y="582791"/>
              <a:ext cx="6540283" cy="452197"/>
            </a:xfrm>
            <a:prstGeom prst="rect">
              <a:avLst/>
            </a:prstGeom>
          </p:spPr>
        </p:pic>
      </p:grpSp>
      <p:sp>
        <p:nvSpPr>
          <p:cNvPr id="8" name="ZoneTexte 14">
            <a:extLst>
              <a:ext uri="{FF2B5EF4-FFF2-40B4-BE49-F238E27FC236}">
                <a16:creationId xmlns:a16="http://schemas.microsoft.com/office/drawing/2014/main" id="{BC192249-8FD2-4CF2-AE49-F2F309548BAD}"/>
              </a:ext>
            </a:extLst>
          </p:cNvPr>
          <p:cNvSpPr txBox="1"/>
          <p:nvPr/>
        </p:nvSpPr>
        <p:spPr>
          <a:xfrm>
            <a:off x="324671" y="3105833"/>
            <a:ext cx="34281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/>
              <a:t>Cas d’une invitation en attente</a:t>
            </a:r>
          </a:p>
        </p:txBody>
      </p:sp>
    </p:spTree>
    <p:extLst>
      <p:ext uri="{BB962C8B-B14F-4D97-AF65-F5344CB8AC3E}">
        <p14:creationId xmlns:p14="http://schemas.microsoft.com/office/powerpoint/2010/main" val="2352004907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EA0A34-7446-476E-B710-435A83ABEA3D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15</a:t>
            </a:fld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9B8B90-158E-4991-9849-51F4847404C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7CD34D0-051F-4984-B2D5-81539899A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Je peux consulter le statut de l’invitation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078DFF8-C394-4F40-AC0F-FED0B9D581C1}"/>
              </a:ext>
            </a:extLst>
          </p:cNvPr>
          <p:cNvGrpSpPr/>
          <p:nvPr/>
        </p:nvGrpSpPr>
        <p:grpSpPr>
          <a:xfrm>
            <a:off x="3823051" y="849164"/>
            <a:ext cx="7863917" cy="5067336"/>
            <a:chOff x="651433" y="657189"/>
            <a:chExt cx="8664018" cy="554361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79728B3-C5E9-45F1-BB61-8E47E2DBA3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1433" y="657190"/>
              <a:ext cx="8664018" cy="554361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FEEAA03-D13C-4A5B-922E-B1D6260839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846" b="43326"/>
            <a:stretch/>
          </p:blipFill>
          <p:spPr>
            <a:xfrm>
              <a:off x="873799" y="657189"/>
              <a:ext cx="6935177" cy="478419"/>
            </a:xfrm>
            <a:prstGeom prst="rect">
              <a:avLst/>
            </a:prstGeom>
          </p:spPr>
        </p:pic>
      </p:grpSp>
      <p:sp>
        <p:nvSpPr>
          <p:cNvPr id="8" name="ZoneTexte 14">
            <a:extLst>
              <a:ext uri="{FF2B5EF4-FFF2-40B4-BE49-F238E27FC236}">
                <a16:creationId xmlns:a16="http://schemas.microsoft.com/office/drawing/2014/main" id="{B8757733-D087-4F95-BF51-5899DED3323F}"/>
              </a:ext>
            </a:extLst>
          </p:cNvPr>
          <p:cNvSpPr txBox="1"/>
          <p:nvPr/>
        </p:nvSpPr>
        <p:spPr>
          <a:xfrm>
            <a:off x="324671" y="3105833"/>
            <a:ext cx="34281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/>
              <a:t>Cas d’une invitation acceptée</a:t>
            </a:r>
          </a:p>
        </p:txBody>
      </p:sp>
    </p:spTree>
    <p:extLst>
      <p:ext uri="{BB962C8B-B14F-4D97-AF65-F5344CB8AC3E}">
        <p14:creationId xmlns:p14="http://schemas.microsoft.com/office/powerpoint/2010/main" val="1039615878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7D1065-6C10-41D7-A3B4-25A780AD851B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16</a:t>
            </a:fld>
            <a:endParaRPr lang="fr-FR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C4583FE-9BBA-454E-B4AF-5D752E8ACA9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6AB7A00-CEB8-4AC8-A0C5-10BA51DEB4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55787" y="2966538"/>
            <a:ext cx="9844654" cy="682625"/>
          </a:xfrm>
        </p:spPr>
        <p:txBody>
          <a:bodyPr>
            <a:normAutofit/>
          </a:bodyPr>
          <a:lstStyle/>
          <a:p>
            <a:r>
              <a:rPr lang="fr-FR" dirty="0"/>
              <a:t>Clôturer le profil de mon enfant mineur</a:t>
            </a:r>
          </a:p>
        </p:txBody>
      </p:sp>
    </p:spTree>
    <p:extLst>
      <p:ext uri="{BB962C8B-B14F-4D97-AF65-F5344CB8AC3E}">
        <p14:creationId xmlns:p14="http://schemas.microsoft.com/office/powerpoint/2010/main" val="2484688194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5EC464D-3FA5-464C-B4B2-B94D946561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07"/>
          <a:stretch/>
        </p:blipFill>
        <p:spPr>
          <a:xfrm>
            <a:off x="4738352" y="255599"/>
            <a:ext cx="6166666" cy="6402106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2BB02F-3D42-45D8-AE84-A3E6BAA3564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17</a:t>
            </a:fld>
            <a:endParaRPr lang="fr-FR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A42855-00F1-45B7-85C6-79A9F28D942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7DBE78E-490C-4739-B0E2-08484C517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99" y="255599"/>
            <a:ext cx="3944926" cy="1039801"/>
          </a:xfrm>
        </p:spPr>
        <p:txBody>
          <a:bodyPr>
            <a:normAutofit/>
          </a:bodyPr>
          <a:lstStyle/>
          <a:p>
            <a:r>
              <a:rPr lang="fr-FR" dirty="0"/>
              <a:t>Clôturer le profil de mon enfant mineur</a:t>
            </a:r>
          </a:p>
        </p:txBody>
      </p:sp>
      <p:sp>
        <p:nvSpPr>
          <p:cNvPr id="8" name="ZoneTexte 14">
            <a:extLst>
              <a:ext uri="{FF2B5EF4-FFF2-40B4-BE49-F238E27FC236}">
                <a16:creationId xmlns:a16="http://schemas.microsoft.com/office/drawing/2014/main" id="{F4766931-436D-422F-9E5D-2725E1A1F23E}"/>
              </a:ext>
            </a:extLst>
          </p:cNvPr>
          <p:cNvSpPr txBox="1"/>
          <p:nvPr/>
        </p:nvSpPr>
        <p:spPr>
          <a:xfrm>
            <a:off x="533400" y="2982724"/>
            <a:ext cx="34894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DF2680"/>
                </a:solidFill>
              </a:rPr>
              <a:t>1/</a:t>
            </a:r>
            <a:r>
              <a:rPr lang="fr-FR" sz="1600" dirty="0"/>
              <a:t> Je clique sur mon profil pour accéder puis je clique sur le bouton « Paramètres »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5DE2ABC-0F57-4C5A-8F1B-BD20BD0E48C1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4022888" y="3209925"/>
            <a:ext cx="5250886" cy="219075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ZoneTexte 14">
            <a:extLst>
              <a:ext uri="{FF2B5EF4-FFF2-40B4-BE49-F238E27FC236}">
                <a16:creationId xmlns:a16="http://schemas.microsoft.com/office/drawing/2014/main" id="{6A73D10C-D43A-48C1-B9CE-E80B267E647F}"/>
              </a:ext>
            </a:extLst>
          </p:cNvPr>
          <p:cNvSpPr txBox="1"/>
          <p:nvPr/>
        </p:nvSpPr>
        <p:spPr>
          <a:xfrm>
            <a:off x="255599" y="1424169"/>
            <a:ext cx="4154475" cy="9848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FFC000"/>
                </a:solidFill>
              </a:rPr>
              <a:t>PRÉREQUIS</a:t>
            </a:r>
          </a:p>
          <a:p>
            <a:pPr marL="342900" indent="-34290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fr-FR" sz="1400" dirty="0"/>
              <a:t>J’ai activé le compte de mon enfant mineur et le mien</a:t>
            </a:r>
          </a:p>
          <a:p>
            <a:pPr marL="342900" indent="-34290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fr-FR" sz="1400" dirty="0"/>
              <a:t>Je suis connecté à Mon espace santé</a:t>
            </a:r>
            <a:endParaRPr lang="fr-FR" sz="11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090EEBD-7C9F-42EE-A05B-A7029FC0FD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7829" t="8879" r="3509" b="41496"/>
          <a:stretch/>
        </p:blipFill>
        <p:spPr>
          <a:xfrm>
            <a:off x="9273774" y="708787"/>
            <a:ext cx="1474237" cy="3004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489142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2BB02F-3D42-45D8-AE84-A3E6BAA3564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18</a:t>
            </a:fld>
            <a:endParaRPr lang="fr-FR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A42855-00F1-45B7-85C6-79A9F28D942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3C0BCFD-B908-4011-9FC2-781191D7D2C2}"/>
              </a:ext>
            </a:extLst>
          </p:cNvPr>
          <p:cNvGrpSpPr/>
          <p:nvPr/>
        </p:nvGrpSpPr>
        <p:grpSpPr>
          <a:xfrm>
            <a:off x="3747490" y="516994"/>
            <a:ext cx="7811684" cy="6145599"/>
            <a:chOff x="1037565" y="390525"/>
            <a:chExt cx="7811684" cy="614559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C58677F-6EEB-43C5-BAA7-A2721ECE56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7565" y="390525"/>
              <a:ext cx="7811684" cy="614559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9E6EB2C-20F0-4C56-B186-C5F37810DC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26"/>
            <a:stretch/>
          </p:blipFill>
          <p:spPr>
            <a:xfrm>
              <a:off x="1243340" y="390525"/>
              <a:ext cx="7605909" cy="431055"/>
            </a:xfrm>
            <a:prstGeom prst="rect">
              <a:avLst/>
            </a:prstGeom>
          </p:spPr>
        </p:pic>
      </p:grpSp>
      <p:sp>
        <p:nvSpPr>
          <p:cNvPr id="11" name="ZoneTexte 14">
            <a:extLst>
              <a:ext uri="{FF2B5EF4-FFF2-40B4-BE49-F238E27FC236}">
                <a16:creationId xmlns:a16="http://schemas.microsoft.com/office/drawing/2014/main" id="{30AA971C-D8CF-4164-8BAD-91779EA614E5}"/>
              </a:ext>
            </a:extLst>
          </p:cNvPr>
          <p:cNvSpPr txBox="1"/>
          <p:nvPr/>
        </p:nvSpPr>
        <p:spPr>
          <a:xfrm>
            <a:off x="258002" y="2094163"/>
            <a:ext cx="3489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DF2680"/>
                </a:solidFill>
              </a:rPr>
              <a:t>2/</a:t>
            </a:r>
            <a:r>
              <a:rPr lang="fr-FR" sz="1600" dirty="0"/>
              <a:t> Je me rends sur clôture du profil</a:t>
            </a:r>
          </a:p>
        </p:txBody>
      </p:sp>
      <p:sp>
        <p:nvSpPr>
          <p:cNvPr id="12" name="ZoneTexte 14">
            <a:extLst>
              <a:ext uri="{FF2B5EF4-FFF2-40B4-BE49-F238E27FC236}">
                <a16:creationId xmlns:a16="http://schemas.microsoft.com/office/drawing/2014/main" id="{4775D8F2-1591-4D6B-A931-32D26E8D2A60}"/>
              </a:ext>
            </a:extLst>
          </p:cNvPr>
          <p:cNvSpPr txBox="1"/>
          <p:nvPr/>
        </p:nvSpPr>
        <p:spPr>
          <a:xfrm>
            <a:off x="258002" y="4983005"/>
            <a:ext cx="3094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DF2680"/>
                </a:solidFill>
              </a:rPr>
              <a:t>5/</a:t>
            </a:r>
            <a:r>
              <a:rPr lang="fr-FR" sz="1600" dirty="0"/>
              <a:t> Je clique sur clôturer le profil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BC6865A-EB15-4498-AE33-EA9E7463CD76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3747490" y="2294218"/>
            <a:ext cx="919760" cy="1839632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579ABE5-9F90-40A7-83D3-73DA69797C32}"/>
              </a:ext>
            </a:extLst>
          </p:cNvPr>
          <p:cNvCxnSpPr>
            <a:cxnSpLocks/>
            <a:stCxn id="12" idx="3"/>
          </p:cNvCxnSpPr>
          <p:nvPr/>
        </p:nvCxnSpPr>
        <p:spPr>
          <a:xfrm>
            <a:off x="3352800" y="5183060"/>
            <a:ext cx="3195033" cy="0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9" name="Title 4">
            <a:extLst>
              <a:ext uri="{FF2B5EF4-FFF2-40B4-BE49-F238E27FC236}">
                <a16:creationId xmlns:a16="http://schemas.microsoft.com/office/drawing/2014/main" id="{7AC03EAA-F364-4EC1-A657-2B8CD8159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99" y="255599"/>
            <a:ext cx="3944926" cy="1039801"/>
          </a:xfrm>
        </p:spPr>
        <p:txBody>
          <a:bodyPr>
            <a:normAutofit/>
          </a:bodyPr>
          <a:lstStyle/>
          <a:p>
            <a:r>
              <a:rPr lang="fr-FR" dirty="0"/>
              <a:t>Clôturer le profil de mon enfant mineur</a:t>
            </a:r>
          </a:p>
        </p:txBody>
      </p:sp>
      <p:sp>
        <p:nvSpPr>
          <p:cNvPr id="21" name="ZoneTexte 14">
            <a:extLst>
              <a:ext uri="{FF2B5EF4-FFF2-40B4-BE49-F238E27FC236}">
                <a16:creationId xmlns:a16="http://schemas.microsoft.com/office/drawing/2014/main" id="{CD7900B9-1D26-48BE-BF84-FD3C945EC4D2}"/>
              </a:ext>
            </a:extLst>
          </p:cNvPr>
          <p:cNvSpPr txBox="1"/>
          <p:nvPr/>
        </p:nvSpPr>
        <p:spPr>
          <a:xfrm>
            <a:off x="258002" y="2645336"/>
            <a:ext cx="34281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DF2680"/>
                </a:solidFill>
              </a:rPr>
              <a:t>3/</a:t>
            </a:r>
            <a:r>
              <a:rPr lang="fr-FR" sz="1600" dirty="0"/>
              <a:t> Je choisis si je le souhaite de télécharger toutes mes informations avant la clôture du profil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222BA91-C41C-43DA-BCF2-BCB615D5050C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3686182" y="3091612"/>
            <a:ext cx="2861651" cy="943058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7" name="ZoneTexte 14">
            <a:extLst>
              <a:ext uri="{FF2B5EF4-FFF2-40B4-BE49-F238E27FC236}">
                <a16:creationId xmlns:a16="http://schemas.microsoft.com/office/drawing/2014/main" id="{D19E27C6-EA79-4D61-BEA8-1BDB1FE3A880}"/>
              </a:ext>
            </a:extLst>
          </p:cNvPr>
          <p:cNvSpPr txBox="1"/>
          <p:nvPr/>
        </p:nvSpPr>
        <p:spPr>
          <a:xfrm>
            <a:off x="255599" y="3713515"/>
            <a:ext cx="319503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DF2680"/>
                </a:solidFill>
              </a:rPr>
              <a:t>4/</a:t>
            </a:r>
            <a:r>
              <a:rPr lang="fr-FR" sz="1600" dirty="0"/>
              <a:t> Je choisis si je le souhaite de supprimer de manière définitive toutes mes informations avant la clôture du profil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F51D0BC-3876-44EF-9480-6788FCDDD029}"/>
              </a:ext>
            </a:extLst>
          </p:cNvPr>
          <p:cNvCxnSpPr>
            <a:cxnSpLocks/>
            <a:stCxn id="27" idx="3"/>
          </p:cNvCxnSpPr>
          <p:nvPr/>
        </p:nvCxnSpPr>
        <p:spPr>
          <a:xfrm>
            <a:off x="3450632" y="4282902"/>
            <a:ext cx="3097201" cy="108466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337008316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2302B3-D42E-48B0-B901-D7608C75B538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948633" y="1914244"/>
            <a:ext cx="8243242" cy="40674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1800" b="1" kern="1200" dirty="0">
                <a:solidFill>
                  <a:srgbClr val="DF2680"/>
                </a:solidFill>
                <a:latin typeface="+mn-lt"/>
                <a:ea typeface="+mn-ea"/>
                <a:cs typeface="+mn-cs"/>
              </a:rPr>
              <a:t>Ce pas à pas détaille quelques procédures de gestion du profil de mon enfant mineur.</a:t>
            </a:r>
          </a:p>
          <a:p>
            <a:pPr marL="0" indent="0">
              <a:buNone/>
            </a:pPr>
            <a:r>
              <a:rPr lang="fr-FR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Grâce à ce pas à pas je serai en mesure de :</a:t>
            </a:r>
          </a:p>
          <a:p>
            <a:r>
              <a:rPr lang="fr-FR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Activer le compte de mon enfant à partir de mon compte Mon espace santé</a:t>
            </a:r>
          </a:p>
          <a:p>
            <a:r>
              <a:rPr lang="fr-FR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Partager le profil de mon enfant au second représentant légal de mon enfant mineur</a:t>
            </a:r>
          </a:p>
          <a:p>
            <a:r>
              <a:rPr lang="fr-FR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Clôturer le profil de mon </a:t>
            </a:r>
            <a:r>
              <a:rPr lang="fr-FR" sz="18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enfant mineur</a:t>
            </a:r>
            <a:endParaRPr lang="fr-FR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D6CCD6-B3BD-4942-853E-05FF941B9653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1</a:t>
            </a:fld>
            <a:endParaRPr lang="fr-FR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280FBBF-0F7D-4420-B17B-EC1AA88DA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Bienvenue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C4CAB8-1CE2-4A5B-A4ED-33BA9852C14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Graphic 5" descr="Bullseye with solid fill">
            <a:extLst>
              <a:ext uri="{FF2B5EF4-FFF2-40B4-BE49-F238E27FC236}">
                <a16:creationId xmlns:a16="http://schemas.microsoft.com/office/drawing/2014/main" id="{BC249785-8C78-4FE1-B575-AA734826A7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65391" y="181641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691374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E8C1E4-2010-4B3F-8A03-48CE6184415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19</a:t>
            </a:fld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9220FD-3178-4458-A3C6-31756B75D4F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91FBCB7-8F0F-4C8C-8928-E06E7CB7C142}"/>
              </a:ext>
            </a:extLst>
          </p:cNvPr>
          <p:cNvGrpSpPr/>
          <p:nvPr/>
        </p:nvGrpSpPr>
        <p:grpSpPr>
          <a:xfrm>
            <a:off x="3469373" y="1034019"/>
            <a:ext cx="8305799" cy="5191130"/>
            <a:chOff x="809624" y="805419"/>
            <a:chExt cx="8305799" cy="519113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A715B48-0E2B-47FF-AB95-28C8E0CC42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9624" y="805424"/>
              <a:ext cx="8305799" cy="519112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12FDDAD-EA86-4A22-89A8-68CCDEDB58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590" b="92476"/>
            <a:stretch/>
          </p:blipFill>
          <p:spPr>
            <a:xfrm>
              <a:off x="1040927" y="805419"/>
              <a:ext cx="8074496" cy="491536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5D0659D7-4266-45FC-8F13-4ABC9F4A847E}"/>
              </a:ext>
            </a:extLst>
          </p:cNvPr>
          <p:cNvSpPr txBox="1"/>
          <p:nvPr/>
        </p:nvSpPr>
        <p:spPr>
          <a:xfrm>
            <a:off x="255599" y="4848002"/>
            <a:ext cx="2916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A noter : Si je choisis de clôturer le compte, le second représentant légal n’y aura plus accès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96937A24-1912-41E9-83DE-39575B3CF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99" y="255599"/>
            <a:ext cx="3944926" cy="1039801"/>
          </a:xfrm>
        </p:spPr>
        <p:txBody>
          <a:bodyPr>
            <a:normAutofit/>
          </a:bodyPr>
          <a:lstStyle/>
          <a:p>
            <a:r>
              <a:rPr lang="fr-FR" dirty="0"/>
              <a:t>Clôturer le profil de mon enfant mineur</a:t>
            </a:r>
          </a:p>
        </p:txBody>
      </p:sp>
      <p:sp>
        <p:nvSpPr>
          <p:cNvPr id="10" name="ZoneTexte 14">
            <a:extLst>
              <a:ext uri="{FF2B5EF4-FFF2-40B4-BE49-F238E27FC236}">
                <a16:creationId xmlns:a16="http://schemas.microsoft.com/office/drawing/2014/main" id="{49303FCF-2406-4824-92AD-EE15419803DB}"/>
              </a:ext>
            </a:extLst>
          </p:cNvPr>
          <p:cNvSpPr txBox="1"/>
          <p:nvPr/>
        </p:nvSpPr>
        <p:spPr>
          <a:xfrm>
            <a:off x="255599" y="2970565"/>
            <a:ext cx="307815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DF2680"/>
                </a:solidFill>
              </a:rPr>
              <a:t>6/</a:t>
            </a:r>
            <a:r>
              <a:rPr lang="fr-FR" sz="1600" dirty="0"/>
              <a:t> Si le profil est géré par 2 représentants, un page s’affiche pour me le signaler. </a:t>
            </a:r>
          </a:p>
          <a:p>
            <a:r>
              <a:rPr lang="fr-FR" sz="1600" dirty="0"/>
              <a:t>Je clique sur « continuer » pour poursuivre ou « annuler » si je souhaite revenir sur ma décision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276D7D7-7357-4CEE-A4F0-FA5E50CEB8EC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3333750" y="3909284"/>
            <a:ext cx="2228850" cy="0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469613217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E481E5-9D50-4DC7-B932-6435C88219A3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20</a:t>
            </a:fld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41E8D1-2945-4721-BF8A-1715352A08A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D64285F-76F1-49D4-A36D-EFDE3EA2ED87}"/>
              </a:ext>
            </a:extLst>
          </p:cNvPr>
          <p:cNvGrpSpPr/>
          <p:nvPr/>
        </p:nvGrpSpPr>
        <p:grpSpPr>
          <a:xfrm>
            <a:off x="3537494" y="1048030"/>
            <a:ext cx="8237678" cy="5148550"/>
            <a:chOff x="958385" y="854723"/>
            <a:chExt cx="8237678" cy="514855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0F46AA7-AD27-4D80-BA75-BA9AF54C2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8385" y="854724"/>
              <a:ext cx="8237678" cy="514854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6B86319-7667-41C5-8799-014CCE5001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26"/>
            <a:stretch/>
          </p:blipFill>
          <p:spPr>
            <a:xfrm>
              <a:off x="1174759" y="854723"/>
              <a:ext cx="8021303" cy="454597"/>
            </a:xfrm>
            <a:prstGeom prst="rect">
              <a:avLst/>
            </a:prstGeom>
          </p:spPr>
        </p:pic>
      </p:grpSp>
      <p:sp>
        <p:nvSpPr>
          <p:cNvPr id="11" name="Title 4">
            <a:extLst>
              <a:ext uri="{FF2B5EF4-FFF2-40B4-BE49-F238E27FC236}">
                <a16:creationId xmlns:a16="http://schemas.microsoft.com/office/drawing/2014/main" id="{7A901ACD-CC90-4C3A-9971-422923712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99" y="255599"/>
            <a:ext cx="3944926" cy="1039801"/>
          </a:xfrm>
        </p:spPr>
        <p:txBody>
          <a:bodyPr>
            <a:normAutofit/>
          </a:bodyPr>
          <a:lstStyle/>
          <a:p>
            <a:r>
              <a:rPr lang="fr-FR" dirty="0"/>
              <a:t>Clôturer le profil de mon enfant mineur</a:t>
            </a:r>
          </a:p>
        </p:txBody>
      </p:sp>
      <p:sp>
        <p:nvSpPr>
          <p:cNvPr id="12" name="ZoneTexte 14">
            <a:extLst>
              <a:ext uri="{FF2B5EF4-FFF2-40B4-BE49-F238E27FC236}">
                <a16:creationId xmlns:a16="http://schemas.microsoft.com/office/drawing/2014/main" id="{51FA1CEE-FC82-4B9A-B545-C5BEAEB81FD1}"/>
              </a:ext>
            </a:extLst>
          </p:cNvPr>
          <p:cNvSpPr txBox="1"/>
          <p:nvPr/>
        </p:nvSpPr>
        <p:spPr>
          <a:xfrm>
            <a:off x="255599" y="2722915"/>
            <a:ext cx="3078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DF2680"/>
                </a:solidFill>
              </a:rPr>
              <a:t>7/</a:t>
            </a:r>
            <a:r>
              <a:rPr lang="fr-FR" sz="1600" dirty="0"/>
              <a:t> Je saisis mon mot de passe</a:t>
            </a:r>
          </a:p>
        </p:txBody>
      </p:sp>
      <p:sp>
        <p:nvSpPr>
          <p:cNvPr id="13" name="ZoneTexte 14">
            <a:extLst>
              <a:ext uri="{FF2B5EF4-FFF2-40B4-BE49-F238E27FC236}">
                <a16:creationId xmlns:a16="http://schemas.microsoft.com/office/drawing/2014/main" id="{0095DC2B-DC77-4A91-9234-F02FF4DA1CC4}"/>
              </a:ext>
            </a:extLst>
          </p:cNvPr>
          <p:cNvSpPr txBox="1"/>
          <p:nvPr/>
        </p:nvSpPr>
        <p:spPr>
          <a:xfrm>
            <a:off x="255599" y="3422250"/>
            <a:ext cx="30781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DF2680"/>
                </a:solidFill>
              </a:rPr>
              <a:t>8/</a:t>
            </a:r>
            <a:r>
              <a:rPr lang="fr-FR" sz="1600" dirty="0"/>
              <a:t> Je clique sur « confirmer » pour poursuivre ou « annuler » si je reviens sur ma décision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82DE7F7-44BB-48B6-895C-768756CBEDF1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3333750" y="3734976"/>
            <a:ext cx="1228725" cy="133550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1E2ECD0-1BE6-4DED-A133-00F8AC39D0C2}"/>
              </a:ext>
            </a:extLst>
          </p:cNvPr>
          <p:cNvCxnSpPr>
            <a:cxnSpLocks/>
            <a:stCxn id="12" idx="3"/>
          </p:cNvCxnSpPr>
          <p:nvPr/>
        </p:nvCxnSpPr>
        <p:spPr>
          <a:xfrm>
            <a:off x="3333750" y="2922970"/>
            <a:ext cx="1228725" cy="0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765799940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BC5A53F-ABCE-4040-A1BE-9250BA9F335D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21</a:t>
            </a:fld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BADC3F-01D9-40C7-BAF7-75F8C819AF3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463E162-2A79-47B1-9870-BC311A282865}"/>
              </a:ext>
            </a:extLst>
          </p:cNvPr>
          <p:cNvGrpSpPr/>
          <p:nvPr/>
        </p:nvGrpSpPr>
        <p:grpSpPr>
          <a:xfrm>
            <a:off x="3901567" y="3429000"/>
            <a:ext cx="3944925" cy="2610510"/>
            <a:chOff x="490353" y="3655193"/>
            <a:chExt cx="4872635" cy="304747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29BEBC5-EAE2-4D8A-8649-AE9A03A1C1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0353" y="3657274"/>
              <a:ext cx="4872634" cy="3045396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9ABF3CD-AD17-4659-9CCD-256AFCD7EC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26"/>
            <a:stretch/>
          </p:blipFill>
          <p:spPr>
            <a:xfrm>
              <a:off x="607276" y="3655193"/>
              <a:ext cx="4755712" cy="269524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BF1D26E-6832-4F2D-8DBD-82CA39ECAE2F}"/>
              </a:ext>
            </a:extLst>
          </p:cNvPr>
          <p:cNvGrpSpPr/>
          <p:nvPr/>
        </p:nvGrpSpPr>
        <p:grpSpPr>
          <a:xfrm>
            <a:off x="3902760" y="576427"/>
            <a:ext cx="3944925" cy="2608727"/>
            <a:chOff x="490353" y="229410"/>
            <a:chExt cx="4872635" cy="304539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C3E91D0-EB49-488F-822C-C450211BD6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0353" y="229410"/>
              <a:ext cx="4872634" cy="304539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D407970-2F4B-4772-98DE-B559D017AE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26"/>
            <a:stretch/>
          </p:blipFill>
          <p:spPr>
            <a:xfrm>
              <a:off x="615530" y="229412"/>
              <a:ext cx="4747458" cy="269056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3FE07FC-2F25-4B79-AEBC-33E9201DC967}"/>
              </a:ext>
            </a:extLst>
          </p:cNvPr>
          <p:cNvGrpSpPr/>
          <p:nvPr/>
        </p:nvGrpSpPr>
        <p:grpSpPr>
          <a:xfrm>
            <a:off x="7902229" y="576422"/>
            <a:ext cx="3963719" cy="2621161"/>
            <a:chOff x="4489823" y="229405"/>
            <a:chExt cx="4895850" cy="3059911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E9CE9FB-1BEC-4B3B-AE61-8E78A4BDB6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89823" y="229410"/>
              <a:ext cx="4895850" cy="3059906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6805315-A031-4F82-82D5-0FA41922E5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26"/>
            <a:stretch/>
          </p:blipFill>
          <p:spPr>
            <a:xfrm>
              <a:off x="4620524" y="229405"/>
              <a:ext cx="4765149" cy="270059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F6F0DA3-99A2-4C7A-8D2A-5AB9CF8D153B}"/>
              </a:ext>
            </a:extLst>
          </p:cNvPr>
          <p:cNvGrpSpPr/>
          <p:nvPr/>
        </p:nvGrpSpPr>
        <p:grpSpPr>
          <a:xfrm>
            <a:off x="7898524" y="3430037"/>
            <a:ext cx="3946286" cy="2608731"/>
            <a:chOff x="4487310" y="3640678"/>
            <a:chExt cx="4874316" cy="304540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FC037BE-6798-405E-AABA-6285847E1B8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87310" y="3640682"/>
              <a:ext cx="4872633" cy="3045396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AC41591-67F0-4005-BFC6-A66DBDD1BA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26"/>
            <a:stretch/>
          </p:blipFill>
          <p:spPr>
            <a:xfrm>
              <a:off x="4620523" y="3640678"/>
              <a:ext cx="4741103" cy="269524"/>
            </a:xfrm>
            <a:prstGeom prst="rect">
              <a:avLst/>
            </a:prstGeom>
          </p:spPr>
        </p:pic>
      </p:grpSp>
      <p:sp>
        <p:nvSpPr>
          <p:cNvPr id="17" name="Title 4">
            <a:extLst>
              <a:ext uri="{FF2B5EF4-FFF2-40B4-BE49-F238E27FC236}">
                <a16:creationId xmlns:a16="http://schemas.microsoft.com/office/drawing/2014/main" id="{44F9B4F2-CE40-42C5-8FD6-7FA748B8BF66}"/>
              </a:ext>
            </a:extLst>
          </p:cNvPr>
          <p:cNvSpPr txBox="1">
            <a:spLocks/>
          </p:cNvSpPr>
          <p:nvPr/>
        </p:nvSpPr>
        <p:spPr>
          <a:xfrm>
            <a:off x="255599" y="255599"/>
            <a:ext cx="3944926" cy="10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-70" baseline="0">
                <a:solidFill>
                  <a:srgbClr val="005C9B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22860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500" b="1" i="0" u="none" strike="noStrike" cap="none" spc="-70" baseline="0">
                <a:solidFill>
                  <a:srgbClr val="005C9B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45720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500" b="1" i="0" u="none" strike="noStrike" cap="none" spc="-70" baseline="0">
                <a:solidFill>
                  <a:srgbClr val="005C9B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68580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500" b="1" i="0" u="none" strike="noStrike" cap="none" spc="-70" baseline="0">
                <a:solidFill>
                  <a:srgbClr val="005C9B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91440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500" b="1" i="0" u="none" strike="noStrike" cap="none" spc="-70" baseline="0">
                <a:solidFill>
                  <a:srgbClr val="005C9B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114300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500" b="1" i="0" u="none" strike="noStrike" cap="none" spc="-70" baseline="0">
                <a:solidFill>
                  <a:srgbClr val="005C9B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137160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500" b="1" i="0" u="none" strike="noStrike" cap="none" spc="-70" baseline="0">
                <a:solidFill>
                  <a:srgbClr val="005C9B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160020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500" b="1" i="0" u="none" strike="noStrike" cap="none" spc="-70" baseline="0">
                <a:solidFill>
                  <a:srgbClr val="005C9B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182880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500" b="1" i="0" u="none" strike="noStrike" cap="none" spc="-70" baseline="0">
                <a:solidFill>
                  <a:srgbClr val="005C9B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r>
              <a:rPr lang="fr-FR" kern="0"/>
              <a:t>Clôturer le profil de mon enfant mineur</a:t>
            </a:r>
            <a:endParaRPr lang="fr-FR" kern="0" dirty="0"/>
          </a:p>
        </p:txBody>
      </p:sp>
      <p:sp>
        <p:nvSpPr>
          <p:cNvPr id="18" name="ZoneTexte 14">
            <a:extLst>
              <a:ext uri="{FF2B5EF4-FFF2-40B4-BE49-F238E27FC236}">
                <a16:creationId xmlns:a16="http://schemas.microsoft.com/office/drawing/2014/main" id="{3B33FCA8-DA3B-43A8-BB45-203BBAF89C03}"/>
              </a:ext>
            </a:extLst>
          </p:cNvPr>
          <p:cNvSpPr txBox="1"/>
          <p:nvPr/>
        </p:nvSpPr>
        <p:spPr>
          <a:xfrm>
            <a:off x="255599" y="4498575"/>
            <a:ext cx="30781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DF2680"/>
                </a:solidFill>
              </a:rPr>
              <a:t>9/</a:t>
            </a:r>
            <a:r>
              <a:rPr lang="fr-FR" sz="1600" dirty="0"/>
              <a:t> Un message de confirmation s’affiche </a:t>
            </a:r>
            <a:r>
              <a:rPr lang="fr-FR" sz="1200" dirty="0"/>
              <a:t>(spécifique selon que j’ai demandé ou non le téléchargement de mes données, etc.)</a:t>
            </a:r>
          </a:p>
        </p:txBody>
      </p:sp>
    </p:spTree>
    <p:extLst>
      <p:ext uri="{BB962C8B-B14F-4D97-AF65-F5344CB8AC3E}">
        <p14:creationId xmlns:p14="http://schemas.microsoft.com/office/powerpoint/2010/main" val="137762548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2C4EF90-470B-4068-8CD3-C3C878D769E1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2</a:t>
            </a:fld>
            <a:endParaRPr lang="fr-FR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0D13D4-CD7B-44F0-B672-40B2D8C17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Mode d’emploi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68A82E-269E-475F-B91E-A31E4C5CF46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ZoneTexte 14">
            <a:extLst>
              <a:ext uri="{FF2B5EF4-FFF2-40B4-BE49-F238E27FC236}">
                <a16:creationId xmlns:a16="http://schemas.microsoft.com/office/drawing/2014/main" id="{ECFA6648-4363-42D4-B180-10E39B72938C}"/>
              </a:ext>
            </a:extLst>
          </p:cNvPr>
          <p:cNvSpPr txBox="1"/>
          <p:nvPr/>
        </p:nvSpPr>
        <p:spPr>
          <a:xfrm>
            <a:off x="2948633" y="1914244"/>
            <a:ext cx="7592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Utiliser un mode en en plein écran pour faciliter la navigation</a:t>
            </a:r>
          </a:p>
        </p:txBody>
      </p:sp>
      <p:pic>
        <p:nvPicPr>
          <p:cNvPr id="6" name="Graphic 5" descr="Projector screen with solid fill">
            <a:extLst>
              <a:ext uri="{FF2B5EF4-FFF2-40B4-BE49-F238E27FC236}">
                <a16:creationId xmlns:a16="http://schemas.microsoft.com/office/drawing/2014/main" id="{8873CB24-2FC8-41A4-B27E-767F003E7B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65391" y="1816419"/>
            <a:ext cx="914400" cy="9144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F47C012D-39CA-4A82-A22E-86A9A2067A73}"/>
              </a:ext>
            </a:extLst>
          </p:cNvPr>
          <p:cNvGrpSpPr/>
          <p:nvPr/>
        </p:nvGrpSpPr>
        <p:grpSpPr>
          <a:xfrm>
            <a:off x="3697125" y="2779922"/>
            <a:ext cx="5929312" cy="369332"/>
            <a:chOff x="3130022" y="2551956"/>
            <a:chExt cx="5929312" cy="36933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04D6C3C-7AA0-4367-AF7B-168E4A7A4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30022" y="2613826"/>
              <a:ext cx="5929312" cy="245593"/>
            </a:xfrm>
            <a:prstGeom prst="rect">
              <a:avLst/>
            </a:prstGeom>
          </p:spPr>
        </p:pic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54F8171-A056-4511-98A4-432AE620FB72}"/>
                </a:ext>
              </a:extLst>
            </p:cNvPr>
            <p:cNvSpPr/>
            <p:nvPr/>
          </p:nvSpPr>
          <p:spPr>
            <a:xfrm>
              <a:off x="6510867" y="2551956"/>
              <a:ext cx="355600" cy="369332"/>
            </a:xfrm>
            <a:prstGeom prst="ellipse">
              <a:avLst/>
            </a:prstGeom>
            <a:noFill/>
            <a:ln w="28575" cap="flat">
              <a:solidFill>
                <a:srgbClr val="FFC000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37" name="ZoneTexte 14">
            <a:extLst>
              <a:ext uri="{FF2B5EF4-FFF2-40B4-BE49-F238E27FC236}">
                <a16:creationId xmlns:a16="http://schemas.microsoft.com/office/drawing/2014/main" id="{CA6D874F-3BAA-4CEF-8069-5FEBFBAD853B}"/>
              </a:ext>
            </a:extLst>
          </p:cNvPr>
          <p:cNvSpPr txBox="1"/>
          <p:nvPr/>
        </p:nvSpPr>
        <p:spPr>
          <a:xfrm>
            <a:off x="3033300" y="2352059"/>
            <a:ext cx="75923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Sous Powerpoint, cliquer sur cet icône en bas de votre écran pour passer en navigation plein écran.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22DD34D-FB42-4878-AD9F-F4FD67ADCD69}"/>
              </a:ext>
            </a:extLst>
          </p:cNvPr>
          <p:cNvCxnSpPr>
            <a:cxnSpLocks/>
            <a:endCxn id="14" idx="1"/>
          </p:cNvCxnSpPr>
          <p:nvPr/>
        </p:nvCxnSpPr>
        <p:spPr>
          <a:xfrm>
            <a:off x="5516217" y="2581096"/>
            <a:ext cx="1613829" cy="252913"/>
          </a:xfrm>
          <a:prstGeom prst="straightConnector1">
            <a:avLst/>
          </a:prstGeom>
          <a:noFill/>
          <a:ln w="12700" cap="flat">
            <a:solidFill>
              <a:srgbClr val="FFC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9" name="Graphic 38" descr="Compass with solid fill">
            <a:extLst>
              <a:ext uri="{FF2B5EF4-FFF2-40B4-BE49-F238E27FC236}">
                <a16:creationId xmlns:a16="http://schemas.microsoft.com/office/drawing/2014/main" id="{6824E309-2C7D-4D63-B038-86B96FA5C0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65391" y="3586112"/>
            <a:ext cx="914400" cy="914400"/>
          </a:xfrm>
          <a:prstGeom prst="rect">
            <a:avLst/>
          </a:prstGeom>
        </p:spPr>
      </p:pic>
      <p:sp>
        <p:nvSpPr>
          <p:cNvPr id="40" name="ZoneTexte 14">
            <a:extLst>
              <a:ext uri="{FF2B5EF4-FFF2-40B4-BE49-F238E27FC236}">
                <a16:creationId xmlns:a16="http://schemas.microsoft.com/office/drawing/2014/main" id="{F0DEC6A0-075B-4266-BCC0-D56D0D52E0EE}"/>
              </a:ext>
            </a:extLst>
          </p:cNvPr>
          <p:cNvSpPr txBox="1"/>
          <p:nvPr/>
        </p:nvSpPr>
        <p:spPr>
          <a:xfrm>
            <a:off x="2948633" y="3605201"/>
            <a:ext cx="7592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Pour naviguer entre les diapositives :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5568514E-E37A-4734-A5AB-1C05A0F349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33232" y="4011977"/>
            <a:ext cx="639097" cy="438381"/>
          </a:xfrm>
          <a:prstGeom prst="rect">
            <a:avLst/>
          </a:prstGeom>
        </p:spPr>
      </p:pic>
      <p:pic>
        <p:nvPicPr>
          <p:cNvPr id="44" name="Graphic 43" descr="Cursor with solid fill">
            <a:extLst>
              <a:ext uri="{FF2B5EF4-FFF2-40B4-BE49-F238E27FC236}">
                <a16:creationId xmlns:a16="http://schemas.microsoft.com/office/drawing/2014/main" id="{4BB73D16-59F6-4D9E-950B-28A4028C096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65822" y="3898558"/>
            <a:ext cx="646331" cy="646331"/>
          </a:xfrm>
          <a:prstGeom prst="rect">
            <a:avLst/>
          </a:prstGeom>
        </p:spPr>
      </p:pic>
      <p:sp>
        <p:nvSpPr>
          <p:cNvPr id="46" name="ZoneTexte 14">
            <a:extLst>
              <a:ext uri="{FF2B5EF4-FFF2-40B4-BE49-F238E27FC236}">
                <a16:creationId xmlns:a16="http://schemas.microsoft.com/office/drawing/2014/main" id="{CE0EAD9A-9224-47DA-8385-4F64FAD282CC}"/>
              </a:ext>
            </a:extLst>
          </p:cNvPr>
          <p:cNvSpPr txBox="1"/>
          <p:nvPr/>
        </p:nvSpPr>
        <p:spPr>
          <a:xfrm>
            <a:off x="3837883" y="3947694"/>
            <a:ext cx="2258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j’utilise les flèches de mon clavier</a:t>
            </a:r>
          </a:p>
        </p:txBody>
      </p:sp>
      <p:sp>
        <p:nvSpPr>
          <p:cNvPr id="47" name="ZoneTexte 14">
            <a:extLst>
              <a:ext uri="{FF2B5EF4-FFF2-40B4-BE49-F238E27FC236}">
                <a16:creationId xmlns:a16="http://schemas.microsoft.com/office/drawing/2014/main" id="{14DC7C6A-307B-4803-9170-B98EC894F762}"/>
              </a:ext>
            </a:extLst>
          </p:cNvPr>
          <p:cNvSpPr txBox="1"/>
          <p:nvPr/>
        </p:nvSpPr>
        <p:spPr>
          <a:xfrm>
            <a:off x="7412153" y="3921406"/>
            <a:ext cx="3433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ou je clique directement n’importe où sur la diapositive</a:t>
            </a:r>
          </a:p>
        </p:txBody>
      </p:sp>
    </p:spTree>
    <p:extLst>
      <p:ext uri="{BB962C8B-B14F-4D97-AF65-F5344CB8AC3E}">
        <p14:creationId xmlns:p14="http://schemas.microsoft.com/office/powerpoint/2010/main" val="224763724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7D1065-6C10-41D7-A3B4-25A780AD851B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3</a:t>
            </a:fld>
            <a:endParaRPr lang="fr-FR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C4583FE-9BBA-454E-B4AF-5D752E8ACA9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6AB7A00-CEB8-4AC8-A0C5-10BA51DEB4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55786" y="2966538"/>
            <a:ext cx="11364695" cy="682625"/>
          </a:xfrm>
        </p:spPr>
        <p:txBody>
          <a:bodyPr>
            <a:normAutofit fontScale="90000"/>
          </a:bodyPr>
          <a:lstStyle/>
          <a:p>
            <a:r>
              <a:rPr lang="fr-FR" dirty="0"/>
              <a:t>Activer le compte Mon espace santé de mon enfant mineur</a:t>
            </a:r>
          </a:p>
        </p:txBody>
      </p:sp>
    </p:spTree>
    <p:extLst>
      <p:ext uri="{BB962C8B-B14F-4D97-AF65-F5344CB8AC3E}">
        <p14:creationId xmlns:p14="http://schemas.microsoft.com/office/powerpoint/2010/main" val="97756899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2BB02F-3D42-45D8-AE84-A3E6BAA3564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4</a:t>
            </a:fld>
            <a:endParaRPr lang="fr-FR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A42855-00F1-45B7-85C6-79A9F28D942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7DBE78E-490C-4739-B0E2-08484C517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99" y="255600"/>
            <a:ext cx="4325746" cy="1268400"/>
          </a:xfrm>
        </p:spPr>
        <p:txBody>
          <a:bodyPr>
            <a:normAutofit/>
          </a:bodyPr>
          <a:lstStyle/>
          <a:p>
            <a:r>
              <a:rPr lang="fr-FR" dirty="0"/>
              <a:t>Activer le compte de mon enfant mineur à partir de mon compte</a:t>
            </a:r>
          </a:p>
        </p:txBody>
      </p:sp>
      <p:sp>
        <p:nvSpPr>
          <p:cNvPr id="7" name="ZoneTexte 14">
            <a:extLst>
              <a:ext uri="{FF2B5EF4-FFF2-40B4-BE49-F238E27FC236}">
                <a16:creationId xmlns:a16="http://schemas.microsoft.com/office/drawing/2014/main" id="{5861CCF9-9445-4AFB-940E-7AA6028D1BF4}"/>
              </a:ext>
            </a:extLst>
          </p:cNvPr>
          <p:cNvSpPr txBox="1"/>
          <p:nvPr/>
        </p:nvSpPr>
        <p:spPr>
          <a:xfrm>
            <a:off x="255599" y="1671819"/>
            <a:ext cx="4154475" cy="76944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FFC000"/>
                </a:solidFill>
              </a:rPr>
              <a:t>PRÉREQUIS</a:t>
            </a:r>
          </a:p>
          <a:p>
            <a:pPr marL="342900" indent="-34290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fr-FR" sz="1400" dirty="0"/>
              <a:t>J’ai activé mon compte Mon espace santé</a:t>
            </a:r>
          </a:p>
          <a:p>
            <a:pPr marL="342900" indent="-34290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fr-FR" sz="1400" dirty="0"/>
              <a:t>Je suis connecté à Mon espace santé</a:t>
            </a:r>
            <a:endParaRPr lang="fr-FR" sz="11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C1130FA-FA06-4402-9BB9-DDA4DD8603E3}"/>
              </a:ext>
            </a:extLst>
          </p:cNvPr>
          <p:cNvGrpSpPr/>
          <p:nvPr/>
        </p:nvGrpSpPr>
        <p:grpSpPr>
          <a:xfrm>
            <a:off x="4738352" y="255599"/>
            <a:ext cx="6166666" cy="6402106"/>
            <a:chOff x="1560578" y="227946"/>
            <a:chExt cx="6166666" cy="640210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543A000-CA9D-48C1-A123-16C7FFFFB9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107"/>
            <a:stretch/>
          </p:blipFill>
          <p:spPr>
            <a:xfrm>
              <a:off x="1560578" y="227946"/>
              <a:ext cx="6166666" cy="640210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2D72689-A86D-4448-999E-B06A1E12CE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7829" t="8879" r="3509" b="41496"/>
            <a:stretch/>
          </p:blipFill>
          <p:spPr>
            <a:xfrm>
              <a:off x="6096000" y="681134"/>
              <a:ext cx="1474237" cy="3004459"/>
            </a:xfrm>
            <a:prstGeom prst="rect">
              <a:avLst/>
            </a:prstGeom>
          </p:spPr>
        </p:pic>
      </p:grp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EF3B258-21B5-4A77-B055-DD07FE85BEDE}"/>
              </a:ext>
            </a:extLst>
          </p:cNvPr>
          <p:cNvCxnSpPr>
            <a:cxnSpLocks/>
          </p:cNvCxnSpPr>
          <p:nvPr/>
        </p:nvCxnSpPr>
        <p:spPr>
          <a:xfrm flipV="1">
            <a:off x="4022888" y="466725"/>
            <a:ext cx="5740237" cy="3076576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ZoneTexte 14">
            <a:extLst>
              <a:ext uri="{FF2B5EF4-FFF2-40B4-BE49-F238E27FC236}">
                <a16:creationId xmlns:a16="http://schemas.microsoft.com/office/drawing/2014/main" id="{0300DD2E-B198-4AB8-A97B-821A66C14EFE}"/>
              </a:ext>
            </a:extLst>
          </p:cNvPr>
          <p:cNvSpPr txBox="1"/>
          <p:nvPr/>
        </p:nvSpPr>
        <p:spPr>
          <a:xfrm>
            <a:off x="533400" y="2982724"/>
            <a:ext cx="34894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Helvetica Neue"/>
              </a:rPr>
              <a:t>1/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 Neue"/>
              </a:rPr>
              <a:t> </a:t>
            </a:r>
            <a:r>
              <a:rPr lang="fr-FR" sz="1600" dirty="0"/>
              <a:t>Je clique sur mon profil pour voir les profils qui sont rattachés dans le bandeau en haut de page </a:t>
            </a:r>
            <a:br>
              <a:rPr lang="fr-FR" sz="1600" dirty="0"/>
            </a:br>
            <a:r>
              <a:rPr lang="fr-FR" sz="1200" dirty="0"/>
              <a:t>(accessible depuis de nombreuses pages de Mon espace santé)</a:t>
            </a:r>
          </a:p>
          <a:p>
            <a:endParaRPr lang="fr-FR" sz="1600" dirty="0"/>
          </a:p>
          <a:p>
            <a:r>
              <a:rPr lang="fr-FR" sz="2000" b="1" dirty="0">
                <a:solidFill>
                  <a:srgbClr val="DF2680"/>
                </a:solidFill>
                <a:latin typeface="Helvetica Neue"/>
              </a:rPr>
              <a:t>2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Helvetica Neue"/>
              </a:rPr>
              <a:t>/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Helvetica Neue"/>
              </a:rPr>
              <a:t> </a:t>
            </a:r>
            <a:r>
              <a:rPr lang="fr-FR" sz="1600" dirty="0"/>
              <a:t>Je clique sur le ajouter un profil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CE592BC-4180-44F5-BBB9-2540797F669C}"/>
              </a:ext>
            </a:extLst>
          </p:cNvPr>
          <p:cNvCxnSpPr>
            <a:cxnSpLocks/>
          </p:cNvCxnSpPr>
          <p:nvPr/>
        </p:nvCxnSpPr>
        <p:spPr>
          <a:xfrm flipV="1">
            <a:off x="4022888" y="2771775"/>
            <a:ext cx="5250886" cy="1800225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6528307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7D1065-6C10-41D7-A3B4-25A780AD851B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5</a:t>
            </a:fld>
            <a:endParaRPr lang="fr-FR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C4583FE-9BBA-454E-B4AF-5D752E8ACA9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6AB7A00-CEB8-4AC8-A0C5-10BA51DEB4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55787" y="2966538"/>
            <a:ext cx="9844654" cy="682625"/>
          </a:xfrm>
        </p:spPr>
        <p:txBody>
          <a:bodyPr>
            <a:normAutofit/>
          </a:bodyPr>
          <a:lstStyle/>
          <a:p>
            <a:r>
              <a:rPr lang="fr-FR" dirty="0"/>
              <a:t>Accéder au profil de mon enfant mineur</a:t>
            </a:r>
          </a:p>
        </p:txBody>
      </p:sp>
    </p:spTree>
    <p:extLst>
      <p:ext uri="{BB962C8B-B14F-4D97-AF65-F5344CB8AC3E}">
        <p14:creationId xmlns:p14="http://schemas.microsoft.com/office/powerpoint/2010/main" val="349842991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3C5A1AA4-CB4E-43F0-8EBF-00847FBFE941}"/>
              </a:ext>
            </a:extLst>
          </p:cNvPr>
          <p:cNvGrpSpPr/>
          <p:nvPr/>
        </p:nvGrpSpPr>
        <p:grpSpPr>
          <a:xfrm>
            <a:off x="4738352" y="255599"/>
            <a:ext cx="6166666" cy="6402106"/>
            <a:chOff x="1560578" y="227946"/>
            <a:chExt cx="6166666" cy="640210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C69F42F-C256-4030-9B4E-3A804B4DE7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107"/>
            <a:stretch/>
          </p:blipFill>
          <p:spPr>
            <a:xfrm>
              <a:off x="1560578" y="227946"/>
              <a:ext cx="6166666" cy="6402106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36EEB30-259F-45EE-9260-58770B8531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7829" t="8879" r="3509" b="41496"/>
            <a:stretch/>
          </p:blipFill>
          <p:spPr>
            <a:xfrm>
              <a:off x="6096000" y="681134"/>
              <a:ext cx="1474237" cy="3004459"/>
            </a:xfrm>
            <a:prstGeom prst="rect">
              <a:avLst/>
            </a:prstGeom>
          </p:spPr>
        </p:pic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2BB02F-3D42-45D8-AE84-A3E6BAA3564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6</a:t>
            </a:fld>
            <a:endParaRPr lang="fr-FR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A42855-00F1-45B7-85C6-79A9F28D942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7DBE78E-490C-4739-B0E2-08484C517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99" y="255599"/>
            <a:ext cx="3944926" cy="1039801"/>
          </a:xfrm>
        </p:spPr>
        <p:txBody>
          <a:bodyPr>
            <a:normAutofit/>
          </a:bodyPr>
          <a:lstStyle/>
          <a:p>
            <a:r>
              <a:rPr lang="fr-FR" dirty="0"/>
              <a:t>Accéder au profil de mon enfant mineur</a:t>
            </a:r>
          </a:p>
        </p:txBody>
      </p:sp>
      <p:sp>
        <p:nvSpPr>
          <p:cNvPr id="8" name="ZoneTexte 14">
            <a:extLst>
              <a:ext uri="{FF2B5EF4-FFF2-40B4-BE49-F238E27FC236}">
                <a16:creationId xmlns:a16="http://schemas.microsoft.com/office/drawing/2014/main" id="{F4766931-436D-422F-9E5D-2725E1A1F23E}"/>
              </a:ext>
            </a:extLst>
          </p:cNvPr>
          <p:cNvSpPr txBox="1"/>
          <p:nvPr/>
        </p:nvSpPr>
        <p:spPr>
          <a:xfrm>
            <a:off x="533400" y="2982724"/>
            <a:ext cx="34894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Helvetica Neue"/>
              </a:rPr>
              <a:t>1/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 Neue"/>
              </a:rPr>
              <a:t> </a:t>
            </a:r>
            <a:r>
              <a:rPr lang="fr-FR" sz="1600" dirty="0"/>
              <a:t>Je clique sur mon profil pour voir les profils qui sont rattachés dans le bandeau en haut de page </a:t>
            </a:r>
            <a:br>
              <a:rPr lang="fr-FR" sz="1600" dirty="0"/>
            </a:br>
            <a:r>
              <a:rPr lang="fr-FR" sz="1200" dirty="0"/>
              <a:t>(accessible depuis de nombreuses pages de Mon espace santé)</a:t>
            </a:r>
          </a:p>
          <a:p>
            <a:endParaRPr lang="fr-FR" sz="1600" dirty="0"/>
          </a:p>
          <a:p>
            <a:r>
              <a:rPr lang="fr-FR" sz="2000" b="1" dirty="0">
                <a:solidFill>
                  <a:srgbClr val="DF2680"/>
                </a:solidFill>
                <a:latin typeface="Helvetica Neue"/>
              </a:rPr>
              <a:t>2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Helvetica Neue"/>
              </a:rPr>
              <a:t>/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Helvetica Neue"/>
              </a:rPr>
              <a:t> </a:t>
            </a:r>
            <a:r>
              <a:rPr lang="fr-FR" sz="1600" dirty="0"/>
              <a:t>Je clique sur le profil que je souhaite consulter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5DE2ABC-0F57-4C5A-8F1B-BD20BD0E48C1}"/>
              </a:ext>
            </a:extLst>
          </p:cNvPr>
          <p:cNvCxnSpPr>
            <a:cxnSpLocks/>
          </p:cNvCxnSpPr>
          <p:nvPr/>
        </p:nvCxnSpPr>
        <p:spPr>
          <a:xfrm flipV="1">
            <a:off x="4022888" y="485784"/>
            <a:ext cx="5840103" cy="2850883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ZoneTexte 14">
            <a:extLst>
              <a:ext uri="{FF2B5EF4-FFF2-40B4-BE49-F238E27FC236}">
                <a16:creationId xmlns:a16="http://schemas.microsoft.com/office/drawing/2014/main" id="{6A73D10C-D43A-48C1-B9CE-E80B267E647F}"/>
              </a:ext>
            </a:extLst>
          </p:cNvPr>
          <p:cNvSpPr txBox="1"/>
          <p:nvPr/>
        </p:nvSpPr>
        <p:spPr>
          <a:xfrm>
            <a:off x="255599" y="1424169"/>
            <a:ext cx="4154475" cy="9848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rgbClr val="FFC000"/>
                </a:solidFill>
              </a:rPr>
              <a:t>PRÉREQUIS</a:t>
            </a:r>
          </a:p>
          <a:p>
            <a:pPr marL="342900" indent="-34290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fr-FR" sz="1400" dirty="0"/>
              <a:t>J’ai activé le compte de mon enfant mineur et le mien</a:t>
            </a:r>
          </a:p>
          <a:p>
            <a:pPr marL="342900" indent="-342900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fr-FR" sz="1400" dirty="0"/>
              <a:t>Je suis connecté à Mon espace santé</a:t>
            </a:r>
            <a:endParaRPr lang="fr-FR" sz="1100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2FC8D61-B1DC-4350-B89E-03F3A2EC7EF8}"/>
              </a:ext>
            </a:extLst>
          </p:cNvPr>
          <p:cNvCxnSpPr>
            <a:cxnSpLocks/>
          </p:cNvCxnSpPr>
          <p:nvPr/>
        </p:nvCxnSpPr>
        <p:spPr>
          <a:xfrm flipV="1">
            <a:off x="3676650" y="2057400"/>
            <a:ext cx="5597124" cy="2609851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91908306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BF9B98-A188-4B18-9354-D60536CD79D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7</a:t>
            </a:fld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CD7F1A-A814-43CD-AA13-614178BE9E1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DC1A472-1418-4A29-A20B-66CE4B65E7FB}"/>
              </a:ext>
            </a:extLst>
          </p:cNvPr>
          <p:cNvGrpSpPr/>
          <p:nvPr/>
        </p:nvGrpSpPr>
        <p:grpSpPr>
          <a:xfrm>
            <a:off x="3764650" y="272805"/>
            <a:ext cx="8062436" cy="6109814"/>
            <a:chOff x="974782" y="342776"/>
            <a:chExt cx="8062436" cy="610981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5DEB9B0-98AF-49E3-AE8E-262AFB986C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4782" y="342776"/>
              <a:ext cx="8062435" cy="6109814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FC33CE8-084B-403B-834D-7BEA65CFCB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26"/>
            <a:stretch/>
          </p:blipFill>
          <p:spPr>
            <a:xfrm>
              <a:off x="1181386" y="413568"/>
              <a:ext cx="7855832" cy="445219"/>
            </a:xfrm>
            <a:prstGeom prst="rect">
              <a:avLst/>
            </a:prstGeom>
          </p:spPr>
        </p:pic>
      </p:grpSp>
      <p:sp>
        <p:nvSpPr>
          <p:cNvPr id="8" name="Title 4">
            <a:extLst>
              <a:ext uri="{FF2B5EF4-FFF2-40B4-BE49-F238E27FC236}">
                <a16:creationId xmlns:a16="http://schemas.microsoft.com/office/drawing/2014/main" id="{EE8F5F56-6F9A-4304-9C1C-B127F72F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99" y="255599"/>
            <a:ext cx="3944926" cy="1039801"/>
          </a:xfrm>
        </p:spPr>
        <p:txBody>
          <a:bodyPr>
            <a:normAutofit/>
          </a:bodyPr>
          <a:lstStyle/>
          <a:p>
            <a:r>
              <a:rPr lang="fr-FR" dirty="0"/>
              <a:t>Accéder au profil de mon enfant mineur</a:t>
            </a:r>
          </a:p>
        </p:txBody>
      </p:sp>
      <p:sp>
        <p:nvSpPr>
          <p:cNvPr id="9" name="ZoneTexte 14">
            <a:extLst>
              <a:ext uri="{FF2B5EF4-FFF2-40B4-BE49-F238E27FC236}">
                <a16:creationId xmlns:a16="http://schemas.microsoft.com/office/drawing/2014/main" id="{E0853014-D283-4C4A-B462-CDEC06805998}"/>
              </a:ext>
            </a:extLst>
          </p:cNvPr>
          <p:cNvSpPr txBox="1"/>
          <p:nvPr/>
        </p:nvSpPr>
        <p:spPr>
          <a:xfrm>
            <a:off x="533400" y="2001649"/>
            <a:ext cx="30099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DF2680"/>
                </a:solidFill>
                <a:latin typeface="Helvetica Neue"/>
              </a:rPr>
              <a:t>3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Helvetica Neue"/>
              </a:rPr>
              <a:t>/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 Neue"/>
              </a:rPr>
              <a:t> </a:t>
            </a:r>
            <a:r>
              <a:rPr lang="fr-FR" sz="1600" dirty="0"/>
              <a:t>Je sélectionne le(s) profil(s) de(s) l’enfant mineur que je souhaite activer</a:t>
            </a:r>
            <a:br>
              <a:rPr lang="fr-FR" sz="1600" dirty="0"/>
            </a:br>
            <a:endParaRPr lang="fr-FR" sz="1600" dirty="0"/>
          </a:p>
          <a:p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Helvetica Neue"/>
              </a:rPr>
              <a:t>4/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Helvetica Neue"/>
              </a:rPr>
              <a:t> </a:t>
            </a:r>
            <a:r>
              <a:rPr lang="fr-FR" sz="1600" dirty="0"/>
              <a:t>Je clique la case où je certifie être le représentant légal du ou des profils sélectionnés</a:t>
            </a:r>
          </a:p>
          <a:p>
            <a:endParaRPr lang="fr-FR" sz="1600" dirty="0"/>
          </a:p>
          <a:p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Helvetica Neue"/>
              </a:rPr>
              <a:t>5/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Helvetica Neue"/>
              </a:rPr>
              <a:t> </a:t>
            </a:r>
            <a:r>
              <a:rPr lang="fr-FR" sz="1600" dirty="0"/>
              <a:t>Je clique sur « ajouter » ou annuler si j’ai changé d’avis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B5403A8-0959-43B7-8E3D-E5AE5363A246}"/>
              </a:ext>
            </a:extLst>
          </p:cNvPr>
          <p:cNvCxnSpPr>
            <a:cxnSpLocks/>
          </p:cNvCxnSpPr>
          <p:nvPr/>
        </p:nvCxnSpPr>
        <p:spPr>
          <a:xfrm>
            <a:off x="3448050" y="2438400"/>
            <a:ext cx="1285875" cy="0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0A8F385-FDE6-4BFD-884F-674AB118207B}"/>
              </a:ext>
            </a:extLst>
          </p:cNvPr>
          <p:cNvCxnSpPr>
            <a:cxnSpLocks/>
          </p:cNvCxnSpPr>
          <p:nvPr/>
        </p:nvCxnSpPr>
        <p:spPr>
          <a:xfrm flipV="1">
            <a:off x="3257550" y="2943225"/>
            <a:ext cx="1476375" cy="485775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A5FFE7B-4C93-445E-A8D8-763250EDE42F}"/>
              </a:ext>
            </a:extLst>
          </p:cNvPr>
          <p:cNvCxnSpPr>
            <a:cxnSpLocks/>
          </p:cNvCxnSpPr>
          <p:nvPr/>
        </p:nvCxnSpPr>
        <p:spPr>
          <a:xfrm flipV="1">
            <a:off x="3543300" y="3552825"/>
            <a:ext cx="1190625" cy="1057275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79780752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1BF5FE9-57AB-472C-BF4F-FD499E13763E}"/>
              </a:ext>
            </a:extLst>
          </p:cNvPr>
          <p:cNvGrpSpPr/>
          <p:nvPr/>
        </p:nvGrpSpPr>
        <p:grpSpPr>
          <a:xfrm>
            <a:off x="3764650" y="1050639"/>
            <a:ext cx="8062436" cy="5090888"/>
            <a:chOff x="744500" y="782059"/>
            <a:chExt cx="8470958" cy="529388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6BA0336-7714-44E3-9857-8680AC6B41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4500" y="782059"/>
              <a:ext cx="8470208" cy="529388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524F6E8-DB0D-4A1D-B4F4-EDA7E92776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326"/>
            <a:stretch/>
          </p:blipFill>
          <p:spPr>
            <a:xfrm>
              <a:off x="964351" y="850638"/>
              <a:ext cx="8251107" cy="467621"/>
            </a:xfrm>
            <a:prstGeom prst="rect">
              <a:avLst/>
            </a:prstGeom>
          </p:spPr>
        </p:pic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BF9B98-A188-4B18-9354-D60536CD79D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8</a:t>
            </a:fld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CD7F1A-A814-43CD-AA13-614178BE9E1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EE8F5F56-6F9A-4304-9C1C-B127F72F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99" y="255599"/>
            <a:ext cx="3944926" cy="1039801"/>
          </a:xfrm>
        </p:spPr>
        <p:txBody>
          <a:bodyPr>
            <a:normAutofit/>
          </a:bodyPr>
          <a:lstStyle/>
          <a:p>
            <a:r>
              <a:rPr lang="fr-FR" dirty="0"/>
              <a:t>Accéder au profil de mon enfant mineur</a:t>
            </a:r>
          </a:p>
        </p:txBody>
      </p:sp>
      <p:sp>
        <p:nvSpPr>
          <p:cNvPr id="9" name="ZoneTexte 14">
            <a:extLst>
              <a:ext uri="{FF2B5EF4-FFF2-40B4-BE49-F238E27FC236}">
                <a16:creationId xmlns:a16="http://schemas.microsoft.com/office/drawing/2014/main" id="{E0853014-D283-4C4A-B462-CDEC06805998}"/>
              </a:ext>
            </a:extLst>
          </p:cNvPr>
          <p:cNvSpPr txBox="1"/>
          <p:nvPr/>
        </p:nvSpPr>
        <p:spPr>
          <a:xfrm>
            <a:off x="533400" y="2001649"/>
            <a:ext cx="30099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DF2680"/>
                </a:solidFill>
                <a:latin typeface="Helvetica Neue"/>
              </a:rPr>
              <a:t>3bis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Helvetica Neue"/>
              </a:rPr>
              <a:t>/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 Neue"/>
              </a:rPr>
              <a:t> </a:t>
            </a:r>
            <a:r>
              <a:rPr lang="fr-FR" sz="1600" dirty="0"/>
              <a:t>Si je n’ai pas de profil à ajouter, l’écran ci-contre s’affiche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B5403A8-0959-43B7-8E3D-E5AE5363A246}"/>
              </a:ext>
            </a:extLst>
          </p:cNvPr>
          <p:cNvCxnSpPr>
            <a:cxnSpLocks/>
          </p:cNvCxnSpPr>
          <p:nvPr/>
        </p:nvCxnSpPr>
        <p:spPr>
          <a:xfrm>
            <a:off x="3448050" y="2438400"/>
            <a:ext cx="1285875" cy="0"/>
          </a:xfrm>
          <a:prstGeom prst="straightConnector1">
            <a:avLst/>
          </a:prstGeom>
          <a:noFill/>
          <a:ln w="9525" cap="flat">
            <a:solidFill>
              <a:srgbClr val="DF268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97422022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Arial"/>
        <a:ea typeface="Arial"/>
        <a:cs typeface="Arial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ED596C4BE333429E2C1D22CC94175C" ma:contentTypeVersion="13" ma:contentTypeDescription="Create a new document." ma:contentTypeScope="" ma:versionID="e157c1ec22eeb9e85b2ca855677ef383">
  <xsd:schema xmlns:xsd="http://www.w3.org/2001/XMLSchema" xmlns:xs="http://www.w3.org/2001/XMLSchema" xmlns:p="http://schemas.microsoft.com/office/2006/metadata/properties" xmlns:ns3="3f537b69-909f-4fce-8c6c-fc7e011a84c8" xmlns:ns4="269db68a-2a20-4745-b599-b058d16d1873" targetNamespace="http://schemas.microsoft.com/office/2006/metadata/properties" ma:root="true" ma:fieldsID="963cc9c0e35de099399e392bb0912bae" ns3:_="" ns4:_="">
    <xsd:import namespace="3f537b69-909f-4fce-8c6c-fc7e011a84c8"/>
    <xsd:import namespace="269db68a-2a20-4745-b599-b058d16d187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537b69-909f-4fce-8c6c-fc7e011a84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9db68a-2a20-4745-b599-b058d16d187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3D4D276-5B5D-4E07-88CC-04C0B10A1D85}">
  <ds:schemaRefs>
    <ds:schemaRef ds:uri="3f537b69-909f-4fce-8c6c-fc7e011a84c8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269db68a-2a20-4745-b599-b058d16d1873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ADF6B18-47B8-4B76-9C17-C7032F0005F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527D73F-D8CB-465D-B68F-6FE82124D2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537b69-909f-4fce-8c6c-fc7e011a84c8"/>
    <ds:schemaRef ds:uri="269db68a-2a20-4745-b599-b058d16d187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42514</TotalTime>
  <Words>880</Words>
  <Application>Microsoft Office PowerPoint</Application>
  <PresentationFormat>Widescreen</PresentationFormat>
  <Paragraphs>105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Helvetica Neue</vt:lpstr>
      <vt:lpstr>Helvetica Neue Medium</vt:lpstr>
      <vt:lpstr>21_BasicWhite</vt:lpstr>
      <vt:lpstr>PAS A PAS</vt:lpstr>
      <vt:lpstr>Bienvenue</vt:lpstr>
      <vt:lpstr>Mode d’emploi</vt:lpstr>
      <vt:lpstr>Activer le compte Mon espace santé de mon enfant mineur</vt:lpstr>
      <vt:lpstr>Activer le compte de mon enfant mineur à partir de mon compte</vt:lpstr>
      <vt:lpstr>Accéder au profil de mon enfant mineur</vt:lpstr>
      <vt:lpstr>Accéder au profil de mon enfant mineur</vt:lpstr>
      <vt:lpstr>Accéder au profil de mon enfant mineur</vt:lpstr>
      <vt:lpstr>Accéder au profil de mon enfant mineur</vt:lpstr>
      <vt:lpstr>Partager l’accès au profil de mon enfant mineur au second représentant légal</vt:lpstr>
      <vt:lpstr>J’accède au profil de mon enfant mineur</vt:lpstr>
      <vt:lpstr>Je partage le profil de mon enfant mineur</vt:lpstr>
      <vt:lpstr>Je partage le profil de mon enfant mineur</vt:lpstr>
      <vt:lpstr>Je partage le profil de mon enfant mineur</vt:lpstr>
      <vt:lpstr>Je peux consulter le statut de l’invitation</vt:lpstr>
      <vt:lpstr>Je peux consulter le statut de l’invitation</vt:lpstr>
      <vt:lpstr>Clôturer le profil de mon enfant mineur</vt:lpstr>
      <vt:lpstr>Clôturer le profil de mon enfant mineur</vt:lpstr>
      <vt:lpstr>Clôturer le profil de mon enfant mineur</vt:lpstr>
      <vt:lpstr>Clôturer le profil de mon enfant mineur</vt:lpstr>
      <vt:lpstr>Clôturer le profil de mon enfant mineur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Visuel générique</dc:title>
  <dc:creator>Muriel Bakassa Traoré</dc:creator>
  <cp:lastModifiedBy>Muriel Bakassa Traore</cp:lastModifiedBy>
  <cp:revision>430</cp:revision>
  <dcterms:created xsi:type="dcterms:W3CDTF">2021-04-23T16:50:34Z</dcterms:created>
  <dcterms:modified xsi:type="dcterms:W3CDTF">2022-03-18T12:41:26Z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0x01010085ED596C4BE333429E2C1D22CC94175C</vt:lpwstr>
  </property>
</Properties>
</file>