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8" r:id="rId4"/>
  </p:sldMasterIdLst>
  <p:notesMasterIdLst>
    <p:notesMasterId r:id="rId24"/>
  </p:notesMasterIdLst>
  <p:handoutMasterIdLst>
    <p:handoutMasterId r:id="rId25"/>
  </p:handoutMasterIdLst>
  <p:sldIdLst>
    <p:sldId id="230719318" r:id="rId5"/>
    <p:sldId id="230719623" r:id="rId6"/>
    <p:sldId id="230719629" r:id="rId7"/>
    <p:sldId id="230719590" r:id="rId8"/>
    <p:sldId id="230719569" r:id="rId9"/>
    <p:sldId id="230719588" r:id="rId10"/>
    <p:sldId id="230719485" r:id="rId11"/>
    <p:sldId id="230719585" r:id="rId12"/>
    <p:sldId id="230719615" r:id="rId13"/>
    <p:sldId id="230719630" r:id="rId14"/>
    <p:sldId id="230719632" r:id="rId15"/>
    <p:sldId id="230719638" r:id="rId16"/>
    <p:sldId id="230719631" r:id="rId17"/>
    <p:sldId id="230719633" r:id="rId18"/>
    <p:sldId id="230719634" r:id="rId19"/>
    <p:sldId id="230719635" r:id="rId20"/>
    <p:sldId id="230719636" r:id="rId21"/>
    <p:sldId id="230719639" r:id="rId22"/>
    <p:sldId id="230719637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odie FIANCETTE" initials="EF" lastIdx="1" clrIdx="0">
    <p:extLst>
      <p:ext uri="{19B8F6BF-5375-455C-9EA6-DF929625EA0E}">
        <p15:presenceInfo xmlns:p15="http://schemas.microsoft.com/office/powerpoint/2012/main" userId="S-1-5-21-3334185378-18229324-514618537-5545" providerId="AD"/>
      </p:ext>
    </p:extLst>
  </p:cmAuthor>
  <p:cmAuthor id="2" name="Muriel Bakassa Traore" initials="MBT" lastIdx="3" clrIdx="1">
    <p:extLst>
      <p:ext uri="{19B8F6BF-5375-455C-9EA6-DF929625EA0E}">
        <p15:presenceInfo xmlns:p15="http://schemas.microsoft.com/office/powerpoint/2012/main" userId="S::Muriel.Bakassa.Traore@fr.ey.com::57a0cd24-1104-4ff7-86e2-1ca63e7f87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680"/>
    <a:srgbClr val="2253A3"/>
    <a:srgbClr val="F9FAFF"/>
    <a:srgbClr val="0B48A2"/>
    <a:srgbClr val="005CA9"/>
    <a:srgbClr val="6EC4BD"/>
    <a:srgbClr val="F28B5F"/>
    <a:srgbClr val="FFE5A3"/>
    <a:srgbClr val="ED676C"/>
    <a:srgbClr val="F6A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866500-EC5D-42B1-983E-EC348CF10481}" v="83" dt="2022-03-18T11:14:51.655"/>
    <p1510:client id="{E933DFFF-6A9F-471D-A1C9-8BB1E0C6D113}" v="278" dt="2022-03-18T10:34:48.1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3792" autoAdjust="0"/>
  </p:normalViewPr>
  <p:slideViewPr>
    <p:cSldViewPr snapToGrid="0" snapToObjects="1">
      <p:cViewPr>
        <p:scale>
          <a:sx n="50" d="100"/>
          <a:sy n="50" d="100"/>
        </p:scale>
        <p:origin x="1168" y="404"/>
      </p:cViewPr>
      <p:guideLst/>
    </p:cSldViewPr>
  </p:slideViewPr>
  <p:outlineViewPr>
    <p:cViewPr>
      <p:scale>
        <a:sx n="33" d="100"/>
        <a:sy n="33" d="100"/>
      </p:scale>
      <p:origin x="0" y="-18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12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riel Bakassa Traore" userId="57a0cd24-1104-4ff7-86e2-1ca63e7f87c8" providerId="ADAL" clId="{DD866500-EC5D-42B1-983E-EC348CF10481}"/>
    <pc:docChg chg="undo custSel addSld delSld modSld modMainMaster">
      <pc:chgData name="Muriel Bakassa Traore" userId="57a0cd24-1104-4ff7-86e2-1ca63e7f87c8" providerId="ADAL" clId="{DD866500-EC5D-42B1-983E-EC348CF10481}" dt="2022-03-18T11:14:51.655" v="1230"/>
      <pc:docMkLst>
        <pc:docMk/>
      </pc:docMkLst>
      <pc:sldChg chg="modSp mod">
        <pc:chgData name="Muriel Bakassa Traore" userId="57a0cd24-1104-4ff7-86e2-1ca63e7f87c8" providerId="ADAL" clId="{DD866500-EC5D-42B1-983E-EC348CF10481}" dt="2022-03-18T10:37:52.094" v="39"/>
        <pc:sldMkLst>
          <pc:docMk/>
          <pc:sldMk cId="4193455983" sldId="230719318"/>
        </pc:sldMkLst>
        <pc:spChg chg="mod">
          <ac:chgData name="Muriel Bakassa Traore" userId="57a0cd24-1104-4ff7-86e2-1ca63e7f87c8" providerId="ADAL" clId="{DD866500-EC5D-42B1-983E-EC348CF10481}" dt="2022-03-18T10:37:52.094" v="39"/>
          <ac:spMkLst>
            <pc:docMk/>
            <pc:sldMk cId="4193455983" sldId="230719318"/>
            <ac:spMk id="2" creationId="{7FDD607B-992F-7E49-8DA4-804F468D841A}"/>
          </ac:spMkLst>
        </pc:spChg>
      </pc:sldChg>
      <pc:sldChg chg="modSp mod">
        <pc:chgData name="Muriel Bakassa Traore" userId="57a0cd24-1104-4ff7-86e2-1ca63e7f87c8" providerId="ADAL" clId="{DD866500-EC5D-42B1-983E-EC348CF10481}" dt="2022-03-18T10:41:15.386" v="196" actId="20577"/>
        <pc:sldMkLst>
          <pc:docMk/>
          <pc:sldMk cId="715588810" sldId="230719485"/>
        </pc:sldMkLst>
        <pc:spChg chg="mod">
          <ac:chgData name="Muriel Bakassa Traore" userId="57a0cd24-1104-4ff7-86e2-1ca63e7f87c8" providerId="ADAL" clId="{DD866500-EC5D-42B1-983E-EC348CF10481}" dt="2022-03-18T10:41:15.386" v="196" actId="20577"/>
          <ac:spMkLst>
            <pc:docMk/>
            <pc:sldMk cId="715588810" sldId="230719485"/>
            <ac:spMk id="10" creationId="{2EA84999-D93F-4293-B7D1-5E81976932F7}"/>
          </ac:spMkLst>
        </pc:spChg>
      </pc:sldChg>
      <pc:sldChg chg="modSp mod">
        <pc:chgData name="Muriel Bakassa Traore" userId="57a0cd24-1104-4ff7-86e2-1ca63e7f87c8" providerId="ADAL" clId="{DD866500-EC5D-42B1-983E-EC348CF10481}" dt="2022-03-18T10:40:51.956" v="160" actId="20577"/>
        <pc:sldMkLst>
          <pc:docMk/>
          <pc:sldMk cId="1991451830" sldId="230719569"/>
        </pc:sldMkLst>
        <pc:spChg chg="mod">
          <ac:chgData name="Muriel Bakassa Traore" userId="57a0cd24-1104-4ff7-86e2-1ca63e7f87c8" providerId="ADAL" clId="{DD866500-EC5D-42B1-983E-EC348CF10481}" dt="2022-03-18T10:40:51.956" v="160" actId="20577"/>
          <ac:spMkLst>
            <pc:docMk/>
            <pc:sldMk cId="1991451830" sldId="230719569"/>
            <ac:spMk id="6" creationId="{D9816DAD-FDAC-48F7-B4FB-4125793D3FB9}"/>
          </ac:spMkLst>
        </pc:spChg>
      </pc:sldChg>
      <pc:sldChg chg="addSp delSp modSp mod modAnim">
        <pc:chgData name="Muriel Bakassa Traore" userId="57a0cd24-1104-4ff7-86e2-1ca63e7f87c8" providerId="ADAL" clId="{DD866500-EC5D-42B1-983E-EC348CF10481}" dt="2022-03-18T10:47:50.543" v="358" actId="1076"/>
        <pc:sldMkLst>
          <pc:docMk/>
          <pc:sldMk cId="2060074615" sldId="230719585"/>
        </pc:sldMkLst>
        <pc:spChg chg="mod">
          <ac:chgData name="Muriel Bakassa Traore" userId="57a0cd24-1104-4ff7-86e2-1ca63e7f87c8" providerId="ADAL" clId="{DD866500-EC5D-42B1-983E-EC348CF10481}" dt="2022-03-18T10:41:28.086" v="199" actId="20577"/>
          <ac:spMkLst>
            <pc:docMk/>
            <pc:sldMk cId="2060074615" sldId="230719585"/>
            <ac:spMk id="7" creationId="{0F011D31-01C4-4A31-891A-65D067470BD4}"/>
          </ac:spMkLst>
        </pc:spChg>
        <pc:spChg chg="mod">
          <ac:chgData name="Muriel Bakassa Traore" userId="57a0cd24-1104-4ff7-86e2-1ca63e7f87c8" providerId="ADAL" clId="{DD866500-EC5D-42B1-983E-EC348CF10481}" dt="2022-03-18T10:44:23.913" v="301" actId="20577"/>
          <ac:spMkLst>
            <pc:docMk/>
            <pc:sldMk cId="2060074615" sldId="230719585"/>
            <ac:spMk id="9" creationId="{29DFF032-2371-48C8-A07F-314F38A230AC}"/>
          </ac:spMkLst>
        </pc:spChg>
        <pc:spChg chg="mod">
          <ac:chgData name="Muriel Bakassa Traore" userId="57a0cd24-1104-4ff7-86e2-1ca63e7f87c8" providerId="ADAL" clId="{DD866500-EC5D-42B1-983E-EC348CF10481}" dt="2022-03-18T10:44:19.159" v="300" actId="20577"/>
          <ac:spMkLst>
            <pc:docMk/>
            <pc:sldMk cId="2060074615" sldId="230719585"/>
            <ac:spMk id="23" creationId="{3DBA0279-15DA-4107-81CF-91555B32E78E}"/>
          </ac:spMkLst>
        </pc:spChg>
        <pc:spChg chg="mod">
          <ac:chgData name="Muriel Bakassa Traore" userId="57a0cd24-1104-4ff7-86e2-1ca63e7f87c8" providerId="ADAL" clId="{DD866500-EC5D-42B1-983E-EC348CF10481}" dt="2022-03-18T10:44:44.542" v="319" actId="20577"/>
          <ac:spMkLst>
            <pc:docMk/>
            <pc:sldMk cId="2060074615" sldId="230719585"/>
            <ac:spMk id="26" creationId="{2019C5BC-6900-4C41-AFA8-F73B6ECF86B8}"/>
          </ac:spMkLst>
        </pc:spChg>
        <pc:grpChg chg="add mod ord">
          <ac:chgData name="Muriel Bakassa Traore" userId="57a0cd24-1104-4ff7-86e2-1ca63e7f87c8" providerId="ADAL" clId="{DD866500-EC5D-42B1-983E-EC348CF10481}" dt="2022-03-18T10:47:38.833" v="354" actId="167"/>
          <ac:grpSpMkLst>
            <pc:docMk/>
            <pc:sldMk cId="2060074615" sldId="230719585"/>
            <ac:grpSpMk id="13" creationId="{C4D1276C-FF2E-4ECE-9DCD-EE44F27C5436}"/>
          </ac:grpSpMkLst>
        </pc:grpChg>
        <pc:grpChg chg="add mod">
          <ac:chgData name="Muriel Bakassa Traore" userId="57a0cd24-1104-4ff7-86e2-1ca63e7f87c8" providerId="ADAL" clId="{DD866500-EC5D-42B1-983E-EC348CF10481}" dt="2022-03-18T10:44:04.688" v="253" actId="1076"/>
          <ac:grpSpMkLst>
            <pc:docMk/>
            <pc:sldMk cId="2060074615" sldId="230719585"/>
            <ac:grpSpMk id="20" creationId="{62538712-4D00-4F99-8EDB-147DB4B95FA7}"/>
          </ac:grpSpMkLst>
        </pc:grpChg>
        <pc:grpChg chg="add mod">
          <ac:chgData name="Muriel Bakassa Traore" userId="57a0cd24-1104-4ff7-86e2-1ca63e7f87c8" providerId="ADAL" clId="{DD866500-EC5D-42B1-983E-EC348CF10481}" dt="2022-03-18T10:44:33.829" v="304"/>
          <ac:grpSpMkLst>
            <pc:docMk/>
            <pc:sldMk cId="2060074615" sldId="230719585"/>
            <ac:grpSpMk id="24" creationId="{FE17831C-80E9-45DC-974D-6D9580B48F85}"/>
          </ac:grpSpMkLst>
        </pc:grpChg>
        <pc:grpChg chg="mod">
          <ac:chgData name="Muriel Bakassa Traore" userId="57a0cd24-1104-4ff7-86e2-1ca63e7f87c8" providerId="ADAL" clId="{DD866500-EC5D-42B1-983E-EC348CF10481}" dt="2022-03-18T10:47:36.858" v="353" actId="164"/>
          <ac:grpSpMkLst>
            <pc:docMk/>
            <pc:sldMk cId="2060074615" sldId="230719585"/>
            <ac:grpSpMk id="28" creationId="{BE6A0189-13CE-4ADC-83AE-36A4ABEA67B7}"/>
          </ac:grpSpMkLst>
        </pc:grpChg>
        <pc:grpChg chg="add del mod">
          <ac:chgData name="Muriel Bakassa Traore" userId="57a0cd24-1104-4ff7-86e2-1ca63e7f87c8" providerId="ADAL" clId="{DD866500-EC5D-42B1-983E-EC348CF10481}" dt="2022-03-18T10:45:15.891" v="326"/>
          <ac:grpSpMkLst>
            <pc:docMk/>
            <pc:sldMk cId="2060074615" sldId="230719585"/>
            <ac:grpSpMk id="30" creationId="{E8FDCC61-18F9-4CAD-80A8-FE1171ADD437}"/>
          </ac:grpSpMkLst>
        </pc:grpChg>
        <pc:picChg chg="add mod">
          <ac:chgData name="Muriel Bakassa Traore" userId="57a0cd24-1104-4ff7-86e2-1ca63e7f87c8" providerId="ADAL" clId="{DD866500-EC5D-42B1-983E-EC348CF10481}" dt="2022-03-18T10:47:36.858" v="353" actId="164"/>
          <ac:picMkLst>
            <pc:docMk/>
            <pc:sldMk cId="2060074615" sldId="230719585"/>
            <ac:picMk id="11" creationId="{333CF8B9-15EC-4033-8B2B-3F15033B6585}"/>
          </ac:picMkLst>
        </pc:picChg>
        <pc:picChg chg="mod">
          <ac:chgData name="Muriel Bakassa Traore" userId="57a0cd24-1104-4ff7-86e2-1ca63e7f87c8" providerId="ADAL" clId="{DD866500-EC5D-42B1-983E-EC348CF10481}" dt="2022-03-18T10:45:11.176" v="325"/>
          <ac:picMkLst>
            <pc:docMk/>
            <pc:sldMk cId="2060074615" sldId="230719585"/>
            <ac:picMk id="31" creationId="{32941CC1-1408-419F-9B06-916CBF3567A5}"/>
          </ac:picMkLst>
        </pc:picChg>
        <pc:picChg chg="mod">
          <ac:chgData name="Muriel Bakassa Traore" userId="57a0cd24-1104-4ff7-86e2-1ca63e7f87c8" providerId="ADAL" clId="{DD866500-EC5D-42B1-983E-EC348CF10481}" dt="2022-03-18T10:45:11.176" v="325"/>
          <ac:picMkLst>
            <pc:docMk/>
            <pc:sldMk cId="2060074615" sldId="230719585"/>
            <ac:picMk id="32" creationId="{FDED92ED-A8A3-40B3-8F5D-F06B34FCD2AC}"/>
          </ac:picMkLst>
        </pc:picChg>
        <pc:picChg chg="add mod modCrop">
          <ac:chgData name="Muriel Bakassa Traore" userId="57a0cd24-1104-4ff7-86e2-1ca63e7f87c8" providerId="ADAL" clId="{DD866500-EC5D-42B1-983E-EC348CF10481}" dt="2022-03-18T10:47:36.858" v="353" actId="164"/>
          <ac:picMkLst>
            <pc:docMk/>
            <pc:sldMk cId="2060074615" sldId="230719585"/>
            <ac:picMk id="33" creationId="{4DC078D4-5908-4F21-A412-DB4E21A65108}"/>
          </ac:picMkLst>
        </pc:picChg>
        <pc:picChg chg="add del mod modCrop">
          <ac:chgData name="Muriel Bakassa Traore" userId="57a0cd24-1104-4ff7-86e2-1ca63e7f87c8" providerId="ADAL" clId="{DD866500-EC5D-42B1-983E-EC348CF10481}" dt="2022-03-18T10:46:52.516" v="345" actId="478"/>
          <ac:picMkLst>
            <pc:docMk/>
            <pc:sldMk cId="2060074615" sldId="230719585"/>
            <ac:picMk id="34" creationId="{537A7C4D-F509-4269-BD77-7B748187F582}"/>
          </ac:picMkLst>
        </pc:picChg>
        <pc:picChg chg="add mod">
          <ac:chgData name="Muriel Bakassa Traore" userId="57a0cd24-1104-4ff7-86e2-1ca63e7f87c8" providerId="ADAL" clId="{DD866500-EC5D-42B1-983E-EC348CF10481}" dt="2022-03-18T10:47:45.914" v="356" actId="1076"/>
          <ac:picMkLst>
            <pc:docMk/>
            <pc:sldMk cId="2060074615" sldId="230719585"/>
            <ac:picMk id="35" creationId="{3B77F399-C477-44CE-A92E-B5756C31D326}"/>
          </ac:picMkLst>
        </pc:picChg>
        <pc:picChg chg="add mod">
          <ac:chgData name="Muriel Bakassa Traore" userId="57a0cd24-1104-4ff7-86e2-1ca63e7f87c8" providerId="ADAL" clId="{DD866500-EC5D-42B1-983E-EC348CF10481}" dt="2022-03-18T10:47:50.543" v="358" actId="1076"/>
          <ac:picMkLst>
            <pc:docMk/>
            <pc:sldMk cId="2060074615" sldId="230719585"/>
            <ac:picMk id="36" creationId="{C1A6F5D4-98E9-41BF-9DF2-02B3E926D8C7}"/>
          </ac:picMkLst>
        </pc:picChg>
        <pc:cxnChg chg="mod">
          <ac:chgData name="Muriel Bakassa Traore" userId="57a0cd24-1104-4ff7-86e2-1ca63e7f87c8" providerId="ADAL" clId="{DD866500-EC5D-42B1-983E-EC348CF10481}" dt="2022-03-18T10:44:29.559" v="302" actId="14100"/>
          <ac:cxnSpMkLst>
            <pc:docMk/>
            <pc:sldMk cId="2060074615" sldId="230719585"/>
            <ac:cxnSpMk id="12" creationId="{6220E187-5E66-4E9E-8F33-F6616895630B}"/>
          </ac:cxnSpMkLst>
        </pc:cxnChg>
        <pc:cxnChg chg="del">
          <ac:chgData name="Muriel Bakassa Traore" userId="57a0cd24-1104-4ff7-86e2-1ca63e7f87c8" providerId="ADAL" clId="{DD866500-EC5D-42B1-983E-EC348CF10481}" dt="2022-03-18T10:44:53.337" v="322" actId="478"/>
          <ac:cxnSpMkLst>
            <pc:docMk/>
            <pc:sldMk cId="2060074615" sldId="230719585"/>
            <ac:cxnSpMk id="17" creationId="{8FD83D1F-A054-4CBC-8FB4-7FE02C7DBC21}"/>
          </ac:cxnSpMkLst>
        </pc:cxnChg>
        <pc:cxnChg chg="del">
          <ac:chgData name="Muriel Bakassa Traore" userId="57a0cd24-1104-4ff7-86e2-1ca63e7f87c8" providerId="ADAL" clId="{DD866500-EC5D-42B1-983E-EC348CF10481}" dt="2022-03-18T10:44:51.329" v="321" actId="478"/>
          <ac:cxnSpMkLst>
            <pc:docMk/>
            <pc:sldMk cId="2060074615" sldId="230719585"/>
            <ac:cxnSpMk id="18" creationId="{14CB37B8-2A26-4670-97A4-81463D42994C}"/>
          </ac:cxnSpMkLst>
        </pc:cxnChg>
        <pc:cxnChg chg="mod">
          <ac:chgData name="Muriel Bakassa Traore" userId="57a0cd24-1104-4ff7-86e2-1ca63e7f87c8" providerId="ADAL" clId="{DD866500-EC5D-42B1-983E-EC348CF10481}" dt="2022-03-18T10:44:31.638" v="303" actId="14100"/>
          <ac:cxnSpMkLst>
            <pc:docMk/>
            <pc:sldMk cId="2060074615" sldId="230719585"/>
            <ac:cxnSpMk id="19" creationId="{3331A371-080F-4ACF-A918-E210D4AE808C}"/>
          </ac:cxnSpMkLst>
        </pc:cxnChg>
        <pc:cxnChg chg="mod">
          <ac:chgData name="Muriel Bakassa Traore" userId="57a0cd24-1104-4ff7-86e2-1ca63e7f87c8" providerId="ADAL" clId="{DD866500-EC5D-42B1-983E-EC348CF10481}" dt="2022-03-18T10:45:06.810" v="324" actId="14100"/>
          <ac:cxnSpMkLst>
            <pc:docMk/>
            <pc:sldMk cId="2060074615" sldId="230719585"/>
            <ac:cxnSpMk id="21" creationId="{BD2ACD47-5DBF-4073-B0D4-FABC94AE0B98}"/>
          </ac:cxnSpMkLst>
        </pc:cxnChg>
        <pc:cxnChg chg="mod">
          <ac:chgData name="Muriel Bakassa Traore" userId="57a0cd24-1104-4ff7-86e2-1ca63e7f87c8" providerId="ADAL" clId="{DD866500-EC5D-42B1-983E-EC348CF10481}" dt="2022-03-18T10:44:57.626" v="323" actId="14100"/>
          <ac:cxnSpMkLst>
            <pc:docMk/>
            <pc:sldMk cId="2060074615" sldId="230719585"/>
            <ac:cxnSpMk id="25" creationId="{F7EC6375-03E9-4D9E-835F-AECA233B4E79}"/>
          </ac:cxnSpMkLst>
        </pc:cxnChg>
      </pc:sldChg>
      <pc:sldChg chg="modSp mod">
        <pc:chgData name="Muriel Bakassa Traore" userId="57a0cd24-1104-4ff7-86e2-1ca63e7f87c8" providerId="ADAL" clId="{DD866500-EC5D-42B1-983E-EC348CF10481}" dt="2022-03-18T10:41:08.915" v="193" actId="20577"/>
        <pc:sldMkLst>
          <pc:docMk/>
          <pc:sldMk cId="2484688194" sldId="230719588"/>
        </pc:sldMkLst>
        <pc:spChg chg="mod">
          <ac:chgData name="Muriel Bakassa Traore" userId="57a0cd24-1104-4ff7-86e2-1ca63e7f87c8" providerId="ADAL" clId="{DD866500-EC5D-42B1-983E-EC348CF10481}" dt="2022-03-18T10:41:08.915" v="193" actId="20577"/>
          <ac:spMkLst>
            <pc:docMk/>
            <pc:sldMk cId="2484688194" sldId="230719588"/>
            <ac:spMk id="5" creationId="{46AB7A00-CEB8-4AC8-A0C5-10BA51DEB445}"/>
          </ac:spMkLst>
        </pc:spChg>
      </pc:sldChg>
      <pc:sldChg chg="modSp">
        <pc:chgData name="Muriel Bakassa Traore" userId="57a0cd24-1104-4ff7-86e2-1ca63e7f87c8" providerId="ADAL" clId="{DD866500-EC5D-42B1-983E-EC348CF10481}" dt="2022-03-18T11:14:51.655" v="1230"/>
        <pc:sldMkLst>
          <pc:docMk/>
          <pc:sldMk cId="1750073846" sldId="230719615"/>
        </pc:sldMkLst>
        <pc:picChg chg="mod">
          <ac:chgData name="Muriel Bakassa Traore" userId="57a0cd24-1104-4ff7-86e2-1ca63e7f87c8" providerId="ADAL" clId="{DD866500-EC5D-42B1-983E-EC348CF10481}" dt="2022-03-18T11:14:43.780" v="1229"/>
          <ac:picMkLst>
            <pc:docMk/>
            <pc:sldMk cId="1750073846" sldId="230719615"/>
            <ac:picMk id="23" creationId="{081341CA-0348-4F4B-9B58-D31E53D23590}"/>
          </ac:picMkLst>
        </pc:picChg>
        <pc:picChg chg="mod">
          <ac:chgData name="Muriel Bakassa Traore" userId="57a0cd24-1104-4ff7-86e2-1ca63e7f87c8" providerId="ADAL" clId="{DD866500-EC5D-42B1-983E-EC348CF10481}" dt="2022-03-18T11:14:51.655" v="1230"/>
          <ac:picMkLst>
            <pc:docMk/>
            <pc:sldMk cId="1750073846" sldId="230719615"/>
            <ac:picMk id="25" creationId="{DE6708CF-3512-4BE0-901E-E76F7F7313ED}"/>
          </ac:picMkLst>
        </pc:picChg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2496819691" sldId="230719616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1593820916" sldId="230719617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3872416214" sldId="230719618"/>
        </pc:sldMkLst>
      </pc:sldChg>
      <pc:sldChg chg="modSp mod">
        <pc:chgData name="Muriel Bakassa Traore" userId="57a0cd24-1104-4ff7-86e2-1ca63e7f87c8" providerId="ADAL" clId="{DD866500-EC5D-42B1-983E-EC348CF10481}" dt="2022-03-18T10:40:40.964" v="159" actId="20577"/>
        <pc:sldMkLst>
          <pc:docMk/>
          <pc:sldMk cId="1907691374" sldId="230719623"/>
        </pc:sldMkLst>
        <pc:spChg chg="mod">
          <ac:chgData name="Muriel Bakassa Traore" userId="57a0cd24-1104-4ff7-86e2-1ca63e7f87c8" providerId="ADAL" clId="{DD866500-EC5D-42B1-983E-EC348CF10481}" dt="2022-03-18T10:40:40.964" v="159" actId="20577"/>
          <ac:spMkLst>
            <pc:docMk/>
            <pc:sldMk cId="1907691374" sldId="230719623"/>
            <ac:spMk id="2" creationId="{CD2302B3-D42E-48B0-B901-D7608C75B538}"/>
          </ac:spMkLst>
        </pc:spChg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2724573955" sldId="230719624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2167713619" sldId="230719625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136534651" sldId="230719626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537984385" sldId="230719627"/>
        </pc:sldMkLst>
      </pc:sldChg>
      <pc:sldChg chg="del">
        <pc:chgData name="Muriel Bakassa Traore" userId="57a0cd24-1104-4ff7-86e2-1ca63e7f87c8" providerId="ADAL" clId="{DD866500-EC5D-42B1-983E-EC348CF10481}" dt="2022-03-18T10:42:04.096" v="201" actId="47"/>
        <pc:sldMkLst>
          <pc:docMk/>
          <pc:sldMk cId="3611529885" sldId="230719628"/>
        </pc:sldMkLst>
      </pc:sldChg>
      <pc:sldChg chg="modSp add mod modShow">
        <pc:chgData name="Muriel Bakassa Traore" userId="57a0cd24-1104-4ff7-86e2-1ca63e7f87c8" providerId="ADAL" clId="{DD866500-EC5D-42B1-983E-EC348CF10481}" dt="2022-03-18T10:42:55.990" v="221" actId="20577"/>
        <pc:sldMkLst>
          <pc:docMk/>
          <pc:sldMk cId="1170261924" sldId="230719630"/>
        </pc:sldMkLst>
        <pc:spChg chg="mod">
          <ac:chgData name="Muriel Bakassa Traore" userId="57a0cd24-1104-4ff7-86e2-1ca63e7f87c8" providerId="ADAL" clId="{DD866500-EC5D-42B1-983E-EC348CF10481}" dt="2022-03-18T10:42:55.990" v="221" actId="20577"/>
          <ac:spMkLst>
            <pc:docMk/>
            <pc:sldMk cId="1170261924" sldId="230719630"/>
            <ac:spMk id="5" creationId="{46AB7A00-CEB8-4AC8-A0C5-10BA51DEB445}"/>
          </ac:spMkLst>
        </pc:spChg>
      </pc:sldChg>
      <pc:sldChg chg="modSp add mod">
        <pc:chgData name="Muriel Bakassa Traore" userId="57a0cd24-1104-4ff7-86e2-1ca63e7f87c8" providerId="ADAL" clId="{DD866500-EC5D-42B1-983E-EC348CF10481}" dt="2022-03-18T10:43:05.231" v="245" actId="20577"/>
        <pc:sldMkLst>
          <pc:docMk/>
          <pc:sldMk cId="1514326206" sldId="230719631"/>
        </pc:sldMkLst>
        <pc:spChg chg="mod">
          <ac:chgData name="Muriel Bakassa Traore" userId="57a0cd24-1104-4ff7-86e2-1ca63e7f87c8" providerId="ADAL" clId="{DD866500-EC5D-42B1-983E-EC348CF10481}" dt="2022-03-18T10:43:05.231" v="245" actId="20577"/>
          <ac:spMkLst>
            <pc:docMk/>
            <pc:sldMk cId="1514326206" sldId="230719631"/>
            <ac:spMk id="5" creationId="{46AB7A00-CEB8-4AC8-A0C5-10BA51DEB445}"/>
          </ac:spMkLst>
        </pc:spChg>
      </pc:sldChg>
      <pc:sldChg chg="addSp delSp modSp new mod modClrScheme modAnim chgLayout">
        <pc:chgData name="Muriel Bakassa Traore" userId="57a0cd24-1104-4ff7-86e2-1ca63e7f87c8" providerId="ADAL" clId="{DD866500-EC5D-42B1-983E-EC348CF10481}" dt="2022-03-18T11:10:33.973" v="1136" actId="1076"/>
        <pc:sldMkLst>
          <pc:docMk/>
          <pc:sldMk cId="2232372578" sldId="230719632"/>
        </pc:sldMkLst>
        <pc:spChg chg="mod ord">
          <ac:chgData name="Muriel Bakassa Traore" userId="57a0cd24-1104-4ff7-86e2-1ca63e7f87c8" providerId="ADAL" clId="{DD866500-EC5D-42B1-983E-EC348CF10481}" dt="2022-03-18T10:43:10.999" v="247" actId="700"/>
          <ac:spMkLst>
            <pc:docMk/>
            <pc:sldMk cId="2232372578" sldId="230719632"/>
            <ac:spMk id="2" creationId="{130A1DF5-795B-4268-8E3D-1DF4C10F57FA}"/>
          </ac:spMkLst>
        </pc:spChg>
        <pc:spChg chg="del mod ord">
          <ac:chgData name="Muriel Bakassa Traore" userId="57a0cd24-1104-4ff7-86e2-1ca63e7f87c8" providerId="ADAL" clId="{DD866500-EC5D-42B1-983E-EC348CF10481}" dt="2022-03-18T10:43:10.999" v="247" actId="700"/>
          <ac:spMkLst>
            <pc:docMk/>
            <pc:sldMk cId="2232372578" sldId="230719632"/>
            <ac:spMk id="3" creationId="{A3783C97-B69B-44B5-86E0-1746BB7DBF0F}"/>
          </ac:spMkLst>
        </pc:spChg>
        <pc:spChg chg="del mod ord">
          <ac:chgData name="Muriel Bakassa Traore" userId="57a0cd24-1104-4ff7-86e2-1ca63e7f87c8" providerId="ADAL" clId="{DD866500-EC5D-42B1-983E-EC348CF10481}" dt="2022-03-18T10:43:10.999" v="247" actId="700"/>
          <ac:spMkLst>
            <pc:docMk/>
            <pc:sldMk cId="2232372578" sldId="230719632"/>
            <ac:spMk id="4" creationId="{2EB6B3D0-F8D5-4403-8BF0-123FC615AB0F}"/>
          </ac:spMkLst>
        </pc:spChg>
        <pc:spChg chg="add mod ord">
          <ac:chgData name="Muriel Bakassa Traore" userId="57a0cd24-1104-4ff7-86e2-1ca63e7f87c8" providerId="ADAL" clId="{DD866500-EC5D-42B1-983E-EC348CF10481}" dt="2022-03-18T11:08:18.490" v="1104" actId="20577"/>
          <ac:spMkLst>
            <pc:docMk/>
            <pc:sldMk cId="2232372578" sldId="230719632"/>
            <ac:spMk id="5" creationId="{359DEE18-E6F7-4527-A471-2566B8A1AD27}"/>
          </ac:spMkLst>
        </pc:spChg>
        <pc:spChg chg="add mod ord">
          <ac:chgData name="Muriel Bakassa Traore" userId="57a0cd24-1104-4ff7-86e2-1ca63e7f87c8" providerId="ADAL" clId="{DD866500-EC5D-42B1-983E-EC348CF10481}" dt="2022-03-18T10:43:10.999" v="247" actId="700"/>
          <ac:spMkLst>
            <pc:docMk/>
            <pc:sldMk cId="2232372578" sldId="230719632"/>
            <ac:spMk id="6" creationId="{9057E9D0-9337-4342-9466-40928E140F00}"/>
          </ac:spMkLst>
        </pc:spChg>
        <pc:spChg chg="mod">
          <ac:chgData name="Muriel Bakassa Traore" userId="57a0cd24-1104-4ff7-86e2-1ca63e7f87c8" providerId="ADAL" clId="{DD866500-EC5D-42B1-983E-EC348CF10481}" dt="2022-03-18T11:07:15.810" v="977"/>
          <ac:spMkLst>
            <pc:docMk/>
            <pc:sldMk cId="2232372578" sldId="230719632"/>
            <ac:spMk id="10" creationId="{C5C91A7B-853F-4480-A22C-9FE78EAA4152}"/>
          </ac:spMkLst>
        </pc:spChg>
        <pc:spChg chg="mod">
          <ac:chgData name="Muriel Bakassa Traore" userId="57a0cd24-1104-4ff7-86e2-1ca63e7f87c8" providerId="ADAL" clId="{DD866500-EC5D-42B1-983E-EC348CF10481}" dt="2022-03-18T11:07:15.810" v="977"/>
          <ac:spMkLst>
            <pc:docMk/>
            <pc:sldMk cId="2232372578" sldId="230719632"/>
            <ac:spMk id="13" creationId="{4DDC3405-AF12-4FC5-AF50-8CC267614831}"/>
          </ac:spMkLst>
        </pc:spChg>
        <pc:spChg chg="mod">
          <ac:chgData name="Muriel Bakassa Traore" userId="57a0cd24-1104-4ff7-86e2-1ca63e7f87c8" providerId="ADAL" clId="{DD866500-EC5D-42B1-983E-EC348CF10481}" dt="2022-03-18T11:07:54.504" v="1040"/>
          <ac:spMkLst>
            <pc:docMk/>
            <pc:sldMk cId="2232372578" sldId="230719632"/>
            <ac:spMk id="15" creationId="{95118F7F-957E-4CAB-92D9-12680EAFDE31}"/>
          </ac:spMkLst>
        </pc:spChg>
        <pc:grpChg chg="add mod">
          <ac:chgData name="Muriel Bakassa Traore" userId="57a0cd24-1104-4ff7-86e2-1ca63e7f87c8" providerId="ADAL" clId="{DD866500-EC5D-42B1-983E-EC348CF10481}" dt="2022-03-18T11:07:31.227" v="1004" actId="1036"/>
          <ac:grpSpMkLst>
            <pc:docMk/>
            <pc:sldMk cId="2232372578" sldId="230719632"/>
            <ac:grpSpMk id="8" creationId="{96335CD2-CB4D-409A-93D7-86A2523B7C83}"/>
          </ac:grpSpMkLst>
        </pc:grpChg>
        <pc:grpChg chg="add mod">
          <ac:chgData name="Muriel Bakassa Traore" userId="57a0cd24-1104-4ff7-86e2-1ca63e7f87c8" providerId="ADAL" clId="{DD866500-EC5D-42B1-983E-EC348CF10481}" dt="2022-03-18T11:07:39.313" v="1013" actId="1035"/>
          <ac:grpSpMkLst>
            <pc:docMk/>
            <pc:sldMk cId="2232372578" sldId="230719632"/>
            <ac:grpSpMk id="11" creationId="{5CF50A61-1CBD-4A1C-9632-CF3EA671340E}"/>
          </ac:grpSpMkLst>
        </pc:grpChg>
        <pc:grpChg chg="add mod">
          <ac:chgData name="Muriel Bakassa Traore" userId="57a0cd24-1104-4ff7-86e2-1ca63e7f87c8" providerId="ADAL" clId="{DD866500-EC5D-42B1-983E-EC348CF10481}" dt="2022-03-18T11:07:56.973" v="1065" actId="1035"/>
          <ac:grpSpMkLst>
            <pc:docMk/>
            <pc:sldMk cId="2232372578" sldId="230719632"/>
            <ac:grpSpMk id="14" creationId="{C9B13769-46F4-4222-9CE7-2366A303B5E4}"/>
          </ac:grpSpMkLst>
        </pc:grpChg>
        <pc:grpChg chg="add mod ord">
          <ac:chgData name="Muriel Bakassa Traore" userId="57a0cd24-1104-4ff7-86e2-1ca63e7f87c8" providerId="ADAL" clId="{DD866500-EC5D-42B1-983E-EC348CF10481}" dt="2022-03-18T11:09:14.926" v="1132" actId="167"/>
          <ac:grpSpMkLst>
            <pc:docMk/>
            <pc:sldMk cId="2232372578" sldId="230719632"/>
            <ac:grpSpMk id="22" creationId="{B936E4B4-127A-4396-8A6B-12442ECCE63B}"/>
          </ac:grpSpMkLst>
        </pc:grpChg>
        <pc:picChg chg="add mod">
          <ac:chgData name="Muriel Bakassa Traore" userId="57a0cd24-1104-4ff7-86e2-1ca63e7f87c8" providerId="ADAL" clId="{DD866500-EC5D-42B1-983E-EC348CF10481}" dt="2022-03-18T11:09:12.008" v="1131" actId="164"/>
          <ac:picMkLst>
            <pc:docMk/>
            <pc:sldMk cId="2232372578" sldId="230719632"/>
            <ac:picMk id="7" creationId="{E4D46481-7D59-4615-9C78-8BA5C01AC7FB}"/>
          </ac:picMkLst>
        </pc:picChg>
        <pc:picChg chg="add del mod modCrop">
          <ac:chgData name="Muriel Bakassa Traore" userId="57a0cd24-1104-4ff7-86e2-1ca63e7f87c8" providerId="ADAL" clId="{DD866500-EC5D-42B1-983E-EC348CF10481}" dt="2022-03-18T11:08:43.143" v="1109" actId="478"/>
          <ac:picMkLst>
            <pc:docMk/>
            <pc:sldMk cId="2232372578" sldId="230719632"/>
            <ac:picMk id="18" creationId="{80614FAB-4EA8-492A-AF4C-7E5C43A8E68A}"/>
          </ac:picMkLst>
        </pc:picChg>
        <pc:picChg chg="add del mod">
          <ac:chgData name="Muriel Bakassa Traore" userId="57a0cd24-1104-4ff7-86e2-1ca63e7f87c8" providerId="ADAL" clId="{DD866500-EC5D-42B1-983E-EC348CF10481}" dt="2022-03-18T11:09:00.329" v="1126" actId="21"/>
          <ac:picMkLst>
            <pc:docMk/>
            <pc:sldMk cId="2232372578" sldId="230719632"/>
            <ac:picMk id="19" creationId="{BDF06301-3948-410E-B5E9-02A4D989F69C}"/>
          </ac:picMkLst>
        </pc:picChg>
        <pc:picChg chg="add del mod">
          <ac:chgData name="Muriel Bakassa Traore" userId="57a0cd24-1104-4ff7-86e2-1ca63e7f87c8" providerId="ADAL" clId="{DD866500-EC5D-42B1-983E-EC348CF10481}" dt="2022-03-18T11:09:03.481" v="1129" actId="21"/>
          <ac:picMkLst>
            <pc:docMk/>
            <pc:sldMk cId="2232372578" sldId="230719632"/>
            <ac:picMk id="20" creationId="{A9438BDE-94E3-4BEA-9677-6EA199A5D313}"/>
          </ac:picMkLst>
        </pc:picChg>
        <pc:picChg chg="add mod">
          <ac:chgData name="Muriel Bakassa Traore" userId="57a0cd24-1104-4ff7-86e2-1ca63e7f87c8" providerId="ADAL" clId="{DD866500-EC5D-42B1-983E-EC348CF10481}" dt="2022-03-18T11:10:26.761" v="1134"/>
          <ac:picMkLst>
            <pc:docMk/>
            <pc:sldMk cId="2232372578" sldId="230719632"/>
            <ac:picMk id="21" creationId="{EE97A204-3CBF-42AD-968C-7B43870D882C}"/>
          </ac:picMkLst>
        </pc:picChg>
        <pc:picChg chg="add mod">
          <ac:chgData name="Muriel Bakassa Traore" userId="57a0cd24-1104-4ff7-86e2-1ca63e7f87c8" providerId="ADAL" clId="{DD866500-EC5D-42B1-983E-EC348CF10481}" dt="2022-03-18T11:10:33.973" v="1136" actId="1076"/>
          <ac:picMkLst>
            <pc:docMk/>
            <pc:sldMk cId="2232372578" sldId="230719632"/>
            <ac:picMk id="23" creationId="{45C3B01C-1B95-40CE-9A55-88C2A5549A8E}"/>
          </ac:picMkLst>
        </pc:picChg>
        <pc:cxnChg chg="mod">
          <ac:chgData name="Muriel Bakassa Traore" userId="57a0cd24-1104-4ff7-86e2-1ca63e7f87c8" providerId="ADAL" clId="{DD866500-EC5D-42B1-983E-EC348CF10481}" dt="2022-03-18T11:07:15.810" v="977"/>
          <ac:cxnSpMkLst>
            <pc:docMk/>
            <pc:sldMk cId="2232372578" sldId="230719632"/>
            <ac:cxnSpMk id="9" creationId="{C5923131-9779-4C49-A12A-937D88CC5D8E}"/>
          </ac:cxnSpMkLst>
        </pc:cxnChg>
        <pc:cxnChg chg="mod">
          <ac:chgData name="Muriel Bakassa Traore" userId="57a0cd24-1104-4ff7-86e2-1ca63e7f87c8" providerId="ADAL" clId="{DD866500-EC5D-42B1-983E-EC348CF10481}" dt="2022-03-18T11:07:15.810" v="977"/>
          <ac:cxnSpMkLst>
            <pc:docMk/>
            <pc:sldMk cId="2232372578" sldId="230719632"/>
            <ac:cxnSpMk id="12" creationId="{08A9B2E3-81FD-499D-979C-EDFEF4D3CEE7}"/>
          </ac:cxnSpMkLst>
        </pc:cxnChg>
        <pc:cxnChg chg="mod">
          <ac:chgData name="Muriel Bakassa Traore" userId="57a0cd24-1104-4ff7-86e2-1ca63e7f87c8" providerId="ADAL" clId="{DD866500-EC5D-42B1-983E-EC348CF10481}" dt="2022-03-18T11:08:02.791" v="1066" actId="14100"/>
          <ac:cxnSpMkLst>
            <pc:docMk/>
            <pc:sldMk cId="2232372578" sldId="230719632"/>
            <ac:cxnSpMk id="16" creationId="{25ECE1DA-E20A-4CD7-B9EB-11ACC80BD0C2}"/>
          </ac:cxnSpMkLst>
        </pc:cxnChg>
      </pc:sldChg>
      <pc:sldChg chg="addSp delSp modSp add mod delAnim modAnim">
        <pc:chgData name="Muriel Bakassa Traore" userId="57a0cd24-1104-4ff7-86e2-1ca63e7f87c8" providerId="ADAL" clId="{DD866500-EC5D-42B1-983E-EC348CF10481}" dt="2022-03-18T10:55:24.344" v="490" actId="1076"/>
        <pc:sldMkLst>
          <pc:docMk/>
          <pc:sldMk cId="2151926592" sldId="230719633"/>
        </pc:sldMkLst>
        <pc:spChg chg="mod">
          <ac:chgData name="Muriel Bakassa Traore" userId="57a0cd24-1104-4ff7-86e2-1ca63e7f87c8" providerId="ADAL" clId="{DD866500-EC5D-42B1-983E-EC348CF10481}" dt="2022-03-18T10:51:23.893" v="390" actId="20577"/>
          <ac:spMkLst>
            <pc:docMk/>
            <pc:sldMk cId="2151926592" sldId="230719633"/>
            <ac:spMk id="5" creationId="{359DEE18-E6F7-4527-A471-2566B8A1AD27}"/>
          </ac:spMkLst>
        </pc:spChg>
        <pc:spChg chg="mod">
          <ac:chgData name="Muriel Bakassa Traore" userId="57a0cd24-1104-4ff7-86e2-1ca63e7f87c8" providerId="ADAL" clId="{DD866500-EC5D-42B1-983E-EC348CF10481}" dt="2022-03-18T10:53:47.944" v="473" actId="14100"/>
          <ac:spMkLst>
            <pc:docMk/>
            <pc:sldMk cId="2151926592" sldId="230719633"/>
            <ac:spMk id="14" creationId="{1B55A65A-E919-4386-AD98-7DEDACB1D844}"/>
          </ac:spMkLst>
        </pc:spChg>
        <pc:spChg chg="mod">
          <ac:chgData name="Muriel Bakassa Traore" userId="57a0cd24-1104-4ff7-86e2-1ca63e7f87c8" providerId="ADAL" clId="{DD866500-EC5D-42B1-983E-EC348CF10481}" dt="2022-03-18T10:51:04.633" v="359"/>
          <ac:spMkLst>
            <pc:docMk/>
            <pc:sldMk cId="2151926592" sldId="230719633"/>
            <ac:spMk id="18" creationId="{D05BAA3A-99F0-41A4-9690-25AFC497D3F6}"/>
          </ac:spMkLst>
        </pc:spChg>
        <pc:spChg chg="mod">
          <ac:chgData name="Muriel Bakassa Traore" userId="57a0cd24-1104-4ff7-86e2-1ca63e7f87c8" providerId="ADAL" clId="{DD866500-EC5D-42B1-983E-EC348CF10481}" dt="2022-03-18T10:53:06.242" v="442" actId="14100"/>
          <ac:spMkLst>
            <pc:docMk/>
            <pc:sldMk cId="2151926592" sldId="230719633"/>
            <ac:spMk id="21" creationId="{5F83CD45-934B-4A93-8F15-DD54081AB130}"/>
          </ac:spMkLst>
        </pc:spChg>
        <pc:spChg chg="mod">
          <ac:chgData name="Muriel Bakassa Traore" userId="57a0cd24-1104-4ff7-86e2-1ca63e7f87c8" providerId="ADAL" clId="{DD866500-EC5D-42B1-983E-EC348CF10481}" dt="2022-03-18T10:51:04.633" v="359"/>
          <ac:spMkLst>
            <pc:docMk/>
            <pc:sldMk cId="2151926592" sldId="230719633"/>
            <ac:spMk id="23" creationId="{6D233A0F-627A-40D9-9916-DAEEB8F8404A}"/>
          </ac:spMkLst>
        </pc:spChg>
        <pc:spChg chg="mod">
          <ac:chgData name="Muriel Bakassa Traore" userId="57a0cd24-1104-4ff7-86e2-1ca63e7f87c8" providerId="ADAL" clId="{DD866500-EC5D-42B1-983E-EC348CF10481}" dt="2022-03-18T10:53:51.552" v="474" actId="6549"/>
          <ac:spMkLst>
            <pc:docMk/>
            <pc:sldMk cId="2151926592" sldId="230719633"/>
            <ac:spMk id="26" creationId="{CF8F4E22-3732-4962-B8AE-F96CE6FB169F}"/>
          </ac:spMkLst>
        </pc:spChg>
        <pc:spChg chg="mod">
          <ac:chgData name="Muriel Bakassa Traore" userId="57a0cd24-1104-4ff7-86e2-1ca63e7f87c8" providerId="ADAL" clId="{DD866500-EC5D-42B1-983E-EC348CF10481}" dt="2022-03-18T10:53:27.097" v="455" actId="20577"/>
          <ac:spMkLst>
            <pc:docMk/>
            <pc:sldMk cId="2151926592" sldId="230719633"/>
            <ac:spMk id="33" creationId="{87E3F399-7CA3-4A4C-8C96-5692F4DFFF92}"/>
          </ac:spMkLst>
        </pc:spChg>
        <pc:spChg chg="mod">
          <ac:chgData name="Muriel Bakassa Traore" userId="57a0cd24-1104-4ff7-86e2-1ca63e7f87c8" providerId="ADAL" clId="{DD866500-EC5D-42B1-983E-EC348CF10481}" dt="2022-03-18T10:52:57.917" v="433" actId="20577"/>
          <ac:spMkLst>
            <pc:docMk/>
            <pc:sldMk cId="2151926592" sldId="230719633"/>
            <ac:spMk id="41" creationId="{95FF4223-A28F-4581-9B26-FE75BC23E823}"/>
          </ac:spMkLst>
        </pc:spChg>
        <pc:grpChg chg="add del mod">
          <ac:chgData name="Muriel Bakassa Traore" userId="57a0cd24-1104-4ff7-86e2-1ca63e7f87c8" providerId="ADAL" clId="{DD866500-EC5D-42B1-983E-EC348CF10481}" dt="2022-03-18T10:51:35.728" v="393" actId="478"/>
          <ac:grpSpMkLst>
            <pc:docMk/>
            <pc:sldMk cId="2151926592" sldId="230719633"/>
            <ac:grpSpMk id="7" creationId="{2C95996E-00B5-46EB-8C32-3EE1976A9529}"/>
          </ac:grpSpMkLst>
        </pc:grpChg>
        <pc:grpChg chg="add mod">
          <ac:chgData name="Muriel Bakassa Traore" userId="57a0cd24-1104-4ff7-86e2-1ca63e7f87c8" providerId="ADAL" clId="{DD866500-EC5D-42B1-983E-EC348CF10481}" dt="2022-03-18T10:52:19.109" v="403" actId="1076"/>
          <ac:grpSpMkLst>
            <pc:docMk/>
            <pc:sldMk cId="2151926592" sldId="230719633"/>
            <ac:grpSpMk id="10" creationId="{83A5C18B-A877-4704-8468-3AD3F4514946}"/>
          </ac:grpSpMkLst>
        </pc:grpChg>
        <pc:grpChg chg="add mod">
          <ac:chgData name="Muriel Bakassa Traore" userId="57a0cd24-1104-4ff7-86e2-1ca63e7f87c8" providerId="ADAL" clId="{DD866500-EC5D-42B1-983E-EC348CF10481}" dt="2022-03-18T10:53:37.652" v="465" actId="1035"/>
          <ac:grpSpMkLst>
            <pc:docMk/>
            <pc:sldMk cId="2151926592" sldId="230719633"/>
            <ac:grpSpMk id="13" creationId="{CE9B353E-6BAF-4433-B508-F5DFA9727917}"/>
          </ac:grpSpMkLst>
        </pc:grpChg>
        <pc:grpChg chg="add del mod">
          <ac:chgData name="Muriel Bakassa Traore" userId="57a0cd24-1104-4ff7-86e2-1ca63e7f87c8" providerId="ADAL" clId="{DD866500-EC5D-42B1-983E-EC348CF10481}" dt="2022-03-18T10:52:04.713" v="399" actId="478"/>
          <ac:grpSpMkLst>
            <pc:docMk/>
            <pc:sldMk cId="2151926592" sldId="230719633"/>
            <ac:grpSpMk id="16" creationId="{9AF13EB0-C9CE-4442-8D5F-C6080BFA5CB4}"/>
          </ac:grpSpMkLst>
        </pc:grpChg>
        <pc:grpChg chg="add mod">
          <ac:chgData name="Muriel Bakassa Traore" userId="57a0cd24-1104-4ff7-86e2-1ca63e7f87c8" providerId="ADAL" clId="{DD866500-EC5D-42B1-983E-EC348CF10481}" dt="2022-03-18T10:53:12.795" v="449" actId="1036"/>
          <ac:grpSpMkLst>
            <pc:docMk/>
            <pc:sldMk cId="2151926592" sldId="230719633"/>
            <ac:grpSpMk id="19" creationId="{97BB398C-AAB4-4B82-B851-D3DFCE73A3F3}"/>
          </ac:grpSpMkLst>
        </pc:grpChg>
        <pc:grpChg chg="add del mod">
          <ac:chgData name="Muriel Bakassa Traore" userId="57a0cd24-1104-4ff7-86e2-1ca63e7f87c8" providerId="ADAL" clId="{DD866500-EC5D-42B1-983E-EC348CF10481}" dt="2022-03-18T10:52:38.811" v="408" actId="478"/>
          <ac:grpSpMkLst>
            <pc:docMk/>
            <pc:sldMk cId="2151926592" sldId="230719633"/>
            <ac:grpSpMk id="22" creationId="{BB25AA79-9111-473B-8A50-C30386BA1703}"/>
          </ac:grpSpMkLst>
        </pc:grpChg>
        <pc:grpChg chg="add mod">
          <ac:chgData name="Muriel Bakassa Traore" userId="57a0cd24-1104-4ff7-86e2-1ca63e7f87c8" providerId="ADAL" clId="{DD866500-EC5D-42B1-983E-EC348CF10481}" dt="2022-03-18T10:51:04.633" v="359"/>
          <ac:grpSpMkLst>
            <pc:docMk/>
            <pc:sldMk cId="2151926592" sldId="230719633"/>
            <ac:grpSpMk id="25" creationId="{5B13DB89-C743-4E52-8690-41B10E5EE4D8}"/>
          </ac:grpSpMkLst>
        </pc:grpChg>
        <pc:grpChg chg="add mod">
          <ac:chgData name="Muriel Bakassa Traore" userId="57a0cd24-1104-4ff7-86e2-1ca63e7f87c8" providerId="ADAL" clId="{DD866500-EC5D-42B1-983E-EC348CF10481}" dt="2022-03-18T10:52:24.598" v="404" actId="1076"/>
          <ac:grpSpMkLst>
            <pc:docMk/>
            <pc:sldMk cId="2151926592" sldId="230719633"/>
            <ac:grpSpMk id="28" creationId="{83D89532-2FB5-49BD-96D2-D939B1D31A72}"/>
          </ac:grpSpMkLst>
        </pc:grpChg>
        <pc:grpChg chg="add mod">
          <ac:chgData name="Muriel Bakassa Traore" userId="57a0cd24-1104-4ff7-86e2-1ca63e7f87c8" providerId="ADAL" clId="{DD866500-EC5D-42B1-983E-EC348CF10481}" dt="2022-03-18T10:53:22.543" v="452" actId="1036"/>
          <ac:grpSpMkLst>
            <pc:docMk/>
            <pc:sldMk cId="2151926592" sldId="230719633"/>
            <ac:grpSpMk id="31" creationId="{E61A3464-D582-4A9A-91B5-EC2780A52F23}"/>
          </ac:grpSpMkLst>
        </pc:grpChg>
        <pc:grpChg chg="add mod">
          <ac:chgData name="Muriel Bakassa Traore" userId="57a0cd24-1104-4ff7-86e2-1ca63e7f87c8" providerId="ADAL" clId="{DD866500-EC5D-42B1-983E-EC348CF10481}" dt="2022-03-18T10:52:53.418" v="413" actId="1076"/>
          <ac:grpSpMkLst>
            <pc:docMk/>
            <pc:sldMk cId="2151926592" sldId="230719633"/>
            <ac:grpSpMk id="39" creationId="{9F4DC163-54FC-4D92-94D3-6634EF00A2EF}"/>
          </ac:grpSpMkLst>
        </pc:grpChg>
        <pc:grpChg chg="add mod ord">
          <ac:chgData name="Muriel Bakassa Traore" userId="57a0cd24-1104-4ff7-86e2-1ca63e7f87c8" providerId="ADAL" clId="{DD866500-EC5D-42B1-983E-EC348CF10481}" dt="2022-03-18T10:55:15.242" v="488" actId="167"/>
          <ac:grpSpMkLst>
            <pc:docMk/>
            <pc:sldMk cId="2151926592" sldId="230719633"/>
            <ac:grpSpMk id="51" creationId="{F8C89E98-AB62-4B3F-97B1-9E4BD9C03533}"/>
          </ac:grpSpMkLst>
        </pc:grpChg>
        <pc:picChg chg="add del mod topLvl">
          <ac:chgData name="Muriel Bakassa Traore" userId="57a0cd24-1104-4ff7-86e2-1ca63e7f87c8" providerId="ADAL" clId="{DD866500-EC5D-42B1-983E-EC348CF10481}" dt="2022-03-18T10:51:35.728" v="393" actId="478"/>
          <ac:picMkLst>
            <pc:docMk/>
            <pc:sldMk cId="2151926592" sldId="230719633"/>
            <ac:picMk id="8" creationId="{9128B5E1-AA22-4D7D-8697-2454C7D1A3E5}"/>
          </ac:picMkLst>
        </pc:picChg>
        <pc:picChg chg="del mod topLvl">
          <ac:chgData name="Muriel Bakassa Traore" userId="57a0cd24-1104-4ff7-86e2-1ca63e7f87c8" providerId="ADAL" clId="{DD866500-EC5D-42B1-983E-EC348CF10481}" dt="2022-03-18T10:51:44.486" v="397" actId="478"/>
          <ac:picMkLst>
            <pc:docMk/>
            <pc:sldMk cId="2151926592" sldId="230719633"/>
            <ac:picMk id="9" creationId="{505B6F5E-E627-4CC6-AF6D-471F8C211248}"/>
          </ac:picMkLst>
        </pc:picChg>
        <pc:picChg chg="mod">
          <ac:chgData name="Muriel Bakassa Traore" userId="57a0cd24-1104-4ff7-86e2-1ca63e7f87c8" providerId="ADAL" clId="{DD866500-EC5D-42B1-983E-EC348CF10481}" dt="2022-03-18T10:51:04.633" v="359"/>
          <ac:picMkLst>
            <pc:docMk/>
            <pc:sldMk cId="2151926592" sldId="230719633"/>
            <ac:picMk id="12" creationId="{C2D31C28-85C8-48E1-ACB9-0244E43D7BF4}"/>
          </ac:picMkLst>
        </pc:picChg>
        <pc:picChg chg="mod">
          <ac:chgData name="Muriel Bakassa Traore" userId="57a0cd24-1104-4ff7-86e2-1ca63e7f87c8" providerId="ADAL" clId="{DD866500-EC5D-42B1-983E-EC348CF10481}" dt="2022-03-18T10:51:04.633" v="359"/>
          <ac:picMkLst>
            <pc:docMk/>
            <pc:sldMk cId="2151926592" sldId="230719633"/>
            <ac:picMk id="30" creationId="{EB9A8345-231F-45EE-A6BD-00FAEFB0EF6A}"/>
          </ac:picMkLst>
        </pc:picChg>
        <pc:picChg chg="add mod">
          <ac:chgData name="Muriel Bakassa Traore" userId="57a0cd24-1104-4ff7-86e2-1ca63e7f87c8" providerId="ADAL" clId="{DD866500-EC5D-42B1-983E-EC348CF10481}" dt="2022-03-18T10:55:24.344" v="490" actId="1076"/>
          <ac:picMkLst>
            <pc:docMk/>
            <pc:sldMk cId="2151926592" sldId="230719633"/>
            <ac:picMk id="35" creationId="{EA411CC9-8A9B-43D6-A5B7-CB15B8557F9D}"/>
          </ac:picMkLst>
        </pc:picChg>
        <pc:picChg chg="add mod ord">
          <ac:chgData name="Muriel Bakassa Traore" userId="57a0cd24-1104-4ff7-86e2-1ca63e7f87c8" providerId="ADAL" clId="{DD866500-EC5D-42B1-983E-EC348CF10481}" dt="2022-03-18T10:55:10.204" v="487" actId="164"/>
          <ac:picMkLst>
            <pc:docMk/>
            <pc:sldMk cId="2151926592" sldId="230719633"/>
            <ac:picMk id="36" creationId="{C66C34AB-7194-4C17-8BC8-0CFF0925346D}"/>
          </ac:picMkLst>
        </pc:picChg>
        <pc:picChg chg="add del mod modCrop">
          <ac:chgData name="Muriel Bakassa Traore" userId="57a0cd24-1104-4ff7-86e2-1ca63e7f87c8" providerId="ADAL" clId="{DD866500-EC5D-42B1-983E-EC348CF10481}" dt="2022-03-18T10:55:02.497" v="485" actId="478"/>
          <ac:picMkLst>
            <pc:docMk/>
            <pc:sldMk cId="2151926592" sldId="230719633"/>
            <ac:picMk id="49" creationId="{37762D9C-AA43-43CF-9880-E5B4C9F0D749}"/>
          </ac:picMkLst>
        </pc:picChg>
        <pc:picChg chg="add mod">
          <ac:chgData name="Muriel Bakassa Traore" userId="57a0cd24-1104-4ff7-86e2-1ca63e7f87c8" providerId="ADAL" clId="{DD866500-EC5D-42B1-983E-EC348CF10481}" dt="2022-03-18T10:55:20.890" v="489"/>
          <ac:picMkLst>
            <pc:docMk/>
            <pc:sldMk cId="2151926592" sldId="230719633"/>
            <ac:picMk id="50" creationId="{23345501-B57E-4B9C-9E59-2E6A869DB1F8}"/>
          </ac:picMkLst>
        </pc:picChg>
        <pc:cxnChg chg="mod">
          <ac:chgData name="Muriel Bakassa Traore" userId="57a0cd24-1104-4ff7-86e2-1ca63e7f87c8" providerId="ADAL" clId="{DD866500-EC5D-42B1-983E-EC348CF10481}" dt="2022-03-18T10:52:30.171" v="406" actId="14100"/>
          <ac:cxnSpMkLst>
            <pc:docMk/>
            <pc:sldMk cId="2151926592" sldId="230719633"/>
            <ac:cxnSpMk id="11" creationId="{4E7C0266-EA04-418B-AE90-B86B593A0347}"/>
          </ac:cxnSpMkLst>
        </pc:cxnChg>
        <pc:cxnChg chg="mod">
          <ac:chgData name="Muriel Bakassa Traore" userId="57a0cd24-1104-4ff7-86e2-1ca63e7f87c8" providerId="ADAL" clId="{DD866500-EC5D-42B1-983E-EC348CF10481}" dt="2022-03-18T10:53:47.944" v="473" actId="14100"/>
          <ac:cxnSpMkLst>
            <pc:docMk/>
            <pc:sldMk cId="2151926592" sldId="230719633"/>
            <ac:cxnSpMk id="15" creationId="{64E1D85A-C441-4616-A9E9-D59CEEC6383A}"/>
          </ac:cxnSpMkLst>
        </pc:cxnChg>
        <pc:cxnChg chg="mod">
          <ac:chgData name="Muriel Bakassa Traore" userId="57a0cd24-1104-4ff7-86e2-1ca63e7f87c8" providerId="ADAL" clId="{DD866500-EC5D-42B1-983E-EC348CF10481}" dt="2022-03-18T10:52:04.713" v="399" actId="478"/>
          <ac:cxnSpMkLst>
            <pc:docMk/>
            <pc:sldMk cId="2151926592" sldId="230719633"/>
            <ac:cxnSpMk id="17" creationId="{F06213AB-8AC4-439A-87FC-558D746D7467}"/>
          </ac:cxnSpMkLst>
        </pc:cxnChg>
        <pc:cxnChg chg="mod">
          <ac:chgData name="Muriel Bakassa Traore" userId="57a0cd24-1104-4ff7-86e2-1ca63e7f87c8" providerId="ADAL" clId="{DD866500-EC5D-42B1-983E-EC348CF10481}" dt="2022-03-18T10:53:10.186" v="443" actId="14100"/>
          <ac:cxnSpMkLst>
            <pc:docMk/>
            <pc:sldMk cId="2151926592" sldId="230719633"/>
            <ac:cxnSpMk id="20" creationId="{89AC3637-3BB6-4721-9E8B-32CA28CD9A45}"/>
          </ac:cxnSpMkLst>
        </pc:cxnChg>
        <pc:cxnChg chg="mod">
          <ac:chgData name="Muriel Bakassa Traore" userId="57a0cd24-1104-4ff7-86e2-1ca63e7f87c8" providerId="ADAL" clId="{DD866500-EC5D-42B1-983E-EC348CF10481}" dt="2022-03-18T10:52:38.811" v="408" actId="478"/>
          <ac:cxnSpMkLst>
            <pc:docMk/>
            <pc:sldMk cId="2151926592" sldId="230719633"/>
            <ac:cxnSpMk id="24" creationId="{4256254B-C9C8-44DD-B066-C849D2B3476B}"/>
          </ac:cxnSpMkLst>
        </pc:cxnChg>
        <pc:cxnChg chg="mod">
          <ac:chgData name="Muriel Bakassa Traore" userId="57a0cd24-1104-4ff7-86e2-1ca63e7f87c8" providerId="ADAL" clId="{DD866500-EC5D-42B1-983E-EC348CF10481}" dt="2022-03-18T10:53:54.923" v="475" actId="14100"/>
          <ac:cxnSpMkLst>
            <pc:docMk/>
            <pc:sldMk cId="2151926592" sldId="230719633"/>
            <ac:cxnSpMk id="27" creationId="{87556F2C-47F6-4C76-BAB9-75214EDF2248}"/>
          </ac:cxnSpMkLst>
        </pc:cxnChg>
        <pc:cxnChg chg="mod">
          <ac:chgData name="Muriel Bakassa Traore" userId="57a0cd24-1104-4ff7-86e2-1ca63e7f87c8" providerId="ADAL" clId="{DD866500-EC5D-42B1-983E-EC348CF10481}" dt="2022-03-18T10:52:27.260" v="405" actId="14100"/>
          <ac:cxnSpMkLst>
            <pc:docMk/>
            <pc:sldMk cId="2151926592" sldId="230719633"/>
            <ac:cxnSpMk id="29" creationId="{78F1B2D6-5EFB-4162-9146-E6F46F8A0D27}"/>
          </ac:cxnSpMkLst>
        </pc:cxnChg>
        <pc:cxnChg chg="mod">
          <ac:chgData name="Muriel Bakassa Traore" userId="57a0cd24-1104-4ff7-86e2-1ca63e7f87c8" providerId="ADAL" clId="{DD866500-EC5D-42B1-983E-EC348CF10481}" dt="2022-03-18T10:53:20.576" v="451" actId="14100"/>
          <ac:cxnSpMkLst>
            <pc:docMk/>
            <pc:sldMk cId="2151926592" sldId="230719633"/>
            <ac:cxnSpMk id="32" creationId="{7D85707F-9AA5-4760-A2B9-A0AE545F4A56}"/>
          </ac:cxnSpMkLst>
        </pc:cxnChg>
        <pc:cxnChg chg="add mod">
          <ac:chgData name="Muriel Bakassa Traore" userId="57a0cd24-1104-4ff7-86e2-1ca63e7f87c8" providerId="ADAL" clId="{DD866500-EC5D-42B1-983E-EC348CF10481}" dt="2022-03-18T10:52:34.569" v="407" actId="14100"/>
          <ac:cxnSpMkLst>
            <pc:docMk/>
            <pc:sldMk cId="2151926592" sldId="230719633"/>
            <ac:cxnSpMk id="34" creationId="{209EB3D2-F261-4062-8C14-FD4AC455357A}"/>
          </ac:cxnSpMkLst>
        </pc:cxnChg>
        <pc:cxnChg chg="mod">
          <ac:chgData name="Muriel Bakassa Traore" userId="57a0cd24-1104-4ff7-86e2-1ca63e7f87c8" providerId="ADAL" clId="{DD866500-EC5D-42B1-983E-EC348CF10481}" dt="2022-03-18T10:52:50.809" v="412"/>
          <ac:cxnSpMkLst>
            <pc:docMk/>
            <pc:sldMk cId="2151926592" sldId="230719633"/>
            <ac:cxnSpMk id="40" creationId="{1FA6D777-745E-4669-A52F-7378841E7DB3}"/>
          </ac:cxnSpMkLst>
        </pc:cxnChg>
      </pc:sldChg>
      <pc:sldChg chg="addSp delSp modSp new mod modAnim">
        <pc:chgData name="Muriel Bakassa Traore" userId="57a0cd24-1104-4ff7-86e2-1ca63e7f87c8" providerId="ADAL" clId="{DD866500-EC5D-42B1-983E-EC348CF10481}" dt="2022-03-18T10:59:22.525" v="683" actId="1076"/>
        <pc:sldMkLst>
          <pc:docMk/>
          <pc:sldMk cId="4004391600" sldId="230719634"/>
        </pc:sldMkLst>
        <pc:spChg chg="mod">
          <ac:chgData name="Muriel Bakassa Traore" userId="57a0cd24-1104-4ff7-86e2-1ca63e7f87c8" providerId="ADAL" clId="{DD866500-EC5D-42B1-983E-EC348CF10481}" dt="2022-03-18T10:55:41.006" v="519" actId="20577"/>
          <ac:spMkLst>
            <pc:docMk/>
            <pc:sldMk cId="4004391600" sldId="230719634"/>
            <ac:spMk id="4" creationId="{F6B95980-0342-4E2F-A2BB-EFE99E8BFD7B}"/>
          </ac:spMkLst>
        </pc:spChg>
        <pc:spChg chg="mod">
          <ac:chgData name="Muriel Bakassa Traore" userId="57a0cd24-1104-4ff7-86e2-1ca63e7f87c8" providerId="ADAL" clId="{DD866500-EC5D-42B1-983E-EC348CF10481}" dt="2022-03-18T10:57:55.439" v="660" actId="20577"/>
          <ac:spMkLst>
            <pc:docMk/>
            <pc:sldMk cId="4004391600" sldId="230719634"/>
            <ac:spMk id="9" creationId="{49FAC997-10F2-4A5E-BF21-4F00F9BBF399}"/>
          </ac:spMkLst>
        </pc:spChg>
        <pc:spChg chg="add mod">
          <ac:chgData name="Muriel Bakassa Traore" userId="57a0cd24-1104-4ff7-86e2-1ca63e7f87c8" providerId="ADAL" clId="{DD866500-EC5D-42B1-983E-EC348CF10481}" dt="2022-03-18T10:57:42.310" v="652" actId="1076"/>
          <ac:spMkLst>
            <pc:docMk/>
            <pc:sldMk cId="4004391600" sldId="230719634"/>
            <ac:spMk id="15" creationId="{BB8AD82A-F3FE-4061-BE53-EDE5F821778C}"/>
          </ac:spMkLst>
        </pc:spChg>
        <pc:spChg chg="add del mod">
          <ac:chgData name="Muriel Bakassa Traore" userId="57a0cd24-1104-4ff7-86e2-1ca63e7f87c8" providerId="ADAL" clId="{DD866500-EC5D-42B1-983E-EC348CF10481}" dt="2022-03-18T10:57:50.258" v="656"/>
          <ac:spMkLst>
            <pc:docMk/>
            <pc:sldMk cId="4004391600" sldId="230719634"/>
            <ac:spMk id="16" creationId="{982E9CB9-FDDB-41C5-87FB-B6F4DA75EB02}"/>
          </ac:spMkLst>
        </pc:spChg>
        <pc:grpChg chg="add mod">
          <ac:chgData name="Muriel Bakassa Traore" userId="57a0cd24-1104-4ff7-86e2-1ca63e7f87c8" providerId="ADAL" clId="{DD866500-EC5D-42B1-983E-EC348CF10481}" dt="2022-03-18T10:56:11.387" v="526" actId="1076"/>
          <ac:grpSpMkLst>
            <pc:docMk/>
            <pc:sldMk cId="4004391600" sldId="230719634"/>
            <ac:grpSpMk id="7" creationId="{03694233-8592-4CD9-B3FB-433D814699AB}"/>
          </ac:grpSpMkLst>
        </pc:grpChg>
        <pc:grpChg chg="add mod ord">
          <ac:chgData name="Muriel Bakassa Traore" userId="57a0cd24-1104-4ff7-86e2-1ca63e7f87c8" providerId="ADAL" clId="{DD866500-EC5D-42B1-983E-EC348CF10481}" dt="2022-03-18T10:59:09.234" v="679" actId="167"/>
          <ac:grpSpMkLst>
            <pc:docMk/>
            <pc:sldMk cId="4004391600" sldId="230719634"/>
            <ac:grpSpMk id="26" creationId="{D0637D3D-22C8-4AFB-9E38-7150D5E15FA4}"/>
          </ac:grpSpMkLst>
        </pc:grpChg>
        <pc:grpChg chg="add mod ord">
          <ac:chgData name="Muriel Bakassa Traore" userId="57a0cd24-1104-4ff7-86e2-1ca63e7f87c8" providerId="ADAL" clId="{DD866500-EC5D-42B1-983E-EC348CF10481}" dt="2022-03-18T10:59:07.091" v="678" actId="167"/>
          <ac:grpSpMkLst>
            <pc:docMk/>
            <pc:sldMk cId="4004391600" sldId="230719634"/>
            <ac:grpSpMk id="27" creationId="{DEDF2059-1072-4F24-98BF-2F29C047FD22}"/>
          </ac:grpSpMkLst>
        </pc:grpChg>
        <pc:picChg chg="add mod">
          <ac:chgData name="Muriel Bakassa Traore" userId="57a0cd24-1104-4ff7-86e2-1ca63e7f87c8" providerId="ADAL" clId="{DD866500-EC5D-42B1-983E-EC348CF10481}" dt="2022-03-18T10:59:04.065" v="677" actId="164"/>
          <ac:picMkLst>
            <pc:docMk/>
            <pc:sldMk cId="4004391600" sldId="230719634"/>
            <ac:picMk id="5" creationId="{6B827D72-B9AE-445B-BCF4-BD962930F153}"/>
          </ac:picMkLst>
        </pc:picChg>
        <pc:picChg chg="add mod">
          <ac:chgData name="Muriel Bakassa Traore" userId="57a0cd24-1104-4ff7-86e2-1ca63e7f87c8" providerId="ADAL" clId="{DD866500-EC5D-42B1-983E-EC348CF10481}" dt="2022-03-18T10:59:01.197" v="676" actId="164"/>
          <ac:picMkLst>
            <pc:docMk/>
            <pc:sldMk cId="4004391600" sldId="230719634"/>
            <ac:picMk id="6" creationId="{6F25CF12-3A10-482F-A3EB-AFECE6EE324F}"/>
          </ac:picMkLst>
        </pc:picChg>
        <pc:picChg chg="add del mod modCrop">
          <ac:chgData name="Muriel Bakassa Traore" userId="57a0cd24-1104-4ff7-86e2-1ca63e7f87c8" providerId="ADAL" clId="{DD866500-EC5D-42B1-983E-EC348CF10481}" dt="2022-03-18T10:58:13.257" v="667" actId="478"/>
          <ac:picMkLst>
            <pc:docMk/>
            <pc:sldMk cId="4004391600" sldId="230719634"/>
            <ac:picMk id="23" creationId="{95A64C90-3F87-4F40-A71C-14DAC400141F}"/>
          </ac:picMkLst>
        </pc:picChg>
        <pc:picChg chg="add mod">
          <ac:chgData name="Muriel Bakassa Traore" userId="57a0cd24-1104-4ff7-86e2-1ca63e7f87c8" providerId="ADAL" clId="{DD866500-EC5D-42B1-983E-EC348CF10481}" dt="2022-03-18T10:59:04.065" v="677" actId="164"/>
          <ac:picMkLst>
            <pc:docMk/>
            <pc:sldMk cId="4004391600" sldId="230719634"/>
            <ac:picMk id="24" creationId="{12D26E05-3469-442A-997A-C2FBBCBEEBFC}"/>
          </ac:picMkLst>
        </pc:picChg>
        <pc:picChg chg="add mod">
          <ac:chgData name="Muriel Bakassa Traore" userId="57a0cd24-1104-4ff7-86e2-1ca63e7f87c8" providerId="ADAL" clId="{DD866500-EC5D-42B1-983E-EC348CF10481}" dt="2022-03-18T10:59:01.197" v="676" actId="164"/>
          <ac:picMkLst>
            <pc:docMk/>
            <pc:sldMk cId="4004391600" sldId="230719634"/>
            <ac:picMk id="25" creationId="{DD8EA4C2-6AAB-4727-BB28-B85A684F5BCD}"/>
          </ac:picMkLst>
        </pc:picChg>
        <pc:picChg chg="add mod">
          <ac:chgData name="Muriel Bakassa Traore" userId="57a0cd24-1104-4ff7-86e2-1ca63e7f87c8" providerId="ADAL" clId="{DD866500-EC5D-42B1-983E-EC348CF10481}" dt="2022-03-18T10:59:22.525" v="683" actId="1076"/>
          <ac:picMkLst>
            <pc:docMk/>
            <pc:sldMk cId="4004391600" sldId="230719634"/>
            <ac:picMk id="28" creationId="{0349C00A-0A62-473E-BFE8-81FB3A953B1D}"/>
          </ac:picMkLst>
        </pc:picChg>
        <pc:picChg chg="add mod">
          <ac:chgData name="Muriel Bakassa Traore" userId="57a0cd24-1104-4ff7-86e2-1ca63e7f87c8" providerId="ADAL" clId="{DD866500-EC5D-42B1-983E-EC348CF10481}" dt="2022-03-18T10:59:18.844" v="682" actId="1076"/>
          <ac:picMkLst>
            <pc:docMk/>
            <pc:sldMk cId="4004391600" sldId="230719634"/>
            <ac:picMk id="29" creationId="{0BFC8C53-6DB7-4664-A5BE-E423CFA95A58}"/>
          </ac:picMkLst>
        </pc:picChg>
        <pc:cxnChg chg="mod">
          <ac:chgData name="Muriel Bakassa Traore" userId="57a0cd24-1104-4ff7-86e2-1ca63e7f87c8" providerId="ADAL" clId="{DD866500-EC5D-42B1-983E-EC348CF10481}" dt="2022-03-18T10:56:39.838" v="582" actId="14100"/>
          <ac:cxnSpMkLst>
            <pc:docMk/>
            <pc:sldMk cId="4004391600" sldId="230719634"/>
            <ac:cxnSpMk id="8" creationId="{D2727945-D946-483C-8412-A22470A4AD1F}"/>
          </ac:cxnSpMkLst>
        </pc:cxnChg>
        <pc:cxnChg chg="add mod">
          <ac:chgData name="Muriel Bakassa Traore" userId="57a0cd24-1104-4ff7-86e2-1ca63e7f87c8" providerId="ADAL" clId="{DD866500-EC5D-42B1-983E-EC348CF10481}" dt="2022-03-18T10:56:34.702" v="581" actId="14100"/>
          <ac:cxnSpMkLst>
            <pc:docMk/>
            <pc:sldMk cId="4004391600" sldId="230719634"/>
            <ac:cxnSpMk id="11" creationId="{381E727A-442B-48ED-A445-F613BEBD4C73}"/>
          </ac:cxnSpMkLst>
        </pc:cxnChg>
        <pc:cxnChg chg="add mod">
          <ac:chgData name="Muriel Bakassa Traore" userId="57a0cd24-1104-4ff7-86e2-1ca63e7f87c8" providerId="ADAL" clId="{DD866500-EC5D-42B1-983E-EC348CF10481}" dt="2022-03-18T10:57:49.572" v="654" actId="14100"/>
          <ac:cxnSpMkLst>
            <pc:docMk/>
            <pc:sldMk cId="4004391600" sldId="230719634"/>
            <ac:cxnSpMk id="17" creationId="{CF7FA000-CBF9-497F-BE82-B11973CEF57F}"/>
          </ac:cxnSpMkLst>
        </pc:cxnChg>
        <pc:cxnChg chg="add mod">
          <ac:chgData name="Muriel Bakassa Traore" userId="57a0cd24-1104-4ff7-86e2-1ca63e7f87c8" providerId="ADAL" clId="{DD866500-EC5D-42B1-983E-EC348CF10481}" dt="2022-03-18T10:57:45.040" v="653" actId="14100"/>
          <ac:cxnSpMkLst>
            <pc:docMk/>
            <pc:sldMk cId="4004391600" sldId="230719634"/>
            <ac:cxnSpMk id="19" creationId="{EE417FC5-DC23-4AAB-921A-BE078A622552}"/>
          </ac:cxnSpMkLst>
        </pc:cxnChg>
      </pc:sldChg>
      <pc:sldChg chg="addSp delSp modSp new mod modAnim">
        <pc:chgData name="Muriel Bakassa Traore" userId="57a0cd24-1104-4ff7-86e2-1ca63e7f87c8" providerId="ADAL" clId="{DD866500-EC5D-42B1-983E-EC348CF10481}" dt="2022-03-18T11:04:41.100" v="892" actId="1076"/>
        <pc:sldMkLst>
          <pc:docMk/>
          <pc:sldMk cId="438208754" sldId="230719635"/>
        </pc:sldMkLst>
        <pc:spChg chg="mod">
          <ac:chgData name="Muriel Bakassa Traore" userId="57a0cd24-1104-4ff7-86e2-1ca63e7f87c8" providerId="ADAL" clId="{DD866500-EC5D-42B1-983E-EC348CF10481}" dt="2022-03-18T10:59:32.904" v="718" actId="20577"/>
          <ac:spMkLst>
            <pc:docMk/>
            <pc:sldMk cId="438208754" sldId="230719635"/>
            <ac:spMk id="4" creationId="{E00F62B3-8496-44A0-8A32-80886B255E80}"/>
          </ac:spMkLst>
        </pc:spChg>
        <pc:spChg chg="add mod">
          <ac:chgData name="Muriel Bakassa Traore" userId="57a0cd24-1104-4ff7-86e2-1ca63e7f87c8" providerId="ADAL" clId="{DD866500-EC5D-42B1-983E-EC348CF10481}" dt="2022-03-18T11:01:18.235" v="844" actId="1076"/>
          <ac:spMkLst>
            <pc:docMk/>
            <pc:sldMk cId="438208754" sldId="230719635"/>
            <ac:spMk id="6" creationId="{4A398E04-1043-4C4C-8548-B3EF7A119FCA}"/>
          </ac:spMkLst>
        </pc:spChg>
        <pc:spChg chg="add mod">
          <ac:chgData name="Muriel Bakassa Traore" userId="57a0cd24-1104-4ff7-86e2-1ca63e7f87c8" providerId="ADAL" clId="{DD866500-EC5D-42B1-983E-EC348CF10481}" dt="2022-03-18T11:00:52.986" v="815" actId="20577"/>
          <ac:spMkLst>
            <pc:docMk/>
            <pc:sldMk cId="438208754" sldId="230719635"/>
            <ac:spMk id="7" creationId="{DF243C99-CA83-4981-9986-1E52687CB457}"/>
          </ac:spMkLst>
        </pc:spChg>
        <pc:spChg chg="add mod">
          <ac:chgData name="Muriel Bakassa Traore" userId="57a0cd24-1104-4ff7-86e2-1ca63e7f87c8" providerId="ADAL" clId="{DD866500-EC5D-42B1-983E-EC348CF10481}" dt="2022-03-18T11:01:00.542" v="840" actId="20577"/>
          <ac:spMkLst>
            <pc:docMk/>
            <pc:sldMk cId="438208754" sldId="230719635"/>
            <ac:spMk id="8" creationId="{6530A6A0-84F3-48A2-B642-A729C324E7CA}"/>
          </ac:spMkLst>
        </pc:spChg>
        <pc:spChg chg="add mod">
          <ac:chgData name="Muriel Bakassa Traore" userId="57a0cd24-1104-4ff7-86e2-1ca63e7f87c8" providerId="ADAL" clId="{DD866500-EC5D-42B1-983E-EC348CF10481}" dt="2022-03-18T11:03:02.723" v="861" actId="20577"/>
          <ac:spMkLst>
            <pc:docMk/>
            <pc:sldMk cId="438208754" sldId="230719635"/>
            <ac:spMk id="13" creationId="{E91891FE-F2F1-4BB3-9070-B1448172E7CF}"/>
          </ac:spMkLst>
        </pc:spChg>
        <pc:grpChg chg="add mod ord">
          <ac:chgData name="Muriel Bakassa Traore" userId="57a0cd24-1104-4ff7-86e2-1ca63e7f87c8" providerId="ADAL" clId="{DD866500-EC5D-42B1-983E-EC348CF10481}" dt="2022-03-18T11:04:34.161" v="890" actId="167"/>
          <ac:grpSpMkLst>
            <pc:docMk/>
            <pc:sldMk cId="438208754" sldId="230719635"/>
            <ac:grpSpMk id="25" creationId="{4D1C3869-2AB3-46F1-B268-C428B772E375}"/>
          </ac:grpSpMkLst>
        </pc:grpChg>
        <pc:picChg chg="add mod">
          <ac:chgData name="Muriel Bakassa Traore" userId="57a0cd24-1104-4ff7-86e2-1ca63e7f87c8" providerId="ADAL" clId="{DD866500-EC5D-42B1-983E-EC348CF10481}" dt="2022-03-18T11:04:30.766" v="889" actId="164"/>
          <ac:picMkLst>
            <pc:docMk/>
            <pc:sldMk cId="438208754" sldId="230719635"/>
            <ac:picMk id="5" creationId="{98A7D0D1-A736-4F65-9E74-484D95C21F55}"/>
          </ac:picMkLst>
        </pc:picChg>
        <pc:picChg chg="add del mod modCrop">
          <ac:chgData name="Muriel Bakassa Traore" userId="57a0cd24-1104-4ff7-86e2-1ca63e7f87c8" providerId="ADAL" clId="{DD866500-EC5D-42B1-983E-EC348CF10481}" dt="2022-03-18T11:03:41.850" v="874" actId="478"/>
          <ac:picMkLst>
            <pc:docMk/>
            <pc:sldMk cId="438208754" sldId="230719635"/>
            <ac:picMk id="20" creationId="{A97559DF-D86A-46C8-8FAB-42D5493AB2F0}"/>
          </ac:picMkLst>
        </pc:picChg>
        <pc:picChg chg="add del mod">
          <ac:chgData name="Muriel Bakassa Traore" userId="57a0cd24-1104-4ff7-86e2-1ca63e7f87c8" providerId="ADAL" clId="{DD866500-EC5D-42B1-983E-EC348CF10481}" dt="2022-03-18T11:03:38.657" v="872"/>
          <ac:picMkLst>
            <pc:docMk/>
            <pc:sldMk cId="438208754" sldId="230719635"/>
            <ac:picMk id="21" creationId="{B7DFF409-3CF8-47B7-8B07-7CB14B9A1A34}"/>
          </ac:picMkLst>
        </pc:picChg>
        <pc:picChg chg="add del mod">
          <ac:chgData name="Muriel Bakassa Traore" userId="57a0cd24-1104-4ff7-86e2-1ca63e7f87c8" providerId="ADAL" clId="{DD866500-EC5D-42B1-983E-EC348CF10481}" dt="2022-03-18T11:03:46.341" v="876" actId="21"/>
          <ac:picMkLst>
            <pc:docMk/>
            <pc:sldMk cId="438208754" sldId="230719635"/>
            <ac:picMk id="22" creationId="{A063E6C6-A564-4714-AEC8-5C53497062B7}"/>
          </ac:picMkLst>
        </pc:picChg>
        <pc:picChg chg="add del mod">
          <ac:chgData name="Muriel Bakassa Traore" userId="57a0cd24-1104-4ff7-86e2-1ca63e7f87c8" providerId="ADAL" clId="{DD866500-EC5D-42B1-983E-EC348CF10481}" dt="2022-03-18T11:03:50.822" v="884" actId="21"/>
          <ac:picMkLst>
            <pc:docMk/>
            <pc:sldMk cId="438208754" sldId="230719635"/>
            <ac:picMk id="23" creationId="{35136F68-E48E-4705-B47B-D5A0A843C382}"/>
          </ac:picMkLst>
        </pc:picChg>
        <pc:picChg chg="add mod">
          <ac:chgData name="Muriel Bakassa Traore" userId="57a0cd24-1104-4ff7-86e2-1ca63e7f87c8" providerId="ADAL" clId="{DD866500-EC5D-42B1-983E-EC348CF10481}" dt="2022-03-18T11:04:30.766" v="889" actId="164"/>
          <ac:picMkLst>
            <pc:docMk/>
            <pc:sldMk cId="438208754" sldId="230719635"/>
            <ac:picMk id="24" creationId="{4C71FD13-154B-4413-AF56-DD8A4E68194A}"/>
          </ac:picMkLst>
        </pc:picChg>
        <pc:picChg chg="add mod">
          <ac:chgData name="Muriel Bakassa Traore" userId="57a0cd24-1104-4ff7-86e2-1ca63e7f87c8" providerId="ADAL" clId="{DD866500-EC5D-42B1-983E-EC348CF10481}" dt="2022-03-18T11:04:41.100" v="892" actId="1076"/>
          <ac:picMkLst>
            <pc:docMk/>
            <pc:sldMk cId="438208754" sldId="230719635"/>
            <ac:picMk id="26" creationId="{0F709BAD-C95A-40E8-97EA-6B3E56EBAEAF}"/>
          </ac:picMkLst>
        </pc:picChg>
        <pc:cxnChg chg="add mod">
          <ac:chgData name="Muriel Bakassa Traore" userId="57a0cd24-1104-4ff7-86e2-1ca63e7f87c8" providerId="ADAL" clId="{DD866500-EC5D-42B1-983E-EC348CF10481}" dt="2022-03-18T11:01:20.272" v="845" actId="14100"/>
          <ac:cxnSpMkLst>
            <pc:docMk/>
            <pc:sldMk cId="438208754" sldId="230719635"/>
            <ac:cxnSpMk id="9" creationId="{88419587-F2CC-4F09-A3BD-072CB1FD2B1F}"/>
          </ac:cxnSpMkLst>
        </pc:cxnChg>
        <pc:cxnChg chg="add mod">
          <ac:chgData name="Muriel Bakassa Traore" userId="57a0cd24-1104-4ff7-86e2-1ca63e7f87c8" providerId="ADAL" clId="{DD866500-EC5D-42B1-983E-EC348CF10481}" dt="2022-03-18T11:03:19.356" v="864" actId="14100"/>
          <ac:cxnSpMkLst>
            <pc:docMk/>
            <pc:sldMk cId="438208754" sldId="230719635"/>
            <ac:cxnSpMk id="14" creationId="{D7A7932A-F81D-4DFF-B773-FEA65E08E2C4}"/>
          </ac:cxnSpMkLst>
        </pc:cxnChg>
        <pc:cxnChg chg="add mod">
          <ac:chgData name="Muriel Bakassa Traore" userId="57a0cd24-1104-4ff7-86e2-1ca63e7f87c8" providerId="ADAL" clId="{DD866500-EC5D-42B1-983E-EC348CF10481}" dt="2022-03-18T11:03:24.890" v="867" actId="14100"/>
          <ac:cxnSpMkLst>
            <pc:docMk/>
            <pc:sldMk cId="438208754" sldId="230719635"/>
            <ac:cxnSpMk id="17" creationId="{CCC1088D-463D-485A-B108-C61F8EC03EA7}"/>
          </ac:cxnSpMkLst>
        </pc:cxnChg>
      </pc:sldChg>
      <pc:sldChg chg="addSp delSp modSp new mod modAnim">
        <pc:chgData name="Muriel Bakassa Traore" userId="57a0cd24-1104-4ff7-86e2-1ca63e7f87c8" providerId="ADAL" clId="{DD866500-EC5D-42B1-983E-EC348CF10481}" dt="2022-03-18T11:12:49.850" v="1219"/>
        <pc:sldMkLst>
          <pc:docMk/>
          <pc:sldMk cId="1098563406" sldId="230719636"/>
        </pc:sldMkLst>
        <pc:spChg chg="mod">
          <ac:chgData name="Muriel Bakassa Traore" userId="57a0cd24-1104-4ff7-86e2-1ca63e7f87c8" providerId="ADAL" clId="{DD866500-EC5D-42B1-983E-EC348CF10481}" dt="2022-03-18T11:05:00.971" v="923" actId="20577"/>
          <ac:spMkLst>
            <pc:docMk/>
            <pc:sldMk cId="1098563406" sldId="230719636"/>
            <ac:spMk id="4" creationId="{8ABA8771-9FA4-4EAE-8074-342297A6E8A7}"/>
          </ac:spMkLst>
        </pc:spChg>
        <pc:spChg chg="add mod">
          <ac:chgData name="Muriel Bakassa Traore" userId="57a0cd24-1104-4ff7-86e2-1ca63e7f87c8" providerId="ADAL" clId="{DD866500-EC5D-42B1-983E-EC348CF10481}" dt="2022-03-18T11:05:53.550" v="956" actId="20577"/>
          <ac:spMkLst>
            <pc:docMk/>
            <pc:sldMk cId="1098563406" sldId="230719636"/>
            <ac:spMk id="10" creationId="{C63AB02A-02BD-4C38-931B-241D2EA3F48A}"/>
          </ac:spMkLst>
        </pc:spChg>
        <pc:grpChg chg="add mod">
          <ac:chgData name="Muriel Bakassa Traore" userId="57a0cd24-1104-4ff7-86e2-1ca63e7f87c8" providerId="ADAL" clId="{DD866500-EC5D-42B1-983E-EC348CF10481}" dt="2022-03-18T11:05:35.150" v="931" actId="164"/>
          <ac:grpSpMkLst>
            <pc:docMk/>
            <pc:sldMk cId="1098563406" sldId="230719636"/>
            <ac:grpSpMk id="8" creationId="{1A01ABEF-EB73-4F9C-8252-E2E017A433CF}"/>
          </ac:grpSpMkLst>
        </pc:grpChg>
        <pc:picChg chg="add mod">
          <ac:chgData name="Muriel Bakassa Traore" userId="57a0cd24-1104-4ff7-86e2-1ca63e7f87c8" providerId="ADAL" clId="{DD866500-EC5D-42B1-983E-EC348CF10481}" dt="2022-03-18T11:05:35.150" v="931" actId="164"/>
          <ac:picMkLst>
            <pc:docMk/>
            <pc:sldMk cId="1098563406" sldId="230719636"/>
            <ac:picMk id="5" creationId="{CABF0224-0E6A-47FB-BE53-D0E00BF3CA55}"/>
          </ac:picMkLst>
        </pc:picChg>
        <pc:picChg chg="add del mod modCrop">
          <ac:chgData name="Muriel Bakassa Traore" userId="57a0cd24-1104-4ff7-86e2-1ca63e7f87c8" providerId="ADAL" clId="{DD866500-EC5D-42B1-983E-EC348CF10481}" dt="2022-03-18T11:05:25.975" v="929" actId="478"/>
          <ac:picMkLst>
            <pc:docMk/>
            <pc:sldMk cId="1098563406" sldId="230719636"/>
            <ac:picMk id="6" creationId="{0D7C3E22-08B7-4F9A-B4AE-A76C9324D751}"/>
          </ac:picMkLst>
        </pc:picChg>
        <pc:picChg chg="add mod">
          <ac:chgData name="Muriel Bakassa Traore" userId="57a0cd24-1104-4ff7-86e2-1ca63e7f87c8" providerId="ADAL" clId="{DD866500-EC5D-42B1-983E-EC348CF10481}" dt="2022-03-18T11:12:49.850" v="1219"/>
          <ac:picMkLst>
            <pc:docMk/>
            <pc:sldMk cId="1098563406" sldId="230719636"/>
            <ac:picMk id="7" creationId="{981F067B-331F-4C2E-BD6F-CCEB355AFA00}"/>
          </ac:picMkLst>
        </pc:picChg>
        <pc:picChg chg="add mod">
          <ac:chgData name="Muriel Bakassa Traore" userId="57a0cd24-1104-4ff7-86e2-1ca63e7f87c8" providerId="ADAL" clId="{DD866500-EC5D-42B1-983E-EC348CF10481}" dt="2022-03-18T11:05:41.422" v="933" actId="1076"/>
          <ac:picMkLst>
            <pc:docMk/>
            <pc:sldMk cId="1098563406" sldId="230719636"/>
            <ac:picMk id="9" creationId="{F1E24A16-9DD6-45DD-8C51-163A43691812}"/>
          </ac:picMkLst>
        </pc:picChg>
        <pc:cxnChg chg="add mod">
          <ac:chgData name="Muriel Bakassa Traore" userId="57a0cd24-1104-4ff7-86e2-1ca63e7f87c8" providerId="ADAL" clId="{DD866500-EC5D-42B1-983E-EC348CF10481}" dt="2022-03-18T11:05:48.714" v="935" actId="14100"/>
          <ac:cxnSpMkLst>
            <pc:docMk/>
            <pc:sldMk cId="1098563406" sldId="230719636"/>
            <ac:cxnSpMk id="11" creationId="{4CEEFB4B-6D6F-4DC3-B745-A76F966A40BC}"/>
          </ac:cxnSpMkLst>
        </pc:cxnChg>
      </pc:sldChg>
      <pc:sldChg chg="addSp modSp new mod">
        <pc:chgData name="Muriel Bakassa Traore" userId="57a0cd24-1104-4ff7-86e2-1ca63e7f87c8" providerId="ADAL" clId="{DD866500-EC5D-42B1-983E-EC348CF10481}" dt="2022-03-18T11:12:29.715" v="1200" actId="20577"/>
        <pc:sldMkLst>
          <pc:docMk/>
          <pc:sldMk cId="649388760" sldId="230719637"/>
        </pc:sldMkLst>
        <pc:spChg chg="mod">
          <ac:chgData name="Muriel Bakassa Traore" userId="57a0cd24-1104-4ff7-86e2-1ca63e7f87c8" providerId="ADAL" clId="{DD866500-EC5D-42B1-983E-EC348CF10481}" dt="2022-03-18T11:12:29.715" v="1200" actId="20577"/>
          <ac:spMkLst>
            <pc:docMk/>
            <pc:sldMk cId="649388760" sldId="230719637"/>
            <ac:spMk id="4" creationId="{FC55C0C3-2F70-4558-BF02-3981B6D78005}"/>
          </ac:spMkLst>
        </pc:spChg>
        <pc:picChg chg="add mod">
          <ac:chgData name="Muriel Bakassa Traore" userId="57a0cd24-1104-4ff7-86e2-1ca63e7f87c8" providerId="ADAL" clId="{DD866500-EC5D-42B1-983E-EC348CF10481}" dt="2022-03-18T11:12:22.086" v="1182" actId="1076"/>
          <ac:picMkLst>
            <pc:docMk/>
            <pc:sldMk cId="649388760" sldId="230719637"/>
            <ac:picMk id="5" creationId="{D6850E04-5314-41CE-AD61-4C3E24D96D44}"/>
          </ac:picMkLst>
        </pc:picChg>
      </pc:sldChg>
      <pc:sldChg chg="addSp modSp new mod modAnim">
        <pc:chgData name="Muriel Bakassa Traore" userId="57a0cd24-1104-4ff7-86e2-1ca63e7f87c8" providerId="ADAL" clId="{DD866500-EC5D-42B1-983E-EC348CF10481}" dt="2022-03-18T11:13:33.200" v="1228" actId="1076"/>
        <pc:sldMkLst>
          <pc:docMk/>
          <pc:sldMk cId="71007987" sldId="230719638"/>
        </pc:sldMkLst>
        <pc:spChg chg="mod">
          <ac:chgData name="Muriel Bakassa Traore" userId="57a0cd24-1104-4ff7-86e2-1ca63e7f87c8" providerId="ADAL" clId="{DD866500-EC5D-42B1-983E-EC348CF10481}" dt="2022-03-18T11:11:07.202" v="1173" actId="20577"/>
          <ac:spMkLst>
            <pc:docMk/>
            <pc:sldMk cId="71007987" sldId="230719638"/>
            <ac:spMk id="4" creationId="{73807CF1-0811-4D3C-BF90-CAE8EE7BB197}"/>
          </ac:spMkLst>
        </pc:spChg>
        <pc:spChg chg="add mod">
          <ac:chgData name="Muriel Bakassa Traore" userId="57a0cd24-1104-4ff7-86e2-1ca63e7f87c8" providerId="ADAL" clId="{DD866500-EC5D-42B1-983E-EC348CF10481}" dt="2022-03-18T11:12:10.819" v="1179" actId="1035"/>
          <ac:spMkLst>
            <pc:docMk/>
            <pc:sldMk cId="71007987" sldId="230719638"/>
            <ac:spMk id="6" creationId="{CF198242-6D68-4329-878C-32CC465087FF}"/>
          </ac:spMkLst>
        </pc:spChg>
        <pc:grpChg chg="add mod ord">
          <ac:chgData name="Muriel Bakassa Traore" userId="57a0cd24-1104-4ff7-86e2-1ca63e7f87c8" providerId="ADAL" clId="{DD866500-EC5D-42B1-983E-EC348CF10481}" dt="2022-03-18T11:13:15.072" v="1225" actId="167"/>
          <ac:grpSpMkLst>
            <pc:docMk/>
            <pc:sldMk cId="71007987" sldId="230719638"/>
            <ac:grpSpMk id="9" creationId="{59DFD54C-52B1-4295-A5FB-0FA8A2674A63}"/>
          </ac:grpSpMkLst>
        </pc:grpChg>
        <pc:picChg chg="add mod">
          <ac:chgData name="Muriel Bakassa Traore" userId="57a0cd24-1104-4ff7-86e2-1ca63e7f87c8" providerId="ADAL" clId="{DD866500-EC5D-42B1-983E-EC348CF10481}" dt="2022-03-18T11:13:11.592" v="1224" actId="164"/>
          <ac:picMkLst>
            <pc:docMk/>
            <pc:sldMk cId="71007987" sldId="230719638"/>
            <ac:picMk id="5" creationId="{D7647836-7F00-4977-B423-340DB8E281A0}"/>
          </ac:picMkLst>
        </pc:picChg>
        <pc:picChg chg="add mod modCrop">
          <ac:chgData name="Muriel Bakassa Traore" userId="57a0cd24-1104-4ff7-86e2-1ca63e7f87c8" providerId="ADAL" clId="{DD866500-EC5D-42B1-983E-EC348CF10481}" dt="2022-03-18T11:13:25.047" v="1226"/>
          <ac:picMkLst>
            <pc:docMk/>
            <pc:sldMk cId="71007987" sldId="230719638"/>
            <ac:picMk id="8" creationId="{9A754529-6CB0-409A-A91F-75E664C4A2BB}"/>
          </ac:picMkLst>
        </pc:picChg>
        <pc:picChg chg="add mod">
          <ac:chgData name="Muriel Bakassa Traore" userId="57a0cd24-1104-4ff7-86e2-1ca63e7f87c8" providerId="ADAL" clId="{DD866500-EC5D-42B1-983E-EC348CF10481}" dt="2022-03-18T11:13:33.200" v="1228" actId="1076"/>
          <ac:picMkLst>
            <pc:docMk/>
            <pc:sldMk cId="71007987" sldId="230719638"/>
            <ac:picMk id="10" creationId="{BB34BDAE-2AB0-437C-ABC6-1B9993BDD235}"/>
          </ac:picMkLst>
        </pc:picChg>
        <pc:cxnChg chg="add mod">
          <ac:chgData name="Muriel Bakassa Traore" userId="57a0cd24-1104-4ff7-86e2-1ca63e7f87c8" providerId="ADAL" clId="{DD866500-EC5D-42B1-983E-EC348CF10481}" dt="2022-03-18T11:12:10.819" v="1179" actId="1035"/>
          <ac:cxnSpMkLst>
            <pc:docMk/>
            <pc:sldMk cId="71007987" sldId="230719638"/>
            <ac:cxnSpMk id="7" creationId="{02171807-ACA8-4EE9-BFDE-C25B1EEE10FC}"/>
          </ac:cxnSpMkLst>
        </pc:cxnChg>
      </pc:sldChg>
      <pc:sldChg chg="modSp add mod">
        <pc:chgData name="Muriel Bakassa Traore" userId="57a0cd24-1104-4ff7-86e2-1ca63e7f87c8" providerId="ADAL" clId="{DD866500-EC5D-42B1-983E-EC348CF10481}" dt="2022-03-18T11:12:39.756" v="1218" actId="20577"/>
        <pc:sldMkLst>
          <pc:docMk/>
          <pc:sldMk cId="1682691679" sldId="230719639"/>
        </pc:sldMkLst>
        <pc:spChg chg="mod">
          <ac:chgData name="Muriel Bakassa Traore" userId="57a0cd24-1104-4ff7-86e2-1ca63e7f87c8" providerId="ADAL" clId="{DD866500-EC5D-42B1-983E-EC348CF10481}" dt="2022-03-18T11:12:39.756" v="1218" actId="20577"/>
          <ac:spMkLst>
            <pc:docMk/>
            <pc:sldMk cId="1682691679" sldId="230719639"/>
            <ac:spMk id="5" creationId="{46AB7A00-CEB8-4AC8-A0C5-10BA51DEB445}"/>
          </ac:spMkLst>
        </pc:spChg>
      </pc:sldChg>
      <pc:sldMasterChg chg="modSldLayout">
        <pc:chgData name="Muriel Bakassa Traore" userId="57a0cd24-1104-4ff7-86e2-1ca63e7f87c8" providerId="ADAL" clId="{DD866500-EC5D-42B1-983E-EC348CF10481}" dt="2022-03-18T10:59:43.497" v="719" actId="404"/>
        <pc:sldMasterMkLst>
          <pc:docMk/>
          <pc:sldMasterMk cId="1499314434" sldId="2147483668"/>
        </pc:sldMasterMkLst>
        <pc:sldLayoutChg chg="modSp">
          <pc:chgData name="Muriel Bakassa Traore" userId="57a0cd24-1104-4ff7-86e2-1ca63e7f87c8" providerId="ADAL" clId="{DD866500-EC5D-42B1-983E-EC348CF10481}" dt="2022-03-18T10:59:43.497" v="719" actId="404"/>
          <pc:sldLayoutMkLst>
            <pc:docMk/>
            <pc:sldMasterMk cId="1499314434" sldId="2147483668"/>
            <pc:sldLayoutMk cId="4020107093" sldId="2147483720"/>
          </pc:sldLayoutMkLst>
          <pc:spChg chg="mod">
            <ac:chgData name="Muriel Bakassa Traore" userId="57a0cd24-1104-4ff7-86e2-1ca63e7f87c8" providerId="ADAL" clId="{DD866500-EC5D-42B1-983E-EC348CF10481}" dt="2022-03-18T10:59:43.497" v="719" actId="404"/>
            <ac:spMkLst>
              <pc:docMk/>
              <pc:sldMasterMk cId="1499314434" sldId="2147483668"/>
              <pc:sldLayoutMk cId="4020107093" sldId="2147483720"/>
              <ac:spMk id="4" creationId="{7B008386-3309-413E-88CE-C2AD9AB236FA}"/>
            </ac:spMkLst>
          </pc:spChg>
        </pc:sldLayoutChg>
      </pc:sldMasterChg>
    </pc:docChg>
  </pc:docChgLst>
  <pc:docChgLst>
    <pc:chgData name="Muriel Bakassa Traore" userId="57a0cd24-1104-4ff7-86e2-1ca63e7f87c8" providerId="ADAL" clId="{E933DFFF-6A9F-471D-A1C9-8BB1E0C6D113}"/>
    <pc:docChg chg="undo redo custSel addSld delSld modSld sldOrd modMainMaster">
      <pc:chgData name="Muriel Bakassa Traore" userId="57a0cd24-1104-4ff7-86e2-1ca63e7f87c8" providerId="ADAL" clId="{E933DFFF-6A9F-471D-A1C9-8BB1E0C6D113}" dt="2022-03-18T10:34:49.627" v="5177" actId="47"/>
      <pc:docMkLst>
        <pc:docMk/>
      </pc:docMkLst>
      <pc:sldChg chg="modSp mod">
        <pc:chgData name="Muriel Bakassa Traore" userId="57a0cd24-1104-4ff7-86e2-1ca63e7f87c8" providerId="ADAL" clId="{E933DFFF-6A9F-471D-A1C9-8BB1E0C6D113}" dt="2022-03-18T10:29:58.525" v="5175" actId="20577"/>
        <pc:sldMkLst>
          <pc:docMk/>
          <pc:sldMk cId="4193455983" sldId="230719318"/>
        </pc:sldMkLst>
        <pc:spChg chg="mod">
          <ac:chgData name="Muriel Bakassa Traore" userId="57a0cd24-1104-4ff7-86e2-1ca63e7f87c8" providerId="ADAL" clId="{E933DFFF-6A9F-471D-A1C9-8BB1E0C6D113}" dt="2022-03-18T10:29:58.525" v="5175" actId="20577"/>
          <ac:spMkLst>
            <pc:docMk/>
            <pc:sldMk cId="4193455983" sldId="230719318"/>
            <ac:spMk id="2" creationId="{7FDD607B-992F-7E49-8DA4-804F468D841A}"/>
          </ac:spMkLst>
        </pc:spChg>
        <pc:spChg chg="mod">
          <ac:chgData name="Muriel Bakassa Traore" userId="57a0cd24-1104-4ff7-86e2-1ca63e7f87c8" providerId="ADAL" clId="{E933DFFF-6A9F-471D-A1C9-8BB1E0C6D113}" dt="2022-03-17T06:00:20.573" v="602" actId="20577"/>
          <ac:spMkLst>
            <pc:docMk/>
            <pc:sldMk cId="4193455983" sldId="230719318"/>
            <ac:spMk id="4" creationId="{F08FD615-D215-4A83-9216-E9022260998C}"/>
          </ac:spMkLst>
        </pc:spChg>
      </pc:sldChg>
      <pc:sldChg chg="addSp modSp mod">
        <pc:chgData name="Muriel Bakassa Traore" userId="57a0cd24-1104-4ff7-86e2-1ca63e7f87c8" providerId="ADAL" clId="{E933DFFF-6A9F-471D-A1C9-8BB1E0C6D113}" dt="2022-03-17T06:14:25.225" v="1134"/>
        <pc:sldMkLst>
          <pc:docMk/>
          <pc:sldMk cId="715588810" sldId="230719485"/>
        </pc:sldMkLst>
        <pc:spChg chg="mod">
          <ac:chgData name="Muriel Bakassa Traore" userId="57a0cd24-1104-4ff7-86e2-1ca63e7f87c8" providerId="ADAL" clId="{E933DFFF-6A9F-471D-A1C9-8BB1E0C6D113}" dt="2022-03-17T06:08:02.636" v="896" actId="14100"/>
          <ac:spMkLst>
            <pc:docMk/>
            <pc:sldMk cId="715588810" sldId="230719485"/>
            <ac:spMk id="10" creationId="{2EA84999-D93F-4293-B7D1-5E81976932F7}"/>
          </ac:spMkLst>
        </pc:spChg>
        <pc:grpChg chg="add mod">
          <ac:chgData name="Muriel Bakassa Traore" userId="57a0cd24-1104-4ff7-86e2-1ca63e7f87c8" providerId="ADAL" clId="{E933DFFF-6A9F-471D-A1C9-8BB1E0C6D113}" dt="2022-03-17T06:08:45.089" v="905" actId="167"/>
          <ac:grpSpMkLst>
            <pc:docMk/>
            <pc:sldMk cId="715588810" sldId="230719485"/>
            <ac:grpSpMk id="4" creationId="{6C23ED2D-579B-41BE-B3C9-07761FF26653}"/>
          </ac:grpSpMkLst>
        </pc:grpChg>
        <pc:picChg chg="add mod">
          <ac:chgData name="Muriel Bakassa Traore" userId="57a0cd24-1104-4ff7-86e2-1ca63e7f87c8" providerId="ADAL" clId="{E933DFFF-6A9F-471D-A1C9-8BB1E0C6D113}" dt="2022-03-17T06:14:25.225" v="1134"/>
          <ac:picMkLst>
            <pc:docMk/>
            <pc:sldMk cId="715588810" sldId="230719485"/>
            <ac:picMk id="9" creationId="{ECA582BD-DF8E-49A2-A190-C100184381C5}"/>
          </ac:picMkLst>
        </pc:picChg>
        <pc:picChg chg="mod">
          <ac:chgData name="Muriel Bakassa Traore" userId="57a0cd24-1104-4ff7-86e2-1ca63e7f87c8" providerId="ADAL" clId="{E933DFFF-6A9F-471D-A1C9-8BB1E0C6D113}" dt="2022-03-17T06:14:14.750" v="1133" actId="207"/>
          <ac:picMkLst>
            <pc:docMk/>
            <pc:sldMk cId="715588810" sldId="230719485"/>
            <ac:picMk id="15" creationId="{02C60629-9BC0-4B38-9AEF-61AB5653BD07}"/>
          </ac:picMkLst>
        </pc:picChg>
        <pc:picChg chg="mod">
          <ac:chgData name="Muriel Bakassa Traore" userId="57a0cd24-1104-4ff7-86e2-1ca63e7f87c8" providerId="ADAL" clId="{E933DFFF-6A9F-471D-A1C9-8BB1E0C6D113}" dt="2022-03-17T06:08:42.267" v="904" actId="164"/>
          <ac:picMkLst>
            <pc:docMk/>
            <pc:sldMk cId="715588810" sldId="230719485"/>
            <ac:picMk id="1026" creationId="{250474FC-5AE4-4244-A4D2-0CEF6FE14E5B}"/>
          </ac:picMkLst>
        </pc:picChg>
        <pc:cxnChg chg="mod">
          <ac:chgData name="Muriel Bakassa Traore" userId="57a0cd24-1104-4ff7-86e2-1ca63e7f87c8" providerId="ADAL" clId="{E933DFFF-6A9F-471D-A1C9-8BB1E0C6D113}" dt="2022-03-17T06:08:54.180" v="906" actId="14100"/>
          <ac:cxnSpMkLst>
            <pc:docMk/>
            <pc:sldMk cId="715588810" sldId="230719485"/>
            <ac:cxnSpMk id="21" creationId="{5FE6762C-6081-4EE8-8F89-064917479A3F}"/>
          </ac:cxnSpMkLst>
        </pc:cxnChg>
      </pc:sldChg>
      <pc:sldChg chg="addSp delSp modSp mod">
        <pc:chgData name="Muriel Bakassa Traore" userId="57a0cd24-1104-4ff7-86e2-1ca63e7f87c8" providerId="ADAL" clId="{E933DFFF-6A9F-471D-A1C9-8BB1E0C6D113}" dt="2022-03-17T06:07:37.335" v="871" actId="20577"/>
        <pc:sldMkLst>
          <pc:docMk/>
          <pc:sldMk cId="1991451830" sldId="230719569"/>
        </pc:sldMkLst>
        <pc:spChg chg="mod">
          <ac:chgData name="Muriel Bakassa Traore" userId="57a0cd24-1104-4ff7-86e2-1ca63e7f87c8" providerId="ADAL" clId="{E933DFFF-6A9F-471D-A1C9-8BB1E0C6D113}" dt="2022-03-17T06:07:37.335" v="871" actId="20577"/>
          <ac:spMkLst>
            <pc:docMk/>
            <pc:sldMk cId="1991451830" sldId="230719569"/>
            <ac:spMk id="4" creationId="{EB0D13D4-CD7B-44F0-B672-40B2D8C17F5A}"/>
          </ac:spMkLst>
        </pc:spChg>
        <pc:spChg chg="add mod">
          <ac:chgData name="Muriel Bakassa Traore" userId="57a0cd24-1104-4ff7-86e2-1ca63e7f87c8" providerId="ADAL" clId="{E933DFFF-6A9F-471D-A1C9-8BB1E0C6D113}" dt="2022-03-17T05:59:06.400" v="542" actId="113"/>
          <ac:spMkLst>
            <pc:docMk/>
            <pc:sldMk cId="1991451830" sldId="230719569"/>
            <ac:spMk id="6" creationId="{D9816DAD-FDAC-48F7-B4FB-4125793D3FB9}"/>
          </ac:spMkLst>
        </pc:spChg>
        <pc:spChg chg="del">
          <ac:chgData name="Muriel Bakassa Traore" userId="57a0cd24-1104-4ff7-86e2-1ca63e7f87c8" providerId="ADAL" clId="{E933DFFF-6A9F-471D-A1C9-8BB1E0C6D113}" dt="2022-03-17T05:54:48.688" v="45" actId="478"/>
          <ac:spMkLst>
            <pc:docMk/>
            <pc:sldMk cId="1991451830" sldId="230719569"/>
            <ac:spMk id="18" creationId="{ECFA6648-4363-42D4-B180-10E39B72938C}"/>
          </ac:spMkLst>
        </pc:spChg>
        <pc:picChg chg="add del mod">
          <ac:chgData name="Muriel Bakassa Traore" userId="57a0cd24-1104-4ff7-86e2-1ca63e7f87c8" providerId="ADAL" clId="{E933DFFF-6A9F-471D-A1C9-8BB1E0C6D113}" dt="2022-03-17T05:58:54.504" v="539" actId="478"/>
          <ac:picMkLst>
            <pc:docMk/>
            <pc:sldMk cId="1991451830" sldId="230719569"/>
            <ac:picMk id="7" creationId="{8B8D69DF-B8A7-4FB7-B781-20BB67B5749C}"/>
          </ac:picMkLst>
        </pc:picChg>
        <pc:picChg chg="add mod ord">
          <ac:chgData name="Muriel Bakassa Traore" userId="57a0cd24-1104-4ff7-86e2-1ca63e7f87c8" providerId="ADAL" clId="{E933DFFF-6A9F-471D-A1C9-8BB1E0C6D113}" dt="2022-03-17T05:58:48.694" v="537" actId="167"/>
          <ac:picMkLst>
            <pc:docMk/>
            <pc:sldMk cId="1991451830" sldId="230719569"/>
            <ac:picMk id="9" creationId="{E7C7D53D-6413-4495-95AD-9EB917AD0025}"/>
          </ac:picMkLst>
        </pc:picChg>
        <pc:picChg chg="add del mod">
          <ac:chgData name="Muriel Bakassa Traore" userId="57a0cd24-1104-4ff7-86e2-1ca63e7f87c8" providerId="ADAL" clId="{E933DFFF-6A9F-471D-A1C9-8BB1E0C6D113}" dt="2022-03-17T05:58:51.142" v="538" actId="478"/>
          <ac:picMkLst>
            <pc:docMk/>
            <pc:sldMk cId="1991451830" sldId="230719569"/>
            <ac:picMk id="11" creationId="{D119627B-A1A7-44C0-A9F1-A5A8EDFC0348}"/>
          </ac:picMkLst>
        </pc:picChg>
      </pc:sldChg>
      <pc:sldChg chg="addSp modSp mod">
        <pc:chgData name="Muriel Bakassa Traore" userId="57a0cd24-1104-4ff7-86e2-1ca63e7f87c8" providerId="ADAL" clId="{E933DFFF-6A9F-471D-A1C9-8BB1E0C6D113}" dt="2022-03-17T06:14:54.002" v="1138"/>
        <pc:sldMkLst>
          <pc:docMk/>
          <pc:sldMk cId="2060074615" sldId="230719585"/>
        </pc:sldMkLst>
        <pc:spChg chg="mod">
          <ac:chgData name="Muriel Bakassa Traore" userId="57a0cd24-1104-4ff7-86e2-1ca63e7f87c8" providerId="ADAL" clId="{E933DFFF-6A9F-471D-A1C9-8BB1E0C6D113}" dt="2022-03-17T06:09:59.632" v="917" actId="14100"/>
          <ac:spMkLst>
            <pc:docMk/>
            <pc:sldMk cId="2060074615" sldId="230719585"/>
            <ac:spMk id="7" creationId="{0F011D31-01C4-4A31-891A-65D067470BD4}"/>
          </ac:spMkLst>
        </pc:spChg>
        <pc:spChg chg="mod">
          <ac:chgData name="Muriel Bakassa Traore" userId="57a0cd24-1104-4ff7-86e2-1ca63e7f87c8" providerId="ADAL" clId="{E933DFFF-6A9F-471D-A1C9-8BB1E0C6D113}" dt="2022-03-17T06:13:35.060" v="1115" actId="20577"/>
          <ac:spMkLst>
            <pc:docMk/>
            <pc:sldMk cId="2060074615" sldId="230719585"/>
            <ac:spMk id="9" creationId="{29DFF032-2371-48C8-A07F-314F38A230AC}"/>
          </ac:spMkLst>
        </pc:spChg>
        <pc:grpChg chg="add mod ord">
          <ac:chgData name="Muriel Bakassa Traore" userId="57a0cd24-1104-4ff7-86e2-1ca63e7f87c8" providerId="ADAL" clId="{E933DFFF-6A9F-471D-A1C9-8BB1E0C6D113}" dt="2022-03-17T06:14:31.249" v="1135" actId="167"/>
          <ac:grpSpMkLst>
            <pc:docMk/>
            <pc:sldMk cId="2060074615" sldId="230719585"/>
            <ac:grpSpMk id="28" creationId="{BE6A0189-13CE-4ADC-83AE-36A4ABEA67B7}"/>
          </ac:grpSpMkLst>
        </pc:grpChg>
        <pc:picChg chg="mod">
          <ac:chgData name="Muriel Bakassa Traore" userId="57a0cd24-1104-4ff7-86e2-1ca63e7f87c8" providerId="ADAL" clId="{E933DFFF-6A9F-471D-A1C9-8BB1E0C6D113}" dt="2022-03-17T06:14:08.881" v="1132" actId="164"/>
          <ac:picMkLst>
            <pc:docMk/>
            <pc:sldMk cId="2060074615" sldId="230719585"/>
            <ac:picMk id="16" creationId="{54DBB864-F028-4CB4-B84A-C99EEBA319A8}"/>
          </ac:picMkLst>
        </pc:picChg>
        <pc:picChg chg="add mod modCrop">
          <ac:chgData name="Muriel Bakassa Traore" userId="57a0cd24-1104-4ff7-86e2-1ca63e7f87c8" providerId="ADAL" clId="{E933DFFF-6A9F-471D-A1C9-8BB1E0C6D113}" dt="2022-03-17T06:14:54.002" v="1138"/>
          <ac:picMkLst>
            <pc:docMk/>
            <pc:sldMk cId="2060074615" sldId="230719585"/>
            <ac:picMk id="27" creationId="{19B22250-58F1-4435-A40E-9077480DF1AF}"/>
          </ac:picMkLst>
        </pc:picChg>
        <pc:picChg chg="add mod">
          <ac:chgData name="Muriel Bakassa Traore" userId="57a0cd24-1104-4ff7-86e2-1ca63e7f87c8" providerId="ADAL" clId="{E933DFFF-6A9F-471D-A1C9-8BB1E0C6D113}" dt="2022-03-17T06:14:41.471" v="1137" actId="1076"/>
          <ac:picMkLst>
            <pc:docMk/>
            <pc:sldMk cId="2060074615" sldId="230719585"/>
            <ac:picMk id="29" creationId="{26D2D260-902A-4790-A38F-B59E3AC4F513}"/>
          </ac:picMkLst>
        </pc:picChg>
        <pc:cxnChg chg="add mod">
          <ac:chgData name="Muriel Bakassa Traore" userId="57a0cd24-1104-4ff7-86e2-1ca63e7f87c8" providerId="ADAL" clId="{E933DFFF-6A9F-471D-A1C9-8BB1E0C6D113}" dt="2022-03-17T06:10:48.887" v="935" actId="14100"/>
          <ac:cxnSpMkLst>
            <pc:docMk/>
            <pc:sldMk cId="2060074615" sldId="230719585"/>
            <ac:cxnSpMk id="12" creationId="{6220E187-5E66-4E9E-8F33-F6616895630B}"/>
          </ac:cxnSpMkLst>
        </pc:cxnChg>
        <pc:cxnChg chg="mod">
          <ac:chgData name="Muriel Bakassa Traore" userId="57a0cd24-1104-4ff7-86e2-1ca63e7f87c8" providerId="ADAL" clId="{E933DFFF-6A9F-471D-A1C9-8BB1E0C6D113}" dt="2022-03-17T06:11:36.377" v="946" actId="14100"/>
          <ac:cxnSpMkLst>
            <pc:docMk/>
            <pc:sldMk cId="2060074615" sldId="230719585"/>
            <ac:cxnSpMk id="15" creationId="{9B68A9BE-D4DE-471A-B1FC-11E1F8DF82DD}"/>
          </ac:cxnSpMkLst>
        </pc:cxnChg>
        <pc:cxnChg chg="add mod">
          <ac:chgData name="Muriel Bakassa Traore" userId="57a0cd24-1104-4ff7-86e2-1ca63e7f87c8" providerId="ADAL" clId="{E933DFFF-6A9F-471D-A1C9-8BB1E0C6D113}" dt="2022-03-17T06:11:28.128" v="945" actId="14100"/>
          <ac:cxnSpMkLst>
            <pc:docMk/>
            <pc:sldMk cId="2060074615" sldId="230719585"/>
            <ac:cxnSpMk id="17" creationId="{8FD83D1F-A054-4CBC-8FB4-7FE02C7DBC21}"/>
          </ac:cxnSpMkLst>
        </pc:cxnChg>
        <pc:cxnChg chg="add mod">
          <ac:chgData name="Muriel Bakassa Traore" userId="57a0cd24-1104-4ff7-86e2-1ca63e7f87c8" providerId="ADAL" clId="{E933DFFF-6A9F-471D-A1C9-8BB1E0C6D113}" dt="2022-03-17T06:11:24.224" v="944" actId="14100"/>
          <ac:cxnSpMkLst>
            <pc:docMk/>
            <pc:sldMk cId="2060074615" sldId="230719585"/>
            <ac:cxnSpMk id="18" creationId="{14CB37B8-2A26-4670-97A4-81463D42994C}"/>
          </ac:cxnSpMkLst>
        </pc:cxnChg>
        <pc:cxnChg chg="mod">
          <ac:chgData name="Muriel Bakassa Traore" userId="57a0cd24-1104-4ff7-86e2-1ca63e7f87c8" providerId="ADAL" clId="{E933DFFF-6A9F-471D-A1C9-8BB1E0C6D113}" dt="2022-03-17T06:13:44.558" v="1126" actId="1035"/>
          <ac:cxnSpMkLst>
            <pc:docMk/>
            <pc:sldMk cId="2060074615" sldId="230719585"/>
            <ac:cxnSpMk id="19" creationId="{3331A371-080F-4ACF-A918-E210D4AE808C}"/>
          </ac:cxnSpMkLst>
        </pc:cxnChg>
        <pc:cxnChg chg="add mod">
          <ac:chgData name="Muriel Bakassa Traore" userId="57a0cd24-1104-4ff7-86e2-1ca63e7f87c8" providerId="ADAL" clId="{E933DFFF-6A9F-471D-A1C9-8BB1E0C6D113}" dt="2022-03-17T06:13:03.445" v="1113" actId="14100"/>
          <ac:cxnSpMkLst>
            <pc:docMk/>
            <pc:sldMk cId="2060074615" sldId="230719585"/>
            <ac:cxnSpMk id="22" creationId="{D26B7BC7-897B-4EE1-903F-FFF2362710A7}"/>
          </ac:cxnSpMkLst>
        </pc:cxnChg>
      </pc:sldChg>
      <pc:sldChg chg="modSp mod">
        <pc:chgData name="Muriel Bakassa Traore" userId="57a0cd24-1104-4ff7-86e2-1ca63e7f87c8" providerId="ADAL" clId="{E933DFFF-6A9F-471D-A1C9-8BB1E0C6D113}" dt="2022-03-17T07:23:19.584" v="5160" actId="20577"/>
        <pc:sldMkLst>
          <pc:docMk/>
          <pc:sldMk cId="2484688194" sldId="230719588"/>
        </pc:sldMkLst>
        <pc:spChg chg="mod">
          <ac:chgData name="Muriel Bakassa Traore" userId="57a0cd24-1104-4ff7-86e2-1ca63e7f87c8" providerId="ADAL" clId="{E933DFFF-6A9F-471D-A1C9-8BB1E0C6D113}" dt="2022-03-17T07:23:19.584" v="5160" actId="20577"/>
          <ac:spMkLst>
            <pc:docMk/>
            <pc:sldMk cId="2484688194" sldId="230719588"/>
            <ac:spMk id="5" creationId="{46AB7A00-CEB8-4AC8-A0C5-10BA51DEB445}"/>
          </ac:spMkLst>
        </pc:spChg>
      </pc:sldChg>
      <pc:sldChg chg="modSp mod">
        <pc:chgData name="Muriel Bakassa Traore" userId="57a0cd24-1104-4ff7-86e2-1ca63e7f87c8" providerId="ADAL" clId="{E933DFFF-6A9F-471D-A1C9-8BB1E0C6D113}" dt="2022-03-17T06:07:16.858" v="845" actId="20577"/>
        <pc:sldMkLst>
          <pc:docMk/>
          <pc:sldMk cId="1215693201" sldId="230719590"/>
        </pc:sldMkLst>
        <pc:spChg chg="mod">
          <ac:chgData name="Muriel Bakassa Traore" userId="57a0cd24-1104-4ff7-86e2-1ca63e7f87c8" providerId="ADAL" clId="{E933DFFF-6A9F-471D-A1C9-8BB1E0C6D113}" dt="2022-03-17T06:07:16.858" v="845" actId="20577"/>
          <ac:spMkLst>
            <pc:docMk/>
            <pc:sldMk cId="1215693201" sldId="230719590"/>
            <ac:spMk id="5" creationId="{46AB7A00-CEB8-4AC8-A0C5-10BA51DEB445}"/>
          </ac:spMkLst>
        </pc:spChg>
      </pc:sldChg>
      <pc:sldChg chg="add del">
        <pc:chgData name="Muriel Bakassa Traore" userId="57a0cd24-1104-4ff7-86e2-1ca63e7f87c8" providerId="ADAL" clId="{E933DFFF-6A9F-471D-A1C9-8BB1E0C6D113}" dt="2022-03-18T10:34:49.627" v="5177" actId="47"/>
        <pc:sldMkLst>
          <pc:docMk/>
          <pc:sldMk cId="2247637245" sldId="230719596"/>
        </pc:sldMkLst>
      </pc:sldChg>
      <pc:sldChg chg="modSp del mod ord">
        <pc:chgData name="Muriel Bakassa Traore" userId="57a0cd24-1104-4ff7-86e2-1ca63e7f87c8" providerId="ADAL" clId="{E933DFFF-6A9F-471D-A1C9-8BB1E0C6D113}" dt="2022-03-17T07:20:58.513" v="5087" actId="47"/>
        <pc:sldMkLst>
          <pc:docMk/>
          <pc:sldMk cId="2426651521" sldId="230719598"/>
        </pc:sldMkLst>
        <pc:spChg chg="mod">
          <ac:chgData name="Muriel Bakassa Traore" userId="57a0cd24-1104-4ff7-86e2-1ca63e7f87c8" providerId="ADAL" clId="{E933DFFF-6A9F-471D-A1C9-8BB1E0C6D113}" dt="2022-03-15T23:38:24.977" v="38" actId="14100"/>
          <ac:spMkLst>
            <pc:docMk/>
            <pc:sldMk cId="2426651521" sldId="230719598"/>
            <ac:spMk id="2" creationId="{CD2302B3-D42E-48B0-B901-D7608C75B538}"/>
          </ac:spMkLst>
        </pc:spChg>
      </pc:sldChg>
      <pc:sldChg chg="addSp modSp mod">
        <pc:chgData name="Muriel Bakassa Traore" userId="57a0cd24-1104-4ff7-86e2-1ca63e7f87c8" providerId="ADAL" clId="{E933DFFF-6A9F-471D-A1C9-8BB1E0C6D113}" dt="2022-03-17T06:21:06.821" v="1607"/>
        <pc:sldMkLst>
          <pc:docMk/>
          <pc:sldMk cId="1750073846" sldId="230719615"/>
        </pc:sldMkLst>
        <pc:spChg chg="mod">
          <ac:chgData name="Muriel Bakassa Traore" userId="57a0cd24-1104-4ff7-86e2-1ca63e7f87c8" providerId="ADAL" clId="{E933DFFF-6A9F-471D-A1C9-8BB1E0C6D113}" dt="2022-03-17T06:15:01.977" v="1155" actId="20577"/>
          <ac:spMkLst>
            <pc:docMk/>
            <pc:sldMk cId="1750073846" sldId="230719615"/>
            <ac:spMk id="4" creationId="{8FD1B96D-FB05-495A-92E6-DCE9E25C3A0E}"/>
          </ac:spMkLst>
        </pc:spChg>
        <pc:spChg chg="add mod">
          <ac:chgData name="Muriel Bakassa Traore" userId="57a0cd24-1104-4ff7-86e2-1ca63e7f87c8" providerId="ADAL" clId="{E933DFFF-6A9F-471D-A1C9-8BB1E0C6D113}" dt="2022-03-17T06:18:50.835" v="1551" actId="20577"/>
          <ac:spMkLst>
            <pc:docMk/>
            <pc:sldMk cId="1750073846" sldId="230719615"/>
            <ac:spMk id="7" creationId="{EE0C7B9E-046E-4E67-BC0F-59B093D66167}"/>
          </ac:spMkLst>
        </pc:spChg>
        <pc:spChg chg="add mod">
          <ac:chgData name="Muriel Bakassa Traore" userId="57a0cd24-1104-4ff7-86e2-1ca63e7f87c8" providerId="ADAL" clId="{E933DFFF-6A9F-471D-A1C9-8BB1E0C6D113}" dt="2022-03-17T06:17:45.613" v="1443" actId="1036"/>
          <ac:spMkLst>
            <pc:docMk/>
            <pc:sldMk cId="1750073846" sldId="230719615"/>
            <ac:spMk id="8" creationId="{95B16F83-01B8-46CF-99B9-D791F77978C8}"/>
          </ac:spMkLst>
        </pc:spChg>
        <pc:spChg chg="add mod">
          <ac:chgData name="Muriel Bakassa Traore" userId="57a0cd24-1104-4ff7-86e2-1ca63e7f87c8" providerId="ADAL" clId="{E933DFFF-6A9F-471D-A1C9-8BB1E0C6D113}" dt="2022-03-17T06:18:33.023" v="1533" actId="114"/>
          <ac:spMkLst>
            <pc:docMk/>
            <pc:sldMk cId="1750073846" sldId="230719615"/>
            <ac:spMk id="9" creationId="{54C19CE0-72CF-458F-8004-D3BFE46131CB}"/>
          </ac:spMkLst>
        </pc:spChg>
        <pc:spChg chg="add mod">
          <ac:chgData name="Muriel Bakassa Traore" userId="57a0cd24-1104-4ff7-86e2-1ca63e7f87c8" providerId="ADAL" clId="{E933DFFF-6A9F-471D-A1C9-8BB1E0C6D113}" dt="2022-03-17T06:18:44.333" v="1549" actId="20577"/>
          <ac:spMkLst>
            <pc:docMk/>
            <pc:sldMk cId="1750073846" sldId="230719615"/>
            <ac:spMk id="10" creationId="{AA721FF3-83EF-486C-B67F-D9D0993ECC57}"/>
          </ac:spMkLst>
        </pc:spChg>
        <pc:grpChg chg="add mod ord">
          <ac:chgData name="Muriel Bakassa Traore" userId="57a0cd24-1104-4ff7-86e2-1ca63e7f87c8" providerId="ADAL" clId="{E933DFFF-6A9F-471D-A1C9-8BB1E0C6D113}" dt="2022-03-17T06:20:00.125" v="1574" actId="167"/>
          <ac:grpSpMkLst>
            <pc:docMk/>
            <pc:sldMk cId="1750073846" sldId="230719615"/>
            <ac:grpSpMk id="24" creationId="{3DCBF161-45BC-45FE-BACB-37880EB7A02D}"/>
          </ac:grpSpMkLst>
        </pc:grpChg>
        <pc:grpChg chg="add mod ord">
          <ac:chgData name="Muriel Bakassa Traore" userId="57a0cd24-1104-4ff7-86e2-1ca63e7f87c8" providerId="ADAL" clId="{E933DFFF-6A9F-471D-A1C9-8BB1E0C6D113}" dt="2022-03-17T06:20:25.727" v="1581" actId="167"/>
          <ac:grpSpMkLst>
            <pc:docMk/>
            <pc:sldMk cId="1750073846" sldId="230719615"/>
            <ac:grpSpMk id="26" creationId="{2F6FD39C-A795-413D-A2D6-29120D591109}"/>
          </ac:grpSpMkLst>
        </pc:grpChg>
        <pc:picChg chg="mod">
          <ac:chgData name="Muriel Bakassa Traore" userId="57a0cd24-1104-4ff7-86e2-1ca63e7f87c8" providerId="ADAL" clId="{E933DFFF-6A9F-471D-A1C9-8BB1E0C6D113}" dt="2022-03-17T06:19:57.625" v="1573" actId="164"/>
          <ac:picMkLst>
            <pc:docMk/>
            <pc:sldMk cId="1750073846" sldId="230719615"/>
            <ac:picMk id="5" creationId="{6C911476-28EA-4BB2-8EB5-CA17B0C5E399}"/>
          </ac:picMkLst>
        </pc:picChg>
        <pc:picChg chg="mod">
          <ac:chgData name="Muriel Bakassa Traore" userId="57a0cd24-1104-4ff7-86e2-1ca63e7f87c8" providerId="ADAL" clId="{E933DFFF-6A9F-471D-A1C9-8BB1E0C6D113}" dt="2022-03-17T06:20:23.348" v="1580" actId="164"/>
          <ac:picMkLst>
            <pc:docMk/>
            <pc:sldMk cId="1750073846" sldId="230719615"/>
            <ac:picMk id="6" creationId="{84C636D7-E373-441D-910B-52A44A75F939}"/>
          </ac:picMkLst>
        </pc:picChg>
        <pc:picChg chg="add mod">
          <ac:chgData name="Muriel Bakassa Traore" userId="57a0cd24-1104-4ff7-86e2-1ca63e7f87c8" providerId="ADAL" clId="{E933DFFF-6A9F-471D-A1C9-8BB1E0C6D113}" dt="2022-03-17T06:19:36.464" v="1567" actId="1037"/>
          <ac:picMkLst>
            <pc:docMk/>
            <pc:sldMk cId="1750073846" sldId="230719615"/>
            <ac:picMk id="21" creationId="{F7B03E3C-B411-4720-91C5-5FAEFE633BB6}"/>
          </ac:picMkLst>
        </pc:picChg>
        <pc:picChg chg="add mod">
          <ac:chgData name="Muriel Bakassa Traore" userId="57a0cd24-1104-4ff7-86e2-1ca63e7f87c8" providerId="ADAL" clId="{E933DFFF-6A9F-471D-A1C9-8BB1E0C6D113}" dt="2022-03-17T06:19:33.139" v="1566" actId="1037"/>
          <ac:picMkLst>
            <pc:docMk/>
            <pc:sldMk cId="1750073846" sldId="230719615"/>
            <ac:picMk id="22" creationId="{B0644DFA-3EDE-4EF9-9BAF-7A1DA49116F9}"/>
          </ac:picMkLst>
        </pc:picChg>
        <pc:picChg chg="add mod modCrop">
          <ac:chgData name="Muriel Bakassa Traore" userId="57a0cd24-1104-4ff7-86e2-1ca63e7f87c8" providerId="ADAL" clId="{E933DFFF-6A9F-471D-A1C9-8BB1E0C6D113}" dt="2022-03-17T06:21:00.925" v="1606"/>
          <ac:picMkLst>
            <pc:docMk/>
            <pc:sldMk cId="1750073846" sldId="230719615"/>
            <ac:picMk id="23" creationId="{081341CA-0348-4F4B-9B58-D31E53D23590}"/>
          </ac:picMkLst>
        </pc:picChg>
        <pc:picChg chg="add mod modCrop">
          <ac:chgData name="Muriel Bakassa Traore" userId="57a0cd24-1104-4ff7-86e2-1ca63e7f87c8" providerId="ADAL" clId="{E933DFFF-6A9F-471D-A1C9-8BB1E0C6D113}" dt="2022-03-17T06:21:06.821" v="1607"/>
          <ac:picMkLst>
            <pc:docMk/>
            <pc:sldMk cId="1750073846" sldId="230719615"/>
            <ac:picMk id="25" creationId="{DE6708CF-3512-4BE0-901E-E76F7F7313ED}"/>
          </ac:picMkLst>
        </pc:picChg>
        <pc:cxnChg chg="add mod">
          <ac:chgData name="Muriel Bakassa Traore" userId="57a0cd24-1104-4ff7-86e2-1ca63e7f87c8" providerId="ADAL" clId="{E933DFFF-6A9F-471D-A1C9-8BB1E0C6D113}" dt="2022-03-17T06:19:15.560" v="1556" actId="14100"/>
          <ac:cxnSpMkLst>
            <pc:docMk/>
            <pc:sldMk cId="1750073846" sldId="230719615"/>
            <ac:cxnSpMk id="11" creationId="{AF78013E-87EE-4A72-BEFE-C35726EB5786}"/>
          </ac:cxnSpMkLst>
        </pc:cxnChg>
        <pc:cxnChg chg="add mod">
          <ac:chgData name="Muriel Bakassa Traore" userId="57a0cd24-1104-4ff7-86e2-1ca63e7f87c8" providerId="ADAL" clId="{E933DFFF-6A9F-471D-A1C9-8BB1E0C6D113}" dt="2022-03-17T06:19:15.560" v="1556" actId="14100"/>
          <ac:cxnSpMkLst>
            <pc:docMk/>
            <pc:sldMk cId="1750073846" sldId="230719615"/>
            <ac:cxnSpMk id="12" creationId="{8F6FA5A0-3C80-455C-B10E-97AB6687F67B}"/>
          </ac:cxnSpMkLst>
        </pc:cxnChg>
      </pc:sldChg>
      <pc:sldChg chg="addSp delSp modSp mod">
        <pc:chgData name="Muriel Bakassa Traore" userId="57a0cd24-1104-4ff7-86e2-1ca63e7f87c8" providerId="ADAL" clId="{E933DFFF-6A9F-471D-A1C9-8BB1E0C6D113}" dt="2022-03-17T06:32:03.256" v="2216" actId="14100"/>
        <pc:sldMkLst>
          <pc:docMk/>
          <pc:sldMk cId="2496819691" sldId="230719616"/>
        </pc:sldMkLst>
        <pc:spChg chg="mod">
          <ac:chgData name="Muriel Bakassa Traore" userId="57a0cd24-1104-4ff7-86e2-1ca63e7f87c8" providerId="ADAL" clId="{E933DFFF-6A9F-471D-A1C9-8BB1E0C6D113}" dt="2022-03-17T06:21:27.331" v="1651" actId="20577"/>
          <ac:spMkLst>
            <pc:docMk/>
            <pc:sldMk cId="2496819691" sldId="230719616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6:22:53.454" v="1772" actId="14100"/>
          <ac:spMkLst>
            <pc:docMk/>
            <pc:sldMk cId="2496819691" sldId="230719616"/>
            <ac:spMk id="9" creationId="{50BBA6E1-9A31-42DC-8211-668CE949FBD5}"/>
          </ac:spMkLst>
        </pc:spChg>
        <pc:grpChg chg="add mod">
          <ac:chgData name="Muriel Bakassa Traore" userId="57a0cd24-1104-4ff7-86e2-1ca63e7f87c8" providerId="ADAL" clId="{E933DFFF-6A9F-471D-A1C9-8BB1E0C6D113}" dt="2022-03-17T06:31:53.706" v="2214" actId="1037"/>
          <ac:grpSpMkLst>
            <pc:docMk/>
            <pc:sldMk cId="2496819691" sldId="230719616"/>
            <ac:grpSpMk id="7" creationId="{D53D0D4C-DD2C-4108-8715-A397F04D70AF}"/>
          </ac:grpSpMkLst>
        </pc:grpChg>
        <pc:grpChg chg="add del mod ord">
          <ac:chgData name="Muriel Bakassa Traore" userId="57a0cd24-1104-4ff7-86e2-1ca63e7f87c8" providerId="ADAL" clId="{E933DFFF-6A9F-471D-A1C9-8BB1E0C6D113}" dt="2022-03-17T06:25:16.239" v="1801" actId="478"/>
          <ac:grpSpMkLst>
            <pc:docMk/>
            <pc:sldMk cId="2496819691" sldId="230719616"/>
            <ac:grpSpMk id="17" creationId="{DEB50878-2F0A-45D9-882C-FA28F95BAAD5}"/>
          </ac:grpSpMkLst>
        </pc:grpChg>
        <pc:picChg chg="mod ord">
          <ac:chgData name="Muriel Bakassa Traore" userId="57a0cd24-1104-4ff7-86e2-1ca63e7f87c8" providerId="ADAL" clId="{E933DFFF-6A9F-471D-A1C9-8BB1E0C6D113}" dt="2022-03-17T06:24:04.697" v="1787" actId="164"/>
          <ac:picMkLst>
            <pc:docMk/>
            <pc:sldMk cId="2496819691" sldId="230719616"/>
            <ac:picMk id="5" creationId="{10E112C8-F460-4E94-BAF7-49CD49A062B4}"/>
          </ac:picMkLst>
        </pc:picChg>
        <pc:picChg chg="add del mod">
          <ac:chgData name="Muriel Bakassa Traore" userId="57a0cd24-1104-4ff7-86e2-1ca63e7f87c8" providerId="ADAL" clId="{E933DFFF-6A9F-471D-A1C9-8BB1E0C6D113}" dt="2022-03-17T06:22:10.953" v="1662" actId="478"/>
          <ac:picMkLst>
            <pc:docMk/>
            <pc:sldMk cId="2496819691" sldId="230719616"/>
            <ac:picMk id="6" creationId="{E9843045-19E5-4625-B95D-963B1FCBF73A}"/>
          </ac:picMkLst>
        </pc:picChg>
        <pc:picChg chg="add mod modCrop">
          <ac:chgData name="Muriel Bakassa Traore" userId="57a0cd24-1104-4ff7-86e2-1ca63e7f87c8" providerId="ADAL" clId="{E933DFFF-6A9F-471D-A1C9-8BB1E0C6D113}" dt="2022-03-17T06:24:33.308" v="1793"/>
          <ac:picMkLst>
            <pc:docMk/>
            <pc:sldMk cId="2496819691" sldId="230719616"/>
            <ac:picMk id="15" creationId="{1FDDC8C8-ABD8-4958-84D6-30EBA8FB2FD5}"/>
          </ac:picMkLst>
        </pc:picChg>
        <pc:picChg chg="add mod modCrop">
          <ac:chgData name="Muriel Bakassa Traore" userId="57a0cd24-1104-4ff7-86e2-1ca63e7f87c8" providerId="ADAL" clId="{E933DFFF-6A9F-471D-A1C9-8BB1E0C6D113}" dt="2022-03-17T06:24:38.326" v="1794"/>
          <ac:picMkLst>
            <pc:docMk/>
            <pc:sldMk cId="2496819691" sldId="230719616"/>
            <ac:picMk id="16" creationId="{2FE2D280-289C-4E08-A74A-34EC9F32548A}"/>
          </ac:picMkLst>
        </pc:picChg>
        <pc:picChg chg="add mod">
          <ac:chgData name="Muriel Bakassa Traore" userId="57a0cd24-1104-4ff7-86e2-1ca63e7f87c8" providerId="ADAL" clId="{E933DFFF-6A9F-471D-A1C9-8BB1E0C6D113}" dt="2022-03-17T06:24:15.114" v="1789" actId="1076"/>
          <ac:picMkLst>
            <pc:docMk/>
            <pc:sldMk cId="2496819691" sldId="230719616"/>
            <ac:picMk id="18" creationId="{366A9DF2-8E71-40C8-806C-858C80712315}"/>
          </ac:picMkLst>
        </pc:picChg>
        <pc:picChg chg="add mod">
          <ac:chgData name="Muriel Bakassa Traore" userId="57a0cd24-1104-4ff7-86e2-1ca63e7f87c8" providerId="ADAL" clId="{E933DFFF-6A9F-471D-A1C9-8BB1E0C6D113}" dt="2022-03-17T06:24:18.730" v="1791" actId="1076"/>
          <ac:picMkLst>
            <pc:docMk/>
            <pc:sldMk cId="2496819691" sldId="230719616"/>
            <ac:picMk id="19" creationId="{E8CD8459-5E76-4B0F-AB24-FBC05B656BEF}"/>
          </ac:picMkLst>
        </pc:picChg>
        <pc:cxnChg chg="mod">
          <ac:chgData name="Muriel Bakassa Traore" userId="57a0cd24-1104-4ff7-86e2-1ca63e7f87c8" providerId="ADAL" clId="{E933DFFF-6A9F-471D-A1C9-8BB1E0C6D113}" dt="2022-03-17T06:32:03.256" v="2216" actId="14100"/>
          <ac:cxnSpMkLst>
            <pc:docMk/>
            <pc:sldMk cId="2496819691" sldId="230719616"/>
            <ac:cxnSpMk id="8" creationId="{B4AB5B50-265B-43E5-8CAC-A4C0C8289B1D}"/>
          </ac:cxnSpMkLst>
        </pc:cxnChg>
        <pc:cxnChg chg="add mod">
          <ac:chgData name="Muriel Bakassa Traore" userId="57a0cd24-1104-4ff7-86e2-1ca63e7f87c8" providerId="ADAL" clId="{E933DFFF-6A9F-471D-A1C9-8BB1E0C6D113}" dt="2022-03-17T06:31:59.289" v="2215" actId="14100"/>
          <ac:cxnSpMkLst>
            <pc:docMk/>
            <pc:sldMk cId="2496819691" sldId="230719616"/>
            <ac:cxnSpMk id="11" creationId="{39ACDBE5-8BB4-4B41-A4E8-1ABA5177ABE5}"/>
          </ac:cxnSpMkLst>
        </pc:cxnChg>
      </pc:sldChg>
      <pc:sldChg chg="addSp delSp modSp mod delAnim">
        <pc:chgData name="Muriel Bakassa Traore" userId="57a0cd24-1104-4ff7-86e2-1ca63e7f87c8" providerId="ADAL" clId="{E933DFFF-6A9F-471D-A1C9-8BB1E0C6D113}" dt="2022-03-17T07:01:09.361" v="3854" actId="14100"/>
        <pc:sldMkLst>
          <pc:docMk/>
          <pc:sldMk cId="1593820916" sldId="230719617"/>
        </pc:sldMkLst>
        <pc:spChg chg="mod">
          <ac:chgData name="Muriel Bakassa Traore" userId="57a0cd24-1104-4ff7-86e2-1ca63e7f87c8" providerId="ADAL" clId="{E933DFFF-6A9F-471D-A1C9-8BB1E0C6D113}" dt="2022-03-17T06:37:24.032" v="2517" actId="20577"/>
          <ac:spMkLst>
            <pc:docMk/>
            <pc:sldMk cId="1593820916" sldId="230719617"/>
            <ac:spMk id="4" creationId="{901C2F5A-65CD-4579-A9FE-261AE5618081}"/>
          </ac:spMkLst>
        </pc:spChg>
        <pc:spChg chg="del">
          <ac:chgData name="Muriel Bakassa Traore" userId="57a0cd24-1104-4ff7-86e2-1ca63e7f87c8" providerId="ADAL" clId="{E933DFFF-6A9F-471D-A1C9-8BB1E0C6D113}" dt="2022-03-17T06:31:19.541" v="2193" actId="478"/>
          <ac:spMkLst>
            <pc:docMk/>
            <pc:sldMk cId="1593820916" sldId="230719617"/>
            <ac:spMk id="8" creationId="{7863F600-8F8E-4CF5-AA0E-08EE6116A153}"/>
          </ac:spMkLst>
        </pc:spChg>
        <pc:spChg chg="mod">
          <ac:chgData name="Muriel Bakassa Traore" userId="57a0cd24-1104-4ff7-86e2-1ca63e7f87c8" providerId="ADAL" clId="{E933DFFF-6A9F-471D-A1C9-8BB1E0C6D113}" dt="2022-03-17T06:31:24" v="2194" actId="1076"/>
          <ac:spMkLst>
            <pc:docMk/>
            <pc:sldMk cId="1593820916" sldId="230719617"/>
            <ac:spMk id="11" creationId="{6B4B006E-A8E6-4E30-A49C-6C6588225A56}"/>
          </ac:spMkLst>
        </pc:spChg>
        <pc:spChg chg="add mod">
          <ac:chgData name="Muriel Bakassa Traore" userId="57a0cd24-1104-4ff7-86e2-1ca63e7f87c8" providerId="ADAL" clId="{E933DFFF-6A9F-471D-A1C9-8BB1E0C6D113}" dt="2022-03-17T06:39:28.329" v="2633" actId="1036"/>
          <ac:spMkLst>
            <pc:docMk/>
            <pc:sldMk cId="1593820916" sldId="230719617"/>
            <ac:spMk id="14" creationId="{A12C863A-DDD8-4D6C-B596-2F59D581C4DE}"/>
          </ac:spMkLst>
        </pc:spChg>
        <pc:spChg chg="add mod">
          <ac:chgData name="Muriel Bakassa Traore" userId="57a0cd24-1104-4ff7-86e2-1ca63e7f87c8" providerId="ADAL" clId="{E933DFFF-6A9F-471D-A1C9-8BB1E0C6D113}" dt="2022-03-17T07:01:09.361" v="3854" actId="14100"/>
          <ac:spMkLst>
            <pc:docMk/>
            <pc:sldMk cId="1593820916" sldId="230719617"/>
            <ac:spMk id="16" creationId="{1C30FDAB-7FF6-4CE7-8783-A946373A110D}"/>
          </ac:spMkLst>
        </pc:spChg>
        <pc:spChg chg="add mod">
          <ac:chgData name="Muriel Bakassa Traore" userId="57a0cd24-1104-4ff7-86e2-1ca63e7f87c8" providerId="ADAL" clId="{E933DFFF-6A9F-471D-A1C9-8BB1E0C6D113}" dt="2022-03-17T06:39:28.329" v="2633" actId="1036"/>
          <ac:spMkLst>
            <pc:docMk/>
            <pc:sldMk cId="1593820916" sldId="230719617"/>
            <ac:spMk id="17" creationId="{A1B5B628-2A7A-4A94-9735-B125AC88CBCF}"/>
          </ac:spMkLst>
        </pc:spChg>
        <pc:spChg chg="add mod">
          <ac:chgData name="Muriel Bakassa Traore" userId="57a0cd24-1104-4ff7-86e2-1ca63e7f87c8" providerId="ADAL" clId="{E933DFFF-6A9F-471D-A1C9-8BB1E0C6D113}" dt="2022-03-17T06:39:34.012" v="2655" actId="1036"/>
          <ac:spMkLst>
            <pc:docMk/>
            <pc:sldMk cId="1593820916" sldId="230719617"/>
            <ac:spMk id="26" creationId="{9900945C-D5BE-406D-BFE9-097C6830B78B}"/>
          </ac:spMkLst>
        </pc:spChg>
        <pc:grpChg chg="del">
          <ac:chgData name="Muriel Bakassa Traore" userId="57a0cd24-1104-4ff7-86e2-1ca63e7f87c8" providerId="ADAL" clId="{E933DFFF-6A9F-471D-A1C9-8BB1E0C6D113}" dt="2022-03-17T06:31:27.079" v="2195" actId="478"/>
          <ac:grpSpMkLst>
            <pc:docMk/>
            <pc:sldMk cId="1593820916" sldId="230719617"/>
            <ac:grpSpMk id="9" creationId="{6B22AF00-0BF4-4B59-8453-33B76F4CFE04}"/>
          </ac:grpSpMkLst>
        </pc:grpChg>
        <pc:grpChg chg="add mod">
          <ac:chgData name="Muriel Bakassa Traore" userId="57a0cd24-1104-4ff7-86e2-1ca63e7f87c8" providerId="ADAL" clId="{E933DFFF-6A9F-471D-A1C9-8BB1E0C6D113}" dt="2022-03-17T06:36:58.644" v="2490" actId="167"/>
          <ac:grpSpMkLst>
            <pc:docMk/>
            <pc:sldMk cId="1593820916" sldId="230719617"/>
            <ac:grpSpMk id="23" creationId="{314391BD-421E-4D8B-860F-B4FF79B14B96}"/>
          </ac:grpSpMkLst>
        </pc:grpChg>
        <pc:picChg chg="del">
          <ac:chgData name="Muriel Bakassa Traore" userId="57a0cd24-1104-4ff7-86e2-1ca63e7f87c8" providerId="ADAL" clId="{E933DFFF-6A9F-471D-A1C9-8BB1E0C6D113}" dt="2022-03-17T06:30:32.274" v="2185" actId="478"/>
          <ac:picMkLst>
            <pc:docMk/>
            <pc:sldMk cId="1593820916" sldId="230719617"/>
            <ac:picMk id="6" creationId="{D133FEB4-4566-43A7-B703-AA0A658DE3A3}"/>
          </ac:picMkLst>
        </pc:picChg>
        <pc:picChg chg="add mod">
          <ac:chgData name="Muriel Bakassa Traore" userId="57a0cd24-1104-4ff7-86e2-1ca63e7f87c8" providerId="ADAL" clId="{E933DFFF-6A9F-471D-A1C9-8BB1E0C6D113}" dt="2022-03-17T06:36:52.854" v="2488" actId="164"/>
          <ac:picMkLst>
            <pc:docMk/>
            <pc:sldMk cId="1593820916" sldId="230719617"/>
            <ac:picMk id="12" creationId="{9F071CE9-1028-44DE-BD90-EF7629EDCEE1}"/>
          </ac:picMkLst>
        </pc:picChg>
        <pc:picChg chg="add del mod">
          <ac:chgData name="Muriel Bakassa Traore" userId="57a0cd24-1104-4ff7-86e2-1ca63e7f87c8" providerId="ADAL" clId="{E933DFFF-6A9F-471D-A1C9-8BB1E0C6D113}" dt="2022-03-17T06:30:59.955" v="2190" actId="478"/>
          <ac:picMkLst>
            <pc:docMk/>
            <pc:sldMk cId="1593820916" sldId="230719617"/>
            <ac:picMk id="13" creationId="{94A47092-EA58-4418-BC12-828D827C05A8}"/>
          </ac:picMkLst>
        </pc:picChg>
        <pc:picChg chg="add mod">
          <ac:chgData name="Muriel Bakassa Traore" userId="57a0cd24-1104-4ff7-86e2-1ca63e7f87c8" providerId="ADAL" clId="{E933DFFF-6A9F-471D-A1C9-8BB1E0C6D113}" dt="2022-03-17T06:40:38.651" v="2659"/>
          <ac:picMkLst>
            <pc:docMk/>
            <pc:sldMk cId="1593820916" sldId="230719617"/>
            <ac:picMk id="22" creationId="{B9DEE380-3A7C-4FE9-8B55-87CC9F533D8E}"/>
          </ac:picMkLst>
        </pc:picChg>
        <pc:picChg chg="add mod">
          <ac:chgData name="Muriel Bakassa Traore" userId="57a0cd24-1104-4ff7-86e2-1ca63e7f87c8" providerId="ADAL" clId="{E933DFFF-6A9F-471D-A1C9-8BB1E0C6D113}" dt="2022-03-17T06:37:05.917" v="2492" actId="1076"/>
          <ac:picMkLst>
            <pc:docMk/>
            <pc:sldMk cId="1593820916" sldId="230719617"/>
            <ac:picMk id="24" creationId="{FC1B808B-6486-418C-BB06-02D6434984DA}"/>
          </ac:picMkLst>
        </pc:picChg>
        <pc:cxnChg chg="mod">
          <ac:chgData name="Muriel Bakassa Traore" userId="57a0cd24-1104-4ff7-86e2-1ca63e7f87c8" providerId="ADAL" clId="{E933DFFF-6A9F-471D-A1C9-8BB1E0C6D113}" dt="2022-03-17T06:31:27.079" v="2195" actId="478"/>
          <ac:cxnSpMkLst>
            <pc:docMk/>
            <pc:sldMk cId="1593820916" sldId="230719617"/>
            <ac:cxnSpMk id="10" creationId="{76968EB5-C36C-495A-A002-7F5F8C45B664}"/>
          </ac:cxnSpMkLst>
        </pc:cxnChg>
        <pc:cxnChg chg="add mod">
          <ac:chgData name="Muriel Bakassa Traore" userId="57a0cd24-1104-4ff7-86e2-1ca63e7f87c8" providerId="ADAL" clId="{E933DFFF-6A9F-471D-A1C9-8BB1E0C6D113}" dt="2022-03-17T06:39:38.215" v="2656" actId="14100"/>
          <ac:cxnSpMkLst>
            <pc:docMk/>
            <pc:sldMk cId="1593820916" sldId="230719617"/>
            <ac:cxnSpMk id="15" creationId="{C0115C91-E2D4-493B-9274-AFFD08D8D49E}"/>
          </ac:cxnSpMkLst>
        </pc:cxnChg>
        <pc:cxnChg chg="add mod">
          <ac:chgData name="Muriel Bakassa Traore" userId="57a0cd24-1104-4ff7-86e2-1ca63e7f87c8" providerId="ADAL" clId="{E933DFFF-6A9F-471D-A1C9-8BB1E0C6D113}" dt="2022-03-17T07:01:09.361" v="3854" actId="14100"/>
          <ac:cxnSpMkLst>
            <pc:docMk/>
            <pc:sldMk cId="1593820916" sldId="230719617"/>
            <ac:cxnSpMk id="19" creationId="{040EE0F7-9CC1-4CB2-83A3-EE93C3ECF624}"/>
          </ac:cxnSpMkLst>
        </pc:cxnChg>
      </pc:sldChg>
      <pc:sldChg chg="modSp mod ord modShow">
        <pc:chgData name="Muriel Bakassa Traore" userId="57a0cd24-1104-4ff7-86e2-1ca63e7f87c8" providerId="ADAL" clId="{E933DFFF-6A9F-471D-A1C9-8BB1E0C6D113}" dt="2022-03-17T06:20:49.435" v="1605" actId="20577"/>
        <pc:sldMkLst>
          <pc:docMk/>
          <pc:sldMk cId="3872416214" sldId="230719618"/>
        </pc:sldMkLst>
        <pc:spChg chg="mod">
          <ac:chgData name="Muriel Bakassa Traore" userId="57a0cd24-1104-4ff7-86e2-1ca63e7f87c8" providerId="ADAL" clId="{E933DFFF-6A9F-471D-A1C9-8BB1E0C6D113}" dt="2022-03-17T06:20:49.435" v="1605" actId="20577"/>
          <ac:spMkLst>
            <pc:docMk/>
            <pc:sldMk cId="3872416214" sldId="230719618"/>
            <ac:spMk id="5" creationId="{46AB7A00-CEB8-4AC8-A0C5-10BA51DEB445}"/>
          </ac:spMkLst>
        </pc:spChg>
      </pc:sldChg>
      <pc:sldChg chg="del">
        <pc:chgData name="Muriel Bakassa Traore" userId="57a0cd24-1104-4ff7-86e2-1ca63e7f87c8" providerId="ADAL" clId="{E933DFFF-6A9F-471D-A1C9-8BB1E0C6D113}" dt="2022-03-17T07:17:46.915" v="5032" actId="47"/>
        <pc:sldMkLst>
          <pc:docMk/>
          <pc:sldMk cId="2746896496" sldId="230719619"/>
        </pc:sldMkLst>
      </pc:sldChg>
      <pc:sldChg chg="del">
        <pc:chgData name="Muriel Bakassa Traore" userId="57a0cd24-1104-4ff7-86e2-1ca63e7f87c8" providerId="ADAL" clId="{E933DFFF-6A9F-471D-A1C9-8BB1E0C6D113}" dt="2022-03-17T06:58:52.486" v="3751" actId="47"/>
        <pc:sldMkLst>
          <pc:docMk/>
          <pc:sldMk cId="3505253605" sldId="230719620"/>
        </pc:sldMkLst>
      </pc:sldChg>
      <pc:sldChg chg="del">
        <pc:chgData name="Muriel Bakassa Traore" userId="57a0cd24-1104-4ff7-86e2-1ca63e7f87c8" providerId="ADAL" clId="{E933DFFF-6A9F-471D-A1C9-8BB1E0C6D113}" dt="2022-03-17T06:58:47.372" v="3750" actId="47"/>
        <pc:sldMkLst>
          <pc:docMk/>
          <pc:sldMk cId="741464107" sldId="230719621"/>
        </pc:sldMkLst>
      </pc:sldChg>
      <pc:sldChg chg="del">
        <pc:chgData name="Muriel Bakassa Traore" userId="57a0cd24-1104-4ff7-86e2-1ca63e7f87c8" providerId="ADAL" clId="{E933DFFF-6A9F-471D-A1C9-8BB1E0C6D113}" dt="2022-03-17T06:58:47.372" v="3750" actId="47"/>
        <pc:sldMkLst>
          <pc:docMk/>
          <pc:sldMk cId="592968296" sldId="230719622"/>
        </pc:sldMkLst>
      </pc:sldChg>
      <pc:sldChg chg="addSp modSp add mod ord">
        <pc:chgData name="Muriel Bakassa Traore" userId="57a0cd24-1104-4ff7-86e2-1ca63e7f87c8" providerId="ADAL" clId="{E933DFFF-6A9F-471D-A1C9-8BB1E0C6D113}" dt="2022-03-17T07:05:28.200" v="4196" actId="20577"/>
        <pc:sldMkLst>
          <pc:docMk/>
          <pc:sldMk cId="1907691374" sldId="230719623"/>
        </pc:sldMkLst>
        <pc:spChg chg="mod">
          <ac:chgData name="Muriel Bakassa Traore" userId="57a0cd24-1104-4ff7-86e2-1ca63e7f87c8" providerId="ADAL" clId="{E933DFFF-6A9F-471D-A1C9-8BB1E0C6D113}" dt="2022-03-17T07:05:28.200" v="4196" actId="20577"/>
          <ac:spMkLst>
            <pc:docMk/>
            <pc:sldMk cId="1907691374" sldId="230719623"/>
            <ac:spMk id="2" creationId="{CD2302B3-D42E-48B0-B901-D7608C75B538}"/>
          </ac:spMkLst>
        </pc:spChg>
        <pc:spChg chg="mod">
          <ac:chgData name="Muriel Bakassa Traore" userId="57a0cd24-1104-4ff7-86e2-1ca63e7f87c8" providerId="ADAL" clId="{E933DFFF-6A9F-471D-A1C9-8BB1E0C6D113}" dt="2022-03-17T06:04:08.583" v="616" actId="20577"/>
          <ac:spMkLst>
            <pc:docMk/>
            <pc:sldMk cId="1907691374" sldId="230719623"/>
            <ac:spMk id="4" creationId="{6280FBBF-0F7D-4420-B17B-EC1AA88DAADD}"/>
          </ac:spMkLst>
        </pc:spChg>
        <pc:picChg chg="add mod">
          <ac:chgData name="Muriel Bakassa Traore" userId="57a0cd24-1104-4ff7-86e2-1ca63e7f87c8" providerId="ADAL" clId="{E933DFFF-6A9F-471D-A1C9-8BB1E0C6D113}" dt="2022-03-17T06:04:00.579" v="605"/>
          <ac:picMkLst>
            <pc:docMk/>
            <pc:sldMk cId="1907691374" sldId="230719623"/>
            <ac:picMk id="6" creationId="{BC249785-8C78-4FE1-B575-AA734826A7AD}"/>
          </ac:picMkLst>
        </pc:picChg>
      </pc:sldChg>
      <pc:sldChg chg="addSp delSp modSp add mod">
        <pc:chgData name="Muriel Bakassa Traore" userId="57a0cd24-1104-4ff7-86e2-1ca63e7f87c8" providerId="ADAL" clId="{E933DFFF-6A9F-471D-A1C9-8BB1E0C6D113}" dt="2022-03-17T06:32:48.481" v="2258" actId="14100"/>
        <pc:sldMkLst>
          <pc:docMk/>
          <pc:sldMk cId="2724573955" sldId="230719624"/>
        </pc:sldMkLst>
        <pc:spChg chg="mod topLvl">
          <ac:chgData name="Muriel Bakassa Traore" userId="57a0cd24-1104-4ff7-86e2-1ca63e7f87c8" providerId="ADAL" clId="{E933DFFF-6A9F-471D-A1C9-8BB1E0C6D113}" dt="2022-03-17T06:32:42.319" v="2257" actId="1035"/>
          <ac:spMkLst>
            <pc:docMk/>
            <pc:sldMk cId="2724573955" sldId="230719624"/>
            <ac:spMk id="9" creationId="{50BBA6E1-9A31-42DC-8211-668CE949FBD5}"/>
          </ac:spMkLst>
        </pc:spChg>
        <pc:spChg chg="add del mod">
          <ac:chgData name="Muriel Bakassa Traore" userId="57a0cd24-1104-4ff7-86e2-1ca63e7f87c8" providerId="ADAL" clId="{E933DFFF-6A9F-471D-A1C9-8BB1E0C6D113}" dt="2022-03-17T06:29:07.385" v="2173" actId="478"/>
          <ac:spMkLst>
            <pc:docMk/>
            <pc:sldMk cId="2724573955" sldId="230719624"/>
            <ac:spMk id="21" creationId="{79976B5F-F39E-46E6-B911-622565F69A6D}"/>
          </ac:spMkLst>
        </pc:spChg>
        <pc:spChg chg="add mod">
          <ac:chgData name="Muriel Bakassa Traore" userId="57a0cd24-1104-4ff7-86e2-1ca63e7f87c8" providerId="ADAL" clId="{E933DFFF-6A9F-471D-A1C9-8BB1E0C6D113}" dt="2022-03-17T06:28:37.268" v="2128" actId="20577"/>
          <ac:spMkLst>
            <pc:docMk/>
            <pc:sldMk cId="2724573955" sldId="230719624"/>
            <ac:spMk id="22" creationId="{E90D6C5E-3481-4B41-BAF9-2E8B9FF849BD}"/>
          </ac:spMkLst>
        </pc:spChg>
        <pc:spChg chg="mod">
          <ac:chgData name="Muriel Bakassa Traore" userId="57a0cd24-1104-4ff7-86e2-1ca63e7f87c8" providerId="ADAL" clId="{E933DFFF-6A9F-471D-A1C9-8BB1E0C6D113}" dt="2022-03-17T06:32:10.281" v="2217"/>
          <ac:spMkLst>
            <pc:docMk/>
            <pc:sldMk cId="2724573955" sldId="230719624"/>
            <ac:spMk id="26" creationId="{52AF58EB-C250-4048-97E5-3E7D2A720E2C}"/>
          </ac:spMkLst>
        </pc:spChg>
        <pc:grpChg chg="del mod">
          <ac:chgData name="Muriel Bakassa Traore" userId="57a0cd24-1104-4ff7-86e2-1ca63e7f87c8" providerId="ADAL" clId="{E933DFFF-6A9F-471D-A1C9-8BB1E0C6D113}" dt="2022-03-17T06:29:00.414" v="2171" actId="478"/>
          <ac:grpSpMkLst>
            <pc:docMk/>
            <pc:sldMk cId="2724573955" sldId="230719624"/>
            <ac:grpSpMk id="7" creationId="{D53D0D4C-DD2C-4108-8715-A397F04D70AF}"/>
          </ac:grpSpMkLst>
        </pc:grpChg>
        <pc:grpChg chg="add mod ord">
          <ac:chgData name="Muriel Bakassa Traore" userId="57a0cd24-1104-4ff7-86e2-1ca63e7f87c8" providerId="ADAL" clId="{E933DFFF-6A9F-471D-A1C9-8BB1E0C6D113}" dt="2022-03-17T06:29:51.235" v="2182" actId="167"/>
          <ac:grpSpMkLst>
            <pc:docMk/>
            <pc:sldMk cId="2724573955" sldId="230719624"/>
            <ac:grpSpMk id="13" creationId="{A1F9C605-B321-4F89-94EA-997AD40264CB}"/>
          </ac:grpSpMkLst>
        </pc:grpChg>
        <pc:grpChg chg="del mod">
          <ac:chgData name="Muriel Bakassa Traore" userId="57a0cd24-1104-4ff7-86e2-1ca63e7f87c8" providerId="ADAL" clId="{E933DFFF-6A9F-471D-A1C9-8BB1E0C6D113}" dt="2022-03-17T06:25:24.197" v="1804" actId="478"/>
          <ac:grpSpMkLst>
            <pc:docMk/>
            <pc:sldMk cId="2724573955" sldId="230719624"/>
            <ac:grpSpMk id="17" creationId="{DEB50878-2F0A-45D9-882C-FA28F95BAAD5}"/>
          </ac:grpSpMkLst>
        </pc:grpChg>
        <pc:grpChg chg="add del mod">
          <ac:chgData name="Muriel Bakassa Traore" userId="57a0cd24-1104-4ff7-86e2-1ca63e7f87c8" providerId="ADAL" clId="{E933DFFF-6A9F-471D-A1C9-8BB1E0C6D113}" dt="2022-03-17T06:32:22.377" v="2233" actId="478"/>
          <ac:grpSpMkLst>
            <pc:docMk/>
            <pc:sldMk cId="2724573955" sldId="230719624"/>
            <ac:grpSpMk id="24" creationId="{C8CDE026-6A5E-4DFB-9303-DD4624EE42EE}"/>
          </ac:grpSpMkLst>
        </pc:grpChg>
        <pc:picChg chg="mod">
          <ac:chgData name="Muriel Bakassa Traore" userId="57a0cd24-1104-4ff7-86e2-1ca63e7f87c8" providerId="ADAL" clId="{E933DFFF-6A9F-471D-A1C9-8BB1E0C6D113}" dt="2022-03-17T06:29:04.754" v="2172" actId="1076"/>
          <ac:picMkLst>
            <pc:docMk/>
            <pc:sldMk cId="2724573955" sldId="230719624"/>
            <ac:picMk id="18" creationId="{366A9DF2-8E71-40C8-806C-858C80712315}"/>
          </ac:picMkLst>
        </pc:picChg>
        <pc:picChg chg="del">
          <ac:chgData name="Muriel Bakassa Traore" userId="57a0cd24-1104-4ff7-86e2-1ca63e7f87c8" providerId="ADAL" clId="{E933DFFF-6A9F-471D-A1C9-8BB1E0C6D113}" dt="2022-03-17T06:29:23.358" v="2174" actId="478"/>
          <ac:picMkLst>
            <pc:docMk/>
            <pc:sldMk cId="2724573955" sldId="230719624"/>
            <ac:picMk id="19" creationId="{E8CD8459-5E76-4B0F-AB24-FBC05B656BEF}"/>
          </ac:picMkLst>
        </pc:picChg>
        <pc:picChg chg="add mod ord">
          <ac:chgData name="Muriel Bakassa Traore" userId="57a0cd24-1104-4ff7-86e2-1ca63e7f87c8" providerId="ADAL" clId="{E933DFFF-6A9F-471D-A1C9-8BB1E0C6D113}" dt="2022-03-17T06:29:49.591" v="2181" actId="164"/>
          <ac:picMkLst>
            <pc:docMk/>
            <pc:sldMk cId="2724573955" sldId="230719624"/>
            <ac:picMk id="20" creationId="{A4663E6A-805F-4970-BE5C-737C78BE65EF}"/>
          </ac:picMkLst>
        </pc:picChg>
        <pc:picChg chg="add mod modCrop">
          <ac:chgData name="Muriel Bakassa Traore" userId="57a0cd24-1104-4ff7-86e2-1ca63e7f87c8" providerId="ADAL" clId="{E933DFFF-6A9F-471D-A1C9-8BB1E0C6D113}" dt="2022-03-17T06:29:49.591" v="2181" actId="164"/>
          <ac:picMkLst>
            <pc:docMk/>
            <pc:sldMk cId="2724573955" sldId="230719624"/>
            <ac:picMk id="23" creationId="{5D9DDAD7-7CC8-49A4-B7A0-26CDA8A8B116}"/>
          </ac:picMkLst>
        </pc:picChg>
        <pc:cxnChg chg="del mod topLvl">
          <ac:chgData name="Muriel Bakassa Traore" userId="57a0cd24-1104-4ff7-86e2-1ca63e7f87c8" providerId="ADAL" clId="{E933DFFF-6A9F-471D-A1C9-8BB1E0C6D113}" dt="2022-03-17T06:29:00.414" v="2171" actId="478"/>
          <ac:cxnSpMkLst>
            <pc:docMk/>
            <pc:sldMk cId="2724573955" sldId="230719624"/>
            <ac:cxnSpMk id="8" creationId="{B4AB5B50-265B-43E5-8CAC-A4C0C8289B1D}"/>
          </ac:cxnSpMkLst>
        </pc:cxnChg>
        <pc:cxnChg chg="mod">
          <ac:chgData name="Muriel Bakassa Traore" userId="57a0cd24-1104-4ff7-86e2-1ca63e7f87c8" providerId="ADAL" clId="{E933DFFF-6A9F-471D-A1C9-8BB1E0C6D113}" dt="2022-03-17T06:32:48.481" v="2258" actId="14100"/>
          <ac:cxnSpMkLst>
            <pc:docMk/>
            <pc:sldMk cId="2724573955" sldId="230719624"/>
            <ac:cxnSpMk id="11" creationId="{39ACDBE5-8BB4-4B41-A4E8-1ABA5177ABE5}"/>
          </ac:cxnSpMkLst>
        </pc:cxnChg>
        <pc:cxnChg chg="mod">
          <ac:chgData name="Muriel Bakassa Traore" userId="57a0cd24-1104-4ff7-86e2-1ca63e7f87c8" providerId="ADAL" clId="{E933DFFF-6A9F-471D-A1C9-8BB1E0C6D113}" dt="2022-03-17T06:32:22.377" v="2233" actId="478"/>
          <ac:cxnSpMkLst>
            <pc:docMk/>
            <pc:sldMk cId="2724573955" sldId="230719624"/>
            <ac:cxnSpMk id="25" creationId="{925F381E-582E-493B-9E46-A1AD35ABF502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6:54:54.185" v="3749" actId="1076"/>
        <pc:sldMkLst>
          <pc:docMk/>
          <pc:sldMk cId="2167713619" sldId="230719625"/>
        </pc:sldMkLst>
        <pc:spChg chg="del">
          <ac:chgData name="Muriel Bakassa Traore" userId="57a0cd24-1104-4ff7-86e2-1ca63e7f87c8" providerId="ADAL" clId="{E933DFFF-6A9F-471D-A1C9-8BB1E0C6D113}" dt="2022-03-17T06:50:07.269" v="3445" actId="478"/>
          <ac:spMkLst>
            <pc:docMk/>
            <pc:sldMk cId="2167713619" sldId="230719625"/>
            <ac:spMk id="3" creationId="{56405F04-0344-4B5F-A713-52008E926BC0}"/>
          </ac:spMkLst>
        </pc:spChg>
        <pc:spChg chg="mod">
          <ac:chgData name="Muriel Bakassa Traore" userId="57a0cd24-1104-4ff7-86e2-1ca63e7f87c8" providerId="ADAL" clId="{E933DFFF-6A9F-471D-A1C9-8BB1E0C6D113}" dt="2022-03-17T06:42:54.498" v="2708" actId="20577"/>
          <ac:spMkLst>
            <pc:docMk/>
            <pc:sldMk cId="2167713619" sldId="230719625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6:51:18.862" v="3562" actId="1036"/>
          <ac:spMkLst>
            <pc:docMk/>
            <pc:sldMk cId="2167713619" sldId="230719625"/>
            <ac:spMk id="14" creationId="{A12C863A-DDD8-4D6C-B596-2F59D581C4DE}"/>
          </ac:spMkLst>
        </pc:spChg>
        <pc:spChg chg="mod">
          <ac:chgData name="Muriel Bakassa Traore" userId="57a0cd24-1104-4ff7-86e2-1ca63e7f87c8" providerId="ADAL" clId="{E933DFFF-6A9F-471D-A1C9-8BB1E0C6D113}" dt="2022-03-17T06:47:44.866" v="3289" actId="1036"/>
          <ac:spMkLst>
            <pc:docMk/>
            <pc:sldMk cId="2167713619" sldId="230719625"/>
            <ac:spMk id="16" creationId="{1C30FDAB-7FF6-4CE7-8783-A946373A110D}"/>
          </ac:spMkLst>
        </pc:spChg>
        <pc:spChg chg="del mod">
          <ac:chgData name="Muriel Bakassa Traore" userId="57a0cd24-1104-4ff7-86e2-1ca63e7f87c8" providerId="ADAL" clId="{E933DFFF-6A9F-471D-A1C9-8BB1E0C6D113}" dt="2022-03-17T06:43:56.185" v="2959" actId="478"/>
          <ac:spMkLst>
            <pc:docMk/>
            <pc:sldMk cId="2167713619" sldId="230719625"/>
            <ac:spMk id="17" creationId="{A1B5B628-2A7A-4A94-9735-B125AC88CBCF}"/>
          </ac:spMkLst>
        </pc:spChg>
        <pc:spChg chg="add mod">
          <ac:chgData name="Muriel Bakassa Traore" userId="57a0cd24-1104-4ff7-86e2-1ca63e7f87c8" providerId="ADAL" clId="{E933DFFF-6A9F-471D-A1C9-8BB1E0C6D113}" dt="2022-03-17T06:51:13.856" v="3559" actId="1035"/>
          <ac:spMkLst>
            <pc:docMk/>
            <pc:sldMk cId="2167713619" sldId="230719625"/>
            <ac:spMk id="21" creationId="{F4F939CE-3988-4599-AD44-9EF2B48CD4D4}"/>
          </ac:spMkLst>
        </pc:spChg>
        <pc:spChg chg="del mod">
          <ac:chgData name="Muriel Bakassa Traore" userId="57a0cd24-1104-4ff7-86e2-1ca63e7f87c8" providerId="ADAL" clId="{E933DFFF-6A9F-471D-A1C9-8BB1E0C6D113}" dt="2022-03-17T06:53:51.216" v="3733" actId="478"/>
          <ac:spMkLst>
            <pc:docMk/>
            <pc:sldMk cId="2167713619" sldId="230719625"/>
            <ac:spMk id="26" creationId="{9900945C-D5BE-406D-BFE9-097C6830B78B}"/>
          </ac:spMkLst>
        </pc:spChg>
        <pc:spChg chg="add mod">
          <ac:chgData name="Muriel Bakassa Traore" userId="57a0cd24-1104-4ff7-86e2-1ca63e7f87c8" providerId="ADAL" clId="{E933DFFF-6A9F-471D-A1C9-8BB1E0C6D113}" dt="2022-03-17T06:51:13.856" v="3559" actId="1035"/>
          <ac:spMkLst>
            <pc:docMk/>
            <pc:sldMk cId="2167713619" sldId="230719625"/>
            <ac:spMk id="27" creationId="{955DD90D-A3DE-432F-8AF6-E3440E329609}"/>
          </ac:spMkLst>
        </pc:spChg>
        <pc:spChg chg="add mod">
          <ac:chgData name="Muriel Bakassa Traore" userId="57a0cd24-1104-4ff7-86e2-1ca63e7f87c8" providerId="ADAL" clId="{E933DFFF-6A9F-471D-A1C9-8BB1E0C6D113}" dt="2022-03-17T06:51:30.407" v="3567" actId="1035"/>
          <ac:spMkLst>
            <pc:docMk/>
            <pc:sldMk cId="2167713619" sldId="230719625"/>
            <ac:spMk id="30" creationId="{26962DCB-E765-4C22-A845-BC44632CA628}"/>
          </ac:spMkLst>
        </pc:spChg>
        <pc:spChg chg="add mod">
          <ac:chgData name="Muriel Bakassa Traore" userId="57a0cd24-1104-4ff7-86e2-1ca63e7f87c8" providerId="ADAL" clId="{E933DFFF-6A9F-471D-A1C9-8BB1E0C6D113}" dt="2022-03-17T06:51:34.815" v="3574" actId="1036"/>
          <ac:spMkLst>
            <pc:docMk/>
            <pc:sldMk cId="2167713619" sldId="230719625"/>
            <ac:spMk id="38" creationId="{040E3873-2C74-44BE-B1EB-B81DF38E0100}"/>
          </ac:spMkLst>
        </pc:spChg>
        <pc:spChg chg="add mod">
          <ac:chgData name="Muriel Bakassa Traore" userId="57a0cd24-1104-4ff7-86e2-1ca63e7f87c8" providerId="ADAL" clId="{E933DFFF-6A9F-471D-A1C9-8BB1E0C6D113}" dt="2022-03-17T06:51:53.708" v="3579" actId="20577"/>
          <ac:spMkLst>
            <pc:docMk/>
            <pc:sldMk cId="2167713619" sldId="230719625"/>
            <ac:spMk id="42" creationId="{F6812754-6C1B-4BB9-970B-F9C25E70CF95}"/>
          </ac:spMkLst>
        </pc:spChg>
        <pc:spChg chg="add mod">
          <ac:chgData name="Muriel Bakassa Traore" userId="57a0cd24-1104-4ff7-86e2-1ca63e7f87c8" providerId="ADAL" clId="{E933DFFF-6A9F-471D-A1C9-8BB1E0C6D113}" dt="2022-03-17T06:53:02.234" v="3679" actId="1035"/>
          <ac:spMkLst>
            <pc:docMk/>
            <pc:sldMk cId="2167713619" sldId="230719625"/>
            <ac:spMk id="56" creationId="{45D68587-5151-43B4-BB2F-3A279FE1914C}"/>
          </ac:spMkLst>
        </pc:spChg>
        <pc:spChg chg="add mod">
          <ac:chgData name="Muriel Bakassa Traore" userId="57a0cd24-1104-4ff7-86e2-1ca63e7f87c8" providerId="ADAL" clId="{E933DFFF-6A9F-471D-A1C9-8BB1E0C6D113}" dt="2022-03-17T06:53:35.789" v="3728" actId="1076"/>
          <ac:spMkLst>
            <pc:docMk/>
            <pc:sldMk cId="2167713619" sldId="230719625"/>
            <ac:spMk id="58" creationId="{601D6043-EABB-40E8-9092-123C9DB77541}"/>
          </ac:spMkLst>
        </pc:spChg>
        <pc:grpChg chg="del mod">
          <ac:chgData name="Muriel Bakassa Traore" userId="57a0cd24-1104-4ff7-86e2-1ca63e7f87c8" providerId="ADAL" clId="{E933DFFF-6A9F-471D-A1C9-8BB1E0C6D113}" dt="2022-03-17T06:41:44.624" v="2665" actId="478"/>
          <ac:grpSpMkLst>
            <pc:docMk/>
            <pc:sldMk cId="2167713619" sldId="230719625"/>
            <ac:grpSpMk id="23" creationId="{314391BD-421E-4D8B-860F-B4FF79B14B96}"/>
          </ac:grpSpMkLst>
        </pc:grpChg>
        <pc:grpChg chg="add mod">
          <ac:chgData name="Muriel Bakassa Traore" userId="57a0cd24-1104-4ff7-86e2-1ca63e7f87c8" providerId="ADAL" clId="{E933DFFF-6A9F-471D-A1C9-8BB1E0C6D113}" dt="2022-03-17T06:54:43.041" v="3746" actId="167"/>
          <ac:grpSpMkLst>
            <pc:docMk/>
            <pc:sldMk cId="2167713619" sldId="230719625"/>
            <ac:grpSpMk id="66" creationId="{4627F88D-4A3F-447C-8D87-0A65AD825168}"/>
          </ac:grpSpMkLst>
        </pc:grpChg>
        <pc:picChg chg="mod">
          <ac:chgData name="Muriel Bakassa Traore" userId="57a0cd24-1104-4ff7-86e2-1ca63e7f87c8" providerId="ADAL" clId="{E933DFFF-6A9F-471D-A1C9-8BB1E0C6D113}" dt="2022-03-17T06:41:37.406" v="2663" actId="554"/>
          <ac:picMkLst>
            <pc:docMk/>
            <pc:sldMk cId="2167713619" sldId="230719625"/>
            <ac:picMk id="12" creationId="{9F071CE9-1028-44DE-BD90-EF7629EDCEE1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18" creationId="{3521ADFE-B20F-4F11-9498-3FD16138860F}"/>
          </ac:picMkLst>
        </pc:picChg>
        <pc:picChg chg="mod">
          <ac:chgData name="Muriel Bakassa Traore" userId="57a0cd24-1104-4ff7-86e2-1ca63e7f87c8" providerId="ADAL" clId="{E933DFFF-6A9F-471D-A1C9-8BB1E0C6D113}" dt="2022-03-17T06:41:37.406" v="2663" actId="554"/>
          <ac:picMkLst>
            <pc:docMk/>
            <pc:sldMk cId="2167713619" sldId="230719625"/>
            <ac:picMk id="22" creationId="{B9DEE380-3A7C-4FE9-8B55-87CC9F533D8E}"/>
          </ac:picMkLst>
        </pc:picChg>
        <pc:picChg chg="mod">
          <ac:chgData name="Muriel Bakassa Traore" userId="57a0cd24-1104-4ff7-86e2-1ca63e7f87c8" providerId="ADAL" clId="{E933DFFF-6A9F-471D-A1C9-8BB1E0C6D113}" dt="2022-03-17T06:54:54.185" v="3749" actId="1076"/>
          <ac:picMkLst>
            <pc:docMk/>
            <pc:sldMk cId="2167713619" sldId="230719625"/>
            <ac:picMk id="24" creationId="{FC1B808B-6486-418C-BB06-02D6434984DA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64" creationId="{72E3E151-B2E9-4B91-B36B-94BA9AD8284C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65" creationId="{67B9CD16-3728-4307-BB4F-5992A7F91334}"/>
          </ac:picMkLst>
        </pc:picChg>
        <pc:picChg chg="add mod">
          <ac:chgData name="Muriel Bakassa Traore" userId="57a0cd24-1104-4ff7-86e2-1ca63e7f87c8" providerId="ADAL" clId="{E933DFFF-6A9F-471D-A1C9-8BB1E0C6D113}" dt="2022-03-17T06:54:50.943" v="3748" actId="1076"/>
          <ac:picMkLst>
            <pc:docMk/>
            <pc:sldMk cId="2167713619" sldId="230719625"/>
            <ac:picMk id="67" creationId="{F9B080D7-345E-449B-982A-99D6D4C3DBF1}"/>
          </ac:picMkLst>
        </pc:picChg>
        <pc:cxnChg chg="mod">
          <ac:chgData name="Muriel Bakassa Traore" userId="57a0cd24-1104-4ff7-86e2-1ca63e7f87c8" providerId="ADAL" clId="{E933DFFF-6A9F-471D-A1C9-8BB1E0C6D113}" dt="2022-03-17T06:51:44.020" v="3577" actId="14100"/>
          <ac:cxnSpMkLst>
            <pc:docMk/>
            <pc:sldMk cId="2167713619" sldId="230719625"/>
            <ac:cxnSpMk id="15" creationId="{C0115C91-E2D4-493B-9274-AFFD08D8D49E}"/>
          </ac:cxnSpMkLst>
        </pc:cxnChg>
        <pc:cxnChg chg="mod">
          <ac:chgData name="Muriel Bakassa Traore" userId="57a0cd24-1104-4ff7-86e2-1ca63e7f87c8" providerId="ADAL" clId="{E933DFFF-6A9F-471D-A1C9-8BB1E0C6D113}" dt="2022-03-17T06:51:46.379" v="3578" actId="14100"/>
          <ac:cxnSpMkLst>
            <pc:docMk/>
            <pc:sldMk cId="2167713619" sldId="230719625"/>
            <ac:cxnSpMk id="19" creationId="{040EE0F7-9CC1-4CB2-83A3-EE93C3ECF624}"/>
          </ac:cxnSpMkLst>
        </pc:cxnChg>
        <pc:cxnChg chg="add mod">
          <ac:chgData name="Muriel Bakassa Traore" userId="57a0cd24-1104-4ff7-86e2-1ca63e7f87c8" providerId="ADAL" clId="{E933DFFF-6A9F-471D-A1C9-8BB1E0C6D113}" dt="2022-03-17T06:51:41.784" v="3576" actId="14100"/>
          <ac:cxnSpMkLst>
            <pc:docMk/>
            <pc:sldMk cId="2167713619" sldId="230719625"/>
            <ac:cxnSpMk id="25" creationId="{D5B431F6-7481-41BD-89B0-42755E46339F}"/>
          </ac:cxnSpMkLst>
        </pc:cxnChg>
        <pc:cxnChg chg="add mod">
          <ac:chgData name="Muriel Bakassa Traore" userId="57a0cd24-1104-4ff7-86e2-1ca63e7f87c8" providerId="ADAL" clId="{E933DFFF-6A9F-471D-A1C9-8BB1E0C6D113}" dt="2022-03-17T06:51:39.169" v="3575" actId="14100"/>
          <ac:cxnSpMkLst>
            <pc:docMk/>
            <pc:sldMk cId="2167713619" sldId="230719625"/>
            <ac:cxnSpMk id="35" creationId="{9CFD0427-878C-4EE5-AEA3-84C487233863}"/>
          </ac:cxnSpMkLst>
        </pc:cxnChg>
        <pc:cxnChg chg="add mod">
          <ac:chgData name="Muriel Bakassa Traore" userId="57a0cd24-1104-4ff7-86e2-1ca63e7f87c8" providerId="ADAL" clId="{E933DFFF-6A9F-471D-A1C9-8BB1E0C6D113}" dt="2022-03-17T06:51:34.815" v="3574" actId="1036"/>
          <ac:cxnSpMkLst>
            <pc:docMk/>
            <pc:sldMk cId="2167713619" sldId="230719625"/>
            <ac:cxnSpMk id="39" creationId="{6B3CF2EF-0F35-44D2-A843-78AF5C8C607C}"/>
          </ac:cxnSpMkLst>
        </pc:cxnChg>
        <pc:cxnChg chg="add mod">
          <ac:chgData name="Muriel Bakassa Traore" userId="57a0cd24-1104-4ff7-86e2-1ca63e7f87c8" providerId="ADAL" clId="{E933DFFF-6A9F-471D-A1C9-8BB1E0C6D113}" dt="2022-03-17T06:53:48.400" v="3732" actId="14100"/>
          <ac:cxnSpMkLst>
            <pc:docMk/>
            <pc:sldMk cId="2167713619" sldId="230719625"/>
            <ac:cxnSpMk id="43" creationId="{552FF495-F04E-4DA3-B600-6E06F55F3BF0}"/>
          </ac:cxnSpMkLst>
        </pc:cxnChg>
        <pc:cxnChg chg="add mod">
          <ac:chgData name="Muriel Bakassa Traore" userId="57a0cd24-1104-4ff7-86e2-1ca63e7f87c8" providerId="ADAL" clId="{E933DFFF-6A9F-471D-A1C9-8BB1E0C6D113}" dt="2022-03-17T06:50:27.004" v="3451" actId="14100"/>
          <ac:cxnSpMkLst>
            <pc:docMk/>
            <pc:sldMk cId="2167713619" sldId="230719625"/>
            <ac:cxnSpMk id="44" creationId="{3DE44884-37FB-44E5-AAF0-8A6BAC2974C8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7:16:41.543" v="5013" actId="478"/>
        <pc:sldMkLst>
          <pc:docMk/>
          <pc:sldMk cId="136534651" sldId="230719626"/>
        </pc:sldMkLst>
        <pc:spChg chg="mod">
          <ac:chgData name="Muriel Bakassa Traore" userId="57a0cd24-1104-4ff7-86e2-1ca63e7f87c8" providerId="ADAL" clId="{E933DFFF-6A9F-471D-A1C9-8BB1E0C6D113}" dt="2022-03-17T07:02:41.706" v="4030" actId="20577"/>
          <ac:spMkLst>
            <pc:docMk/>
            <pc:sldMk cId="136534651" sldId="230719626"/>
            <ac:spMk id="4" creationId="{901C2F5A-65CD-4579-A9FE-261AE5618081}"/>
          </ac:spMkLst>
        </pc:spChg>
        <pc:spChg chg="del mod">
          <ac:chgData name="Muriel Bakassa Traore" userId="57a0cd24-1104-4ff7-86e2-1ca63e7f87c8" providerId="ADAL" clId="{E933DFFF-6A9F-471D-A1C9-8BB1E0C6D113}" dt="2022-03-17T07:03:07.416" v="4032" actId="478"/>
          <ac:spMkLst>
            <pc:docMk/>
            <pc:sldMk cId="136534651" sldId="230719626"/>
            <ac:spMk id="14" creationId="{A12C863A-DDD8-4D6C-B596-2F59D581C4DE}"/>
          </ac:spMkLst>
        </pc:spChg>
        <pc:spChg chg="mod">
          <ac:chgData name="Muriel Bakassa Traore" userId="57a0cd24-1104-4ff7-86e2-1ca63e7f87c8" providerId="ADAL" clId="{E933DFFF-6A9F-471D-A1C9-8BB1E0C6D113}" dt="2022-03-17T07:04:41.526" v="4122" actId="14100"/>
          <ac:spMkLst>
            <pc:docMk/>
            <pc:sldMk cId="136534651" sldId="230719626"/>
            <ac:spMk id="16" creationId="{1C30FDAB-7FF6-4CE7-8783-A946373A110D}"/>
          </ac:spMkLst>
        </pc:spChg>
        <pc:spChg chg="del">
          <ac:chgData name="Muriel Bakassa Traore" userId="57a0cd24-1104-4ff7-86e2-1ca63e7f87c8" providerId="ADAL" clId="{E933DFFF-6A9F-471D-A1C9-8BB1E0C6D113}" dt="2022-03-17T07:02:18.539" v="4009" actId="478"/>
          <ac:spMkLst>
            <pc:docMk/>
            <pc:sldMk cId="136534651" sldId="230719626"/>
            <ac:spMk id="17" creationId="{A1B5B628-2A7A-4A94-9735-B125AC88CBCF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1" creationId="{A81F260A-0835-4281-BC30-B69ED3B46664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5" creationId="{F7D9B1B8-A677-4336-9C79-69220EFFBF44}"/>
          </ac:spMkLst>
        </pc:spChg>
        <pc:spChg chg="del">
          <ac:chgData name="Muriel Bakassa Traore" userId="57a0cd24-1104-4ff7-86e2-1ca63e7f87c8" providerId="ADAL" clId="{E933DFFF-6A9F-471D-A1C9-8BB1E0C6D113}" dt="2022-03-17T07:03:56.009" v="4072" actId="478"/>
          <ac:spMkLst>
            <pc:docMk/>
            <pc:sldMk cId="136534651" sldId="230719626"/>
            <ac:spMk id="26" creationId="{9900945C-D5BE-406D-BFE9-097C6830B78B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7" creationId="{E9C6225F-7229-48D7-9417-237BC57E863D}"/>
          </ac:spMkLst>
        </pc:spChg>
        <pc:spChg chg="add del mod">
          <ac:chgData name="Muriel Bakassa Traore" userId="57a0cd24-1104-4ff7-86e2-1ca63e7f87c8" providerId="ADAL" clId="{E933DFFF-6A9F-471D-A1C9-8BB1E0C6D113}" dt="2022-03-17T07:07:48.690" v="4280" actId="478"/>
          <ac:spMkLst>
            <pc:docMk/>
            <pc:sldMk cId="136534651" sldId="230719626"/>
            <ac:spMk id="28" creationId="{E4C8B609-6D5E-4861-B4D8-52A46D70B042}"/>
          </ac:spMkLst>
        </pc:spChg>
        <pc:grpChg chg="add del mod">
          <ac:chgData name="Muriel Bakassa Traore" userId="57a0cd24-1104-4ff7-86e2-1ca63e7f87c8" providerId="ADAL" clId="{E933DFFF-6A9F-471D-A1C9-8BB1E0C6D113}" dt="2022-03-17T06:59:43.500" v="3818" actId="478"/>
          <ac:grpSpMkLst>
            <pc:docMk/>
            <pc:sldMk cId="136534651" sldId="230719626"/>
            <ac:grpSpMk id="23" creationId="{314391BD-421E-4D8B-860F-B4FF79B14B96}"/>
          </ac:grpSpMkLst>
        </pc:grpChg>
        <pc:picChg chg="mod">
          <ac:chgData name="Muriel Bakassa Traore" userId="57a0cd24-1104-4ff7-86e2-1ca63e7f87c8" providerId="ADAL" clId="{E933DFFF-6A9F-471D-A1C9-8BB1E0C6D113}" dt="2022-03-17T06:59:40.251" v="3817" actId="554"/>
          <ac:picMkLst>
            <pc:docMk/>
            <pc:sldMk cId="136534651" sldId="230719626"/>
            <ac:picMk id="12" creationId="{9F071CE9-1028-44DE-BD90-EF7629EDCEE1}"/>
          </ac:picMkLst>
        </pc:picChg>
        <pc:picChg chg="add del mod">
          <ac:chgData name="Muriel Bakassa Traore" userId="57a0cd24-1104-4ff7-86e2-1ca63e7f87c8" providerId="ADAL" clId="{E933DFFF-6A9F-471D-A1C9-8BB1E0C6D113}" dt="2022-03-17T06:59:25.251" v="3784"/>
          <ac:picMkLst>
            <pc:docMk/>
            <pc:sldMk cId="136534651" sldId="230719626"/>
            <ac:picMk id="18" creationId="{4AC1A23E-7C8D-46D7-96D3-9364D9BCEC07}"/>
          </ac:picMkLst>
        </pc:picChg>
        <pc:picChg chg="add mod">
          <ac:chgData name="Muriel Bakassa Traore" userId="57a0cd24-1104-4ff7-86e2-1ca63e7f87c8" providerId="ADAL" clId="{E933DFFF-6A9F-471D-A1C9-8BB1E0C6D113}" dt="2022-03-17T06:59:47.751" v="3819" actId="167"/>
          <ac:picMkLst>
            <pc:docMk/>
            <pc:sldMk cId="136534651" sldId="230719626"/>
            <ac:picMk id="20" creationId="{971CF797-553E-47E9-BE1E-188FD07277B3}"/>
          </ac:picMkLst>
        </pc:picChg>
        <pc:picChg chg="mod">
          <ac:chgData name="Muriel Bakassa Traore" userId="57a0cd24-1104-4ff7-86e2-1ca63e7f87c8" providerId="ADAL" clId="{E933DFFF-6A9F-471D-A1C9-8BB1E0C6D113}" dt="2022-03-17T06:59:40.251" v="3817" actId="554"/>
          <ac:picMkLst>
            <pc:docMk/>
            <pc:sldMk cId="136534651" sldId="230719626"/>
            <ac:picMk id="22" creationId="{B9DEE380-3A7C-4FE9-8B55-87CC9F533D8E}"/>
          </ac:picMkLst>
        </pc:picChg>
        <pc:picChg chg="add del">
          <ac:chgData name="Muriel Bakassa Traore" userId="57a0cd24-1104-4ff7-86e2-1ca63e7f87c8" providerId="ADAL" clId="{E933DFFF-6A9F-471D-A1C9-8BB1E0C6D113}" dt="2022-03-17T07:08:52.285" v="4302" actId="478"/>
          <ac:picMkLst>
            <pc:docMk/>
            <pc:sldMk cId="136534651" sldId="230719626"/>
            <ac:picMk id="24" creationId="{FC1B808B-6486-418C-BB06-02D6434984DA}"/>
          </ac:picMkLst>
        </pc:picChg>
        <pc:cxnChg chg="del mod">
          <ac:chgData name="Muriel Bakassa Traore" userId="57a0cd24-1104-4ff7-86e2-1ca63e7f87c8" providerId="ADAL" clId="{E933DFFF-6A9F-471D-A1C9-8BB1E0C6D113}" dt="2022-03-17T07:03:09.515" v="4033" actId="478"/>
          <ac:cxnSpMkLst>
            <pc:docMk/>
            <pc:sldMk cId="136534651" sldId="230719626"/>
            <ac:cxnSpMk id="15" creationId="{C0115C91-E2D4-493B-9274-AFFD08D8D49E}"/>
          </ac:cxnSpMkLst>
        </pc:cxnChg>
        <pc:cxnChg chg="mod">
          <ac:chgData name="Muriel Bakassa Traore" userId="57a0cd24-1104-4ff7-86e2-1ca63e7f87c8" providerId="ADAL" clId="{E933DFFF-6A9F-471D-A1C9-8BB1E0C6D113}" dt="2022-03-17T07:04:41.526" v="4122" actId="14100"/>
          <ac:cxnSpMkLst>
            <pc:docMk/>
            <pc:sldMk cId="136534651" sldId="230719626"/>
            <ac:cxnSpMk id="19" creationId="{040EE0F7-9CC1-4CB2-83A3-EE93C3ECF624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7:17:27.373" v="5031" actId="14100"/>
        <pc:sldMkLst>
          <pc:docMk/>
          <pc:sldMk cId="537984385" sldId="230719627"/>
        </pc:sldMkLst>
        <pc:spChg chg="mod">
          <ac:chgData name="Muriel Bakassa Traore" userId="57a0cd24-1104-4ff7-86e2-1ca63e7f87c8" providerId="ADAL" clId="{E933DFFF-6A9F-471D-A1C9-8BB1E0C6D113}" dt="2022-03-17T07:11:29.388" v="4570" actId="20577"/>
          <ac:spMkLst>
            <pc:docMk/>
            <pc:sldMk cId="537984385" sldId="230719627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7:12:55.247" v="4700" actId="1037"/>
          <ac:spMkLst>
            <pc:docMk/>
            <pc:sldMk cId="537984385" sldId="230719627"/>
            <ac:spMk id="16" creationId="{1C30FDAB-7FF6-4CE7-8783-A946373A110D}"/>
          </ac:spMkLst>
        </pc:spChg>
        <pc:spChg chg="add mod">
          <ac:chgData name="Muriel Bakassa Traore" userId="57a0cd24-1104-4ff7-86e2-1ca63e7f87c8" providerId="ADAL" clId="{E933DFFF-6A9F-471D-A1C9-8BB1E0C6D113}" dt="2022-03-17T07:15:47.735" v="4998" actId="1036"/>
          <ac:spMkLst>
            <pc:docMk/>
            <pc:sldMk cId="537984385" sldId="230719627"/>
            <ac:spMk id="17" creationId="{7E2C3EAE-548C-4256-A32B-843264340A3C}"/>
          </ac:spMkLst>
        </pc:spChg>
        <pc:spChg chg="add mod">
          <ac:chgData name="Muriel Bakassa Traore" userId="57a0cd24-1104-4ff7-86e2-1ca63e7f87c8" providerId="ADAL" clId="{E933DFFF-6A9F-471D-A1C9-8BB1E0C6D113}" dt="2022-03-17T07:17:27.373" v="5031" actId="14100"/>
          <ac:spMkLst>
            <pc:docMk/>
            <pc:sldMk cId="537984385" sldId="230719627"/>
            <ac:spMk id="18" creationId="{1D3EE1CF-F255-4AA3-BA3F-987B2FE8CCB2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1" creationId="{A81F260A-0835-4281-BC30-B69ED3B46664}"/>
          </ac:spMkLst>
        </pc:spChg>
        <pc:spChg chg="add mod">
          <ac:chgData name="Muriel Bakassa Traore" userId="57a0cd24-1104-4ff7-86e2-1ca63e7f87c8" providerId="ADAL" clId="{E933DFFF-6A9F-471D-A1C9-8BB1E0C6D113}" dt="2022-03-17T07:13:42.630" v="4774" actId="1076"/>
          <ac:spMkLst>
            <pc:docMk/>
            <pc:sldMk cId="537984385" sldId="230719627"/>
            <ac:spMk id="22" creationId="{4EDEC6E0-CCFF-4B88-A6CF-10B9DBD66F30}"/>
          </ac:spMkLst>
        </pc:spChg>
        <pc:spChg chg="add mod">
          <ac:chgData name="Muriel Bakassa Traore" userId="57a0cd24-1104-4ff7-86e2-1ca63e7f87c8" providerId="ADAL" clId="{E933DFFF-6A9F-471D-A1C9-8BB1E0C6D113}" dt="2022-03-17T07:14:02.593" v="4819" actId="20577"/>
          <ac:spMkLst>
            <pc:docMk/>
            <pc:sldMk cId="537984385" sldId="230719627"/>
            <ac:spMk id="23" creationId="{5F98BEEB-D93E-49B3-985B-DB9216F912B5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5" creationId="{F7D9B1B8-A677-4336-9C79-69220EFFBF44}"/>
          </ac:spMkLst>
        </pc:spChg>
        <pc:spChg chg="add mod">
          <ac:chgData name="Muriel Bakassa Traore" userId="57a0cd24-1104-4ff7-86e2-1ca63e7f87c8" providerId="ADAL" clId="{E933DFFF-6A9F-471D-A1C9-8BB1E0C6D113}" dt="2022-03-17T07:15:00.572" v="4859" actId="20577"/>
          <ac:spMkLst>
            <pc:docMk/>
            <pc:sldMk cId="537984385" sldId="230719627"/>
            <ac:spMk id="26" creationId="{AF37E026-8A07-4AA3-9CD0-59780C057608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7" creationId="{E9C6225F-7229-48D7-9417-237BC57E863D}"/>
          </ac:spMkLst>
        </pc:spChg>
        <pc:spChg chg="add mod">
          <ac:chgData name="Muriel Bakassa Traore" userId="57a0cd24-1104-4ff7-86e2-1ca63e7f87c8" providerId="ADAL" clId="{E933DFFF-6A9F-471D-A1C9-8BB1E0C6D113}" dt="2022-03-17T07:15:44.339" v="4989" actId="14100"/>
          <ac:spMkLst>
            <pc:docMk/>
            <pc:sldMk cId="537984385" sldId="230719627"/>
            <ac:spMk id="28" creationId="{D27BD1C2-D409-44D3-B568-EAAAF9ABC903}"/>
          </ac:spMkLst>
        </pc:spChg>
        <pc:picChg chg="add mod">
          <ac:chgData name="Muriel Bakassa Traore" userId="57a0cd24-1104-4ff7-86e2-1ca63e7f87c8" providerId="ADAL" clId="{E933DFFF-6A9F-471D-A1C9-8BB1E0C6D113}" dt="2022-03-17T07:15:55.280" v="5002" actId="1076"/>
          <ac:picMkLst>
            <pc:docMk/>
            <pc:sldMk cId="537984385" sldId="230719627"/>
            <ac:picMk id="12" creationId="{810080BA-7895-410B-BE5F-7C50C4569791}"/>
          </ac:picMkLst>
        </pc:picChg>
        <pc:picChg chg="del">
          <ac:chgData name="Muriel Bakassa Traore" userId="57a0cd24-1104-4ff7-86e2-1ca63e7f87c8" providerId="ADAL" clId="{E933DFFF-6A9F-471D-A1C9-8BB1E0C6D113}" dt="2022-03-17T07:08:44.434" v="4300" actId="478"/>
          <ac:picMkLst>
            <pc:docMk/>
            <pc:sldMk cId="537984385" sldId="230719627"/>
            <ac:picMk id="20" creationId="{971CF797-553E-47E9-BE1E-188FD07277B3}"/>
          </ac:picMkLst>
        </pc:picChg>
        <pc:picChg chg="del">
          <ac:chgData name="Muriel Bakassa Traore" userId="57a0cd24-1104-4ff7-86e2-1ca63e7f87c8" providerId="ADAL" clId="{E933DFFF-6A9F-471D-A1C9-8BB1E0C6D113}" dt="2022-03-17T07:08:47.817" v="4301" actId="478"/>
          <ac:picMkLst>
            <pc:docMk/>
            <pc:sldMk cId="537984385" sldId="230719627"/>
            <ac:picMk id="24" creationId="{FC1B808B-6486-418C-BB06-02D6434984DA}"/>
          </ac:picMkLst>
        </pc:picChg>
        <pc:cxnChg chg="mod">
          <ac:chgData name="Muriel Bakassa Traore" userId="57a0cd24-1104-4ff7-86e2-1ca63e7f87c8" providerId="ADAL" clId="{E933DFFF-6A9F-471D-A1C9-8BB1E0C6D113}" dt="2022-03-17T07:12:55.247" v="4700" actId="1037"/>
          <ac:cxnSpMkLst>
            <pc:docMk/>
            <pc:sldMk cId="537984385" sldId="230719627"/>
            <ac:cxnSpMk id="19" creationId="{040EE0F7-9CC1-4CB2-83A3-EE93C3ECF624}"/>
          </ac:cxnSpMkLst>
        </pc:cxnChg>
        <pc:cxnChg chg="add mod">
          <ac:chgData name="Muriel Bakassa Traore" userId="57a0cd24-1104-4ff7-86e2-1ca63e7f87c8" providerId="ADAL" clId="{E933DFFF-6A9F-471D-A1C9-8BB1E0C6D113}" dt="2022-03-17T07:17:27.373" v="5031" actId="14100"/>
          <ac:cxnSpMkLst>
            <pc:docMk/>
            <pc:sldMk cId="537984385" sldId="230719627"/>
            <ac:cxnSpMk id="29" creationId="{EF4BF6C4-A859-4AA2-BBED-96BECF95E35B}"/>
          </ac:cxnSpMkLst>
        </pc:cxnChg>
        <pc:cxnChg chg="add mod">
          <ac:chgData name="Muriel Bakassa Traore" userId="57a0cd24-1104-4ff7-86e2-1ca63e7f87c8" providerId="ADAL" clId="{E933DFFF-6A9F-471D-A1C9-8BB1E0C6D113}" dt="2022-03-17T07:16:05.003" v="5006" actId="14100"/>
          <ac:cxnSpMkLst>
            <pc:docMk/>
            <pc:sldMk cId="537984385" sldId="230719627"/>
            <ac:cxnSpMk id="30" creationId="{0C38576A-DEDA-49F3-AFBC-3FF3C9F4AB2E}"/>
          </ac:cxnSpMkLst>
        </pc:cxnChg>
        <pc:cxnChg chg="add mod">
          <ac:chgData name="Muriel Bakassa Traore" userId="57a0cd24-1104-4ff7-86e2-1ca63e7f87c8" providerId="ADAL" clId="{E933DFFF-6A9F-471D-A1C9-8BB1E0C6D113}" dt="2022-03-17T07:16:14.411" v="5009" actId="14100"/>
          <ac:cxnSpMkLst>
            <pc:docMk/>
            <pc:sldMk cId="537984385" sldId="230719627"/>
            <ac:cxnSpMk id="31" creationId="{A40BE0E6-7D38-406D-8973-365D08F34C93}"/>
          </ac:cxnSpMkLst>
        </pc:cxnChg>
        <pc:cxnChg chg="add mod">
          <ac:chgData name="Muriel Bakassa Traore" userId="57a0cd24-1104-4ff7-86e2-1ca63e7f87c8" providerId="ADAL" clId="{E933DFFF-6A9F-471D-A1C9-8BB1E0C6D113}" dt="2022-03-17T07:16:25.124" v="5012" actId="14100"/>
          <ac:cxnSpMkLst>
            <pc:docMk/>
            <pc:sldMk cId="537984385" sldId="230719627"/>
            <ac:cxnSpMk id="32" creationId="{5B2F9B52-A31A-492A-A2A8-36E7E53094BD}"/>
          </ac:cxnSpMkLst>
        </pc:cxnChg>
        <pc:cxnChg chg="add mod">
          <ac:chgData name="Muriel Bakassa Traore" userId="57a0cd24-1104-4ff7-86e2-1ca63e7f87c8" providerId="ADAL" clId="{E933DFFF-6A9F-471D-A1C9-8BB1E0C6D113}" dt="2022-03-17T07:16:59.325" v="5016" actId="14100"/>
          <ac:cxnSpMkLst>
            <pc:docMk/>
            <pc:sldMk cId="537984385" sldId="230719627"/>
            <ac:cxnSpMk id="34" creationId="{29C63B93-D8C2-4825-81C4-EB10988E4F6C}"/>
          </ac:cxnSpMkLst>
        </pc:cxnChg>
      </pc:sldChg>
      <pc:sldChg chg="delSp add mod">
        <pc:chgData name="Muriel Bakassa Traore" userId="57a0cd24-1104-4ff7-86e2-1ca63e7f87c8" providerId="ADAL" clId="{E933DFFF-6A9F-471D-A1C9-8BB1E0C6D113}" dt="2022-03-17T07:18:02.868" v="5034" actId="478"/>
        <pc:sldMkLst>
          <pc:docMk/>
          <pc:sldMk cId="3611529885" sldId="230719628"/>
        </pc:sldMkLst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4" creationId="{CE953ABC-01E1-41D1-9EE8-2FA3E29AA767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5" creationId="{94E11FCE-368B-4A12-BA5E-933BD494D5A3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6" creationId="{E8FDD2D5-B420-4406-A0FF-A026DC1DEEAE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7" creationId="{E7FEB200-5783-40E8-93CB-F03CC3759970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8" creationId="{BBE1EB91-7A14-4D21-8BA2-6A44A781B609}"/>
          </ac:spMkLst>
        </pc:spChg>
      </pc:sldChg>
      <pc:sldChg chg="add">
        <pc:chgData name="Muriel Bakassa Traore" userId="57a0cd24-1104-4ff7-86e2-1ca63e7f87c8" providerId="ADAL" clId="{E933DFFF-6A9F-471D-A1C9-8BB1E0C6D113}" dt="2022-03-18T10:34:48.132" v="5176"/>
        <pc:sldMkLst>
          <pc:docMk/>
          <pc:sldMk cId="821286765" sldId="230719629"/>
        </pc:sldMkLst>
      </pc:sldChg>
      <pc:sldMasterChg chg="modSldLayout">
        <pc:chgData name="Muriel Bakassa Traore" userId="57a0cd24-1104-4ff7-86e2-1ca63e7f87c8" providerId="ADAL" clId="{E933DFFF-6A9F-471D-A1C9-8BB1E0C6D113}" dt="2022-03-17T07:19:14.036" v="5086"/>
        <pc:sldMasterMkLst>
          <pc:docMk/>
          <pc:sldMasterMk cId="1499314434" sldId="2147483668"/>
        </pc:sldMasterMkLst>
        <pc:sldLayoutChg chg="modSp mod">
          <pc:chgData name="Muriel Bakassa Traore" userId="57a0cd24-1104-4ff7-86e2-1ca63e7f87c8" providerId="ADAL" clId="{E933DFFF-6A9F-471D-A1C9-8BB1E0C6D113}" dt="2022-03-17T07:19:10.996" v="5085"/>
          <pc:sldLayoutMkLst>
            <pc:docMk/>
            <pc:sldMasterMk cId="1499314434" sldId="2147483668"/>
            <pc:sldLayoutMk cId="3257555805" sldId="2147483669"/>
          </pc:sldLayoutMkLst>
          <pc:spChg chg="mod">
            <ac:chgData name="Muriel Bakassa Traore" userId="57a0cd24-1104-4ff7-86e2-1ca63e7f87c8" providerId="ADAL" clId="{E933DFFF-6A9F-471D-A1C9-8BB1E0C6D113}" dt="2022-03-17T07:19:10.996" v="5085"/>
            <ac:spMkLst>
              <pc:docMk/>
              <pc:sldMasterMk cId="1499314434" sldId="2147483668"/>
              <pc:sldLayoutMk cId="3257555805" sldId="2147483669"/>
              <ac:spMk id="13" creationId="{C0145E43-6943-BC44-8613-59CBD5A58BCA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35.483" v="5077"/>
          <pc:sldLayoutMkLst>
            <pc:docMk/>
            <pc:sldMasterMk cId="1499314434" sldId="2147483668"/>
            <pc:sldLayoutMk cId="1874023281" sldId="2147483671"/>
          </pc:sldLayoutMkLst>
          <pc:spChg chg="mod">
            <ac:chgData name="Muriel Bakassa Traore" userId="57a0cd24-1104-4ff7-86e2-1ca63e7f87c8" providerId="ADAL" clId="{E933DFFF-6A9F-471D-A1C9-8BB1E0C6D113}" dt="2022-03-17T07:18:35.483" v="5077"/>
            <ac:spMkLst>
              <pc:docMk/>
              <pc:sldMasterMk cId="1499314434" sldId="2147483668"/>
              <pc:sldLayoutMk cId="1874023281" sldId="2147483671"/>
              <ac:spMk id="20" creationId="{DFDEC6E2-7E3C-9E41-8681-32F97B8C6C09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9:02.601" v="5084"/>
          <pc:sldLayoutMkLst>
            <pc:docMk/>
            <pc:sldMasterMk cId="1499314434" sldId="2147483668"/>
            <pc:sldLayoutMk cId="947835991" sldId="2147483672"/>
          </pc:sldLayoutMkLst>
          <pc:spChg chg="mod">
            <ac:chgData name="Muriel Bakassa Traore" userId="57a0cd24-1104-4ff7-86e2-1ca63e7f87c8" providerId="ADAL" clId="{E933DFFF-6A9F-471D-A1C9-8BB1E0C6D113}" dt="2022-03-17T07:19:02.601" v="5084"/>
            <ac:spMkLst>
              <pc:docMk/>
              <pc:sldMasterMk cId="1499314434" sldId="2147483668"/>
              <pc:sldLayoutMk cId="947835991" sldId="2147483672"/>
              <ac:spMk id="12" creationId="{7A383187-D814-E74B-9A0D-A2BD9F3D298C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9:14.036" v="5086"/>
          <pc:sldLayoutMkLst>
            <pc:docMk/>
            <pc:sldMasterMk cId="1499314434" sldId="2147483668"/>
            <pc:sldLayoutMk cId="1335969585" sldId="2147483673"/>
          </pc:sldLayoutMkLst>
          <pc:spChg chg="mod">
            <ac:chgData name="Muriel Bakassa Traore" userId="57a0cd24-1104-4ff7-86e2-1ca63e7f87c8" providerId="ADAL" clId="{E933DFFF-6A9F-471D-A1C9-8BB1E0C6D113}" dt="2022-03-17T07:19:14.036" v="5086"/>
            <ac:spMkLst>
              <pc:docMk/>
              <pc:sldMasterMk cId="1499314434" sldId="2147483668"/>
              <pc:sldLayoutMk cId="1335969585" sldId="2147483673"/>
              <ac:spMk id="12" creationId="{2B859A87-B1E0-4044-8157-E71691372C06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5.249" v="5082"/>
          <pc:sldLayoutMkLst>
            <pc:docMk/>
            <pc:sldMasterMk cId="1499314434" sldId="2147483668"/>
            <pc:sldLayoutMk cId="3059511818" sldId="2147483674"/>
          </pc:sldLayoutMkLst>
          <pc:spChg chg="mod">
            <ac:chgData name="Muriel Bakassa Traore" userId="57a0cd24-1104-4ff7-86e2-1ca63e7f87c8" providerId="ADAL" clId="{E933DFFF-6A9F-471D-A1C9-8BB1E0C6D113}" dt="2022-03-17T07:18:55.249" v="5082"/>
            <ac:spMkLst>
              <pc:docMk/>
              <pc:sldMasterMk cId="1499314434" sldId="2147483668"/>
              <pc:sldLayoutMk cId="3059511818" sldId="2147483674"/>
              <ac:spMk id="13" creationId="{E30CA11C-B037-8E48-B945-69C3DE227325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0.973" v="5078"/>
          <pc:sldLayoutMkLst>
            <pc:docMk/>
            <pc:sldMasterMk cId="1499314434" sldId="2147483668"/>
            <pc:sldLayoutMk cId="3265436970" sldId="2147483675"/>
          </pc:sldLayoutMkLst>
          <pc:spChg chg="mod">
            <ac:chgData name="Muriel Bakassa Traore" userId="57a0cd24-1104-4ff7-86e2-1ca63e7f87c8" providerId="ADAL" clId="{E933DFFF-6A9F-471D-A1C9-8BB1E0C6D113}" dt="2022-03-17T07:18:40.973" v="5078"/>
            <ac:spMkLst>
              <pc:docMk/>
              <pc:sldMasterMk cId="1499314434" sldId="2147483668"/>
              <pc:sldLayoutMk cId="3265436970" sldId="2147483675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8.401" v="5083"/>
          <pc:sldLayoutMkLst>
            <pc:docMk/>
            <pc:sldMasterMk cId="1499314434" sldId="2147483668"/>
            <pc:sldLayoutMk cId="2953564470" sldId="2147483716"/>
          </pc:sldLayoutMkLst>
          <pc:spChg chg="mod">
            <ac:chgData name="Muriel Bakassa Traore" userId="57a0cd24-1104-4ff7-86e2-1ca63e7f87c8" providerId="ADAL" clId="{E933DFFF-6A9F-471D-A1C9-8BB1E0C6D113}" dt="2022-03-17T07:18:58.401" v="5083"/>
            <ac:spMkLst>
              <pc:docMk/>
              <pc:sldMasterMk cId="1499314434" sldId="2147483668"/>
              <pc:sldLayoutMk cId="2953564470" sldId="2147483716"/>
              <ac:spMk id="13" creationId="{E30CA11C-B037-8E48-B945-69C3DE227325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9.943" v="5080"/>
          <pc:sldLayoutMkLst>
            <pc:docMk/>
            <pc:sldMasterMk cId="1499314434" sldId="2147483668"/>
            <pc:sldLayoutMk cId="1064491839" sldId="2147483717"/>
          </pc:sldLayoutMkLst>
          <pc:spChg chg="mod">
            <ac:chgData name="Muriel Bakassa Traore" userId="57a0cd24-1104-4ff7-86e2-1ca63e7f87c8" providerId="ADAL" clId="{E933DFFF-6A9F-471D-A1C9-8BB1E0C6D113}" dt="2022-03-17T07:18:49.943" v="5080"/>
            <ac:spMkLst>
              <pc:docMk/>
              <pc:sldMasterMk cId="1499314434" sldId="2147483668"/>
              <pc:sldLayoutMk cId="1064491839" sldId="2147483717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2.784" v="5081"/>
          <pc:sldLayoutMkLst>
            <pc:docMk/>
            <pc:sldMasterMk cId="1499314434" sldId="2147483668"/>
            <pc:sldLayoutMk cId="1296959204" sldId="2147483718"/>
          </pc:sldLayoutMkLst>
          <pc:spChg chg="mod">
            <ac:chgData name="Muriel Bakassa Traore" userId="57a0cd24-1104-4ff7-86e2-1ca63e7f87c8" providerId="ADAL" clId="{E933DFFF-6A9F-471D-A1C9-8BB1E0C6D113}" dt="2022-03-17T07:18:52.784" v="5081"/>
            <ac:spMkLst>
              <pc:docMk/>
              <pc:sldMasterMk cId="1499314434" sldId="2147483668"/>
              <pc:sldLayoutMk cId="1296959204" sldId="2147483718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6.037" v="5079"/>
          <pc:sldLayoutMkLst>
            <pc:docMk/>
            <pc:sldMasterMk cId="1499314434" sldId="2147483668"/>
            <pc:sldLayoutMk cId="4045488275" sldId="2147483719"/>
          </pc:sldLayoutMkLst>
          <pc:spChg chg="mod">
            <ac:chgData name="Muriel Bakassa Traore" userId="57a0cd24-1104-4ff7-86e2-1ca63e7f87c8" providerId="ADAL" clId="{E933DFFF-6A9F-471D-A1C9-8BB1E0C6D113}" dt="2022-03-17T07:18:46.037" v="5079"/>
            <ac:spMkLst>
              <pc:docMk/>
              <pc:sldMasterMk cId="1499314434" sldId="2147483668"/>
              <pc:sldLayoutMk cId="4045488275" sldId="2147483719"/>
              <ac:spMk id="8" creationId="{E9814A38-F43C-6641-9359-555D391D98F8}"/>
            </ac:spMkLst>
          </pc:spChg>
        </pc:sldLayoutChg>
        <pc:sldLayoutChg chg="modSp">
          <pc:chgData name="Muriel Bakassa Traore" userId="57a0cd24-1104-4ff7-86e2-1ca63e7f87c8" providerId="ADAL" clId="{E933DFFF-6A9F-471D-A1C9-8BB1E0C6D113}" dt="2022-03-17T07:18:23.280" v="5076" actId="20577"/>
          <pc:sldLayoutMkLst>
            <pc:docMk/>
            <pc:sldMasterMk cId="1499314434" sldId="2147483668"/>
            <pc:sldLayoutMk cId="2630794127" sldId="2147483722"/>
          </pc:sldLayoutMkLst>
          <pc:spChg chg="mod">
            <ac:chgData name="Muriel Bakassa Traore" userId="57a0cd24-1104-4ff7-86e2-1ca63e7f87c8" providerId="ADAL" clId="{E933DFFF-6A9F-471D-A1C9-8BB1E0C6D113}" dt="2022-03-17T07:18:23.280" v="5076" actId="20577"/>
            <ac:spMkLst>
              <pc:docMk/>
              <pc:sldMasterMk cId="1499314434" sldId="2147483668"/>
              <pc:sldLayoutMk cId="2630794127" sldId="2147483722"/>
              <ac:spMk id="13" creationId="{E30CA11C-B037-8E48-B945-69C3DE22732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AB5A41-F7BB-5B45-8406-53FAF30F4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002B9B-3729-D046-BD04-BD4A9E10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F53A3-D88A-7648-B088-8F25B950B55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1A13A4-6082-274F-B128-8042AC6CE2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495A50-1997-FC49-9C85-2C0CC4306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E018-1185-9346-A9CF-393C6DBAD9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0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5C94-4397-B542-9142-3C7D82A7601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91A9D-FBD1-6549-8392-1A40951E00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489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6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408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253"/>
          <a:stretch/>
        </p:blipFill>
        <p:spPr>
          <a:xfrm>
            <a:off x="0" y="3748"/>
            <a:ext cx="12192001" cy="560314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850898" y="4535186"/>
            <a:ext cx="6761760" cy="831762"/>
          </a:xfrm>
          <a:prstGeom prst="rect">
            <a:avLst/>
          </a:prstGeom>
        </p:spPr>
        <p:txBody>
          <a:bodyPr anchor="t"/>
          <a:lstStyle>
            <a:lvl1pPr>
              <a:defRPr sz="3000" cap="all" spc="-60"/>
            </a:lvl1pPr>
          </a:lstStyle>
          <a:p>
            <a:r>
              <a:t>Titre de la présentation</a:t>
            </a:r>
          </a:p>
        </p:txBody>
      </p:sp>
      <p:pic>
        <p:nvPicPr>
          <p:cNvPr id="20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272" y="363758"/>
            <a:ext cx="3135456" cy="339246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Ligne"/>
          <p:cNvSpPr/>
          <p:nvPr/>
        </p:nvSpPr>
        <p:spPr>
          <a:xfrm>
            <a:off x="843137" y="4449887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39428" y="4449887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807602" y="4092141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t>Sur titre de la présentation</a:t>
            </a:r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E7F21C3-C973-D74D-B54D-44DF4AC21C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C0145E43-6943-BC44-8613-59CBD5A58BCA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575558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25207"/>
          <a:stretch/>
        </p:blipFill>
        <p:spPr>
          <a:xfrm>
            <a:off x="-1" y="-13855"/>
            <a:ext cx="12192001" cy="1472537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Ligne"/>
          <p:cNvSpPr/>
          <p:nvPr/>
        </p:nvSpPr>
        <p:spPr>
          <a:xfrm>
            <a:off x="327103" y="1006372"/>
            <a:ext cx="7623618" cy="0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7971052" y="999061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48" name="Ligne"/>
          <p:cNvSpPr/>
          <p:nvPr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960" y="-130625"/>
            <a:ext cx="6984241" cy="113334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CB49F1B-E482-C642-8571-1C5552E66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19" name="Logo-ReMES.png" descr="Logo-ReMES.png">
            <a:extLst>
              <a:ext uri="{FF2B5EF4-FFF2-40B4-BE49-F238E27FC236}">
                <a16:creationId xmlns:a16="http://schemas.microsoft.com/office/drawing/2014/main" id="{970D7B19-CD8E-CE4E-80E2-AF4AF98201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55732" y="-37842"/>
            <a:ext cx="1453308" cy="157243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Auteur et date">
            <a:extLst>
              <a:ext uri="{FF2B5EF4-FFF2-40B4-BE49-F238E27FC236}">
                <a16:creationId xmlns:a16="http://schemas.microsoft.com/office/drawing/2014/main" id="{DFDEC6E2-7E3C-9E41-8681-32F97B8C6C09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8740232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6543697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E5485AB1-A227-4EDB-9891-6F42EF6ECF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45488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0644918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BEC92112-7E05-4651-8DF2-940B6266A4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969592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0595118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9535644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ES-masque PPT2.jpg" descr="MES-masque PPT2.jpg">
            <a:extLst>
              <a:ext uri="{FF2B5EF4-FFF2-40B4-BE49-F238E27FC236}">
                <a16:creationId xmlns:a16="http://schemas.microsoft.com/office/drawing/2014/main" id="{9D85E3DD-9BFB-A842-8C58-B6B0A0C69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3DD48768-1DAF-9745-9152-FA78A48B27BD}"/>
              </a:ext>
            </a:extLst>
          </p:cNvPr>
          <p:cNvSpPr txBox="1">
            <a:spLocks/>
          </p:cNvSpPr>
          <p:nvPr userDrawn="1"/>
        </p:nvSpPr>
        <p:spPr>
          <a:xfrm>
            <a:off x="11626833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>
              <a:defRPr lang="fr-FR"/>
            </a:defPPr>
            <a:lvl1pPr marL="0" algn="l" defTabSz="292100" rtl="0" eaLnBrk="1" latinLnBrk="0" hangingPunct="1">
              <a:defRPr sz="900" kern="12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Ligne">
            <a:extLst>
              <a:ext uri="{FF2B5EF4-FFF2-40B4-BE49-F238E27FC236}">
                <a16:creationId xmlns:a16="http://schemas.microsoft.com/office/drawing/2014/main" id="{B204E05A-E282-2945-B2CF-94B0A7B24C53}"/>
              </a:ext>
            </a:extLst>
          </p:cNvPr>
          <p:cNvSpPr/>
          <p:nvPr userDrawn="1"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" name="Ligne">
            <a:extLst>
              <a:ext uri="{FF2B5EF4-FFF2-40B4-BE49-F238E27FC236}">
                <a16:creationId xmlns:a16="http://schemas.microsoft.com/office/drawing/2014/main" id="{AD57DF94-146D-7B42-8BBB-DA85D3E8177E}"/>
              </a:ext>
            </a:extLst>
          </p:cNvPr>
          <p:cNvSpPr/>
          <p:nvPr userDrawn="1"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A0710F5B-F91A-F643-B997-C9D2C94775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659" y="362603"/>
            <a:ext cx="2707085" cy="29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re de la présentation">
            <a:extLst>
              <a:ext uri="{FF2B5EF4-FFF2-40B4-BE49-F238E27FC236}">
                <a16:creationId xmlns:a16="http://schemas.microsoft.com/office/drawing/2014/main" id="{DFFB3011-F3C8-B848-B232-BFB5F7BBA78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0D0F5D2-F873-674C-9AE6-AEB49A6857DA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6B06AC1-B997-6E41-852D-06E90637F9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7A383187-D814-E74B-9A0D-A2BD9F3D298C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9478359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743"/>
          <a:stretch/>
        </p:blipFill>
        <p:spPr>
          <a:xfrm>
            <a:off x="-1" y="1874"/>
            <a:ext cx="12192001" cy="556958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794902" y="2025265"/>
            <a:ext cx="6761760" cy="1263055"/>
          </a:xfrm>
          <a:prstGeom prst="rect">
            <a:avLst/>
          </a:prstGeom>
        </p:spPr>
        <p:txBody>
          <a:bodyPr anchor="b"/>
          <a:lstStyle>
            <a:lvl1pPr>
              <a:defRPr sz="3000" cap="all" spc="-60"/>
            </a:lvl1pPr>
          </a:lstStyle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1" name="Ligne"/>
          <p:cNvSpPr/>
          <p:nvPr/>
        </p:nvSpPr>
        <p:spPr>
          <a:xfrm>
            <a:off x="830437" y="3429000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26728" y="3429000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794902" y="3537024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rPr dirty="0"/>
              <a:t>Sur 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7D54A3-EE03-1B43-BF95-133AE8DDE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2B859A87-B1E0-4044-8157-E71691372C06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3359695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rPr dirty="0"/>
              <a:t>TITRE CHAPITRE</a:t>
            </a:r>
          </a:p>
        </p:txBody>
      </p:sp>
    </p:spTree>
    <p:extLst>
      <p:ext uri="{BB962C8B-B14F-4D97-AF65-F5344CB8AC3E}">
        <p14:creationId xmlns:p14="http://schemas.microsoft.com/office/powerpoint/2010/main" val="2379281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90657A-EA41-284A-B4C4-EFC9AFD722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4057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B008386-3309-413E-88CE-C2AD9AB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11242266" cy="644908"/>
          </a:xfrm>
        </p:spPr>
        <p:txBody>
          <a:bodyPr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1070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54880"/>
            <a:ext cx="6985000" cy="682625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436655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399861-74A9-43F1-B287-77DA6B8E0490}"/>
              </a:ext>
            </a:extLst>
          </p:cNvPr>
          <p:cNvSpPr/>
          <p:nvPr userDrawn="1"/>
        </p:nvSpPr>
        <p:spPr>
          <a:xfrm>
            <a:off x="0" y="0"/>
            <a:ext cx="12204000" cy="5569200"/>
          </a:xfrm>
          <a:prstGeom prst="rect">
            <a:avLst/>
          </a:prstGeom>
          <a:solidFill>
            <a:srgbClr val="005CA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8965349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>
            <a:extLst>
              <a:ext uri="{FF2B5EF4-FFF2-40B4-BE49-F238E27FC236}">
                <a16:creationId xmlns:a16="http://schemas.microsoft.com/office/drawing/2014/main" id="{1BF34AE7-AC77-41F0-A5FC-C838F14AA2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18614311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9306965" cy="1133342"/>
          </a:xfrm>
          <a:ln>
            <a:noFill/>
          </a:ln>
        </p:spPr>
        <p:txBody>
          <a:bodyPr anchor="b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6307941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81BD397F-28D0-874F-A288-715BA3E334F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2" name="MES-masque PPT2.jpg" descr="MES-masque PPT2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526249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Ligne"/>
          <p:cNvSpPr/>
          <p:nvPr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" name="Ligne"/>
          <p:cNvSpPr/>
          <p:nvPr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2" name="Auteur et date">
            <a:extLst>
              <a:ext uri="{FF2B5EF4-FFF2-40B4-BE49-F238E27FC236}">
                <a16:creationId xmlns:a16="http://schemas.microsoft.com/office/drawing/2014/main" id="{3B143CDB-F1B2-8D4B-B969-3F84D572A05A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4993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0" r:id="rId3"/>
    <p:sldLayoutId id="2147483677" r:id="rId4"/>
    <p:sldLayoutId id="2147483720" r:id="rId5"/>
    <p:sldLayoutId id="2147483724" r:id="rId6"/>
    <p:sldLayoutId id="2147483721" r:id="rId7"/>
    <p:sldLayoutId id="2147483723" r:id="rId8"/>
    <p:sldLayoutId id="2147483722" r:id="rId9"/>
    <p:sldLayoutId id="2147483671" r:id="rId10"/>
    <p:sldLayoutId id="2147483675" r:id="rId11"/>
    <p:sldLayoutId id="2147483719" r:id="rId12"/>
    <p:sldLayoutId id="2147483717" r:id="rId13"/>
    <p:sldLayoutId id="2147483718" r:id="rId14"/>
    <p:sldLayoutId id="2147483674" r:id="rId15"/>
    <p:sldLayoutId id="2147483716" r:id="rId16"/>
    <p:sldLayoutId id="2147483672" r:id="rId17"/>
  </p:sldLayoutIdLst>
  <p:transition spd="med"/>
  <p:hf hdr="0" dt="0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6" Type="http://schemas.openxmlformats.org/officeDocument/2006/relationships/image" Target="../media/image13.png"/><Relationship Id="rId5" Type="http://schemas.openxmlformats.org/officeDocument/2006/relationships/image" Target="../media/image27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3.png"/><Relationship Id="rId5" Type="http://schemas.openxmlformats.org/officeDocument/2006/relationships/slide" Target="slide19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" Target="slide15.xml"/><Relationship Id="rId9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5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4.png"/><Relationship Id="rId5" Type="http://schemas.openxmlformats.org/officeDocument/2006/relationships/slide" Target="slide16.xml"/><Relationship Id="rId4" Type="http://schemas.openxmlformats.org/officeDocument/2006/relationships/image" Target="../media/image33.png"/><Relationship Id="rId9" Type="http://schemas.openxmlformats.org/officeDocument/2006/relationships/image" Target="../media/image1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5" Type="http://schemas.openxmlformats.org/officeDocument/2006/relationships/image" Target="../media/image37.pn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image" Target="../media/image39.png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hyperlink" Target="https://www.monespacesante.fr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tags" Target="../tags/tag3.xml"/><Relationship Id="rId7" Type="http://schemas.openxmlformats.org/officeDocument/2006/relationships/slide" Target="slide1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" Target="slide9.xml"/><Relationship Id="rId11" Type="http://schemas.openxmlformats.org/officeDocument/2006/relationships/image" Target="../media/image14.svg"/><Relationship Id="rId5" Type="http://schemas.openxmlformats.org/officeDocument/2006/relationships/image" Target="../media/image22.png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6.xml"/><Relationship Id="rId7" Type="http://schemas.openxmlformats.org/officeDocument/2006/relationships/slide" Target="slide19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4.svg"/><Relationship Id="rId4" Type="http://schemas.openxmlformats.org/officeDocument/2006/relationships/tags" Target="../tags/tag7.xml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re de la prés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PAS A PAS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FDD607B-992F-7E49-8DA4-804F468D84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0898" y="3976507"/>
            <a:ext cx="4629472" cy="379591"/>
          </a:xfrm>
        </p:spPr>
        <p:txBody>
          <a:bodyPr/>
          <a:lstStyle/>
          <a:p>
            <a:pPr lvl="0" algn="l" defTabSz="914400"/>
            <a:r>
              <a:rPr lang="en-US" sz="1800" cap="none" dirty="0"/>
              <a:t>SE CONNECTER À MON ESPACE SANTÉ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8FD615-D215-4A83-9216-E9022260998C}"/>
              </a:ext>
            </a:extLst>
          </p:cNvPr>
          <p:cNvSpPr txBox="1"/>
          <p:nvPr/>
        </p:nvSpPr>
        <p:spPr>
          <a:xfrm>
            <a:off x="850898" y="5238708"/>
            <a:ext cx="6217920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Ecrans en date de fin décembre 2021 – </a:t>
            </a:r>
            <a:r>
              <a:rPr lang="fr-FR" sz="1000" i="1" dirty="0">
                <a:solidFill>
                  <a:srgbClr val="5E5E5E"/>
                </a:solidFill>
                <a:sym typeface="Helvetica Neue"/>
              </a:rPr>
              <a:t>évolution de l’outil en continue</a:t>
            </a:r>
            <a:endParaRPr kumimoji="0" lang="fr-FR" sz="10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9345598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Identifiant oublié</a:t>
            </a:r>
          </a:p>
        </p:txBody>
      </p:sp>
    </p:spTree>
    <p:extLst>
      <p:ext uri="{BB962C8B-B14F-4D97-AF65-F5344CB8AC3E}">
        <p14:creationId xmlns:p14="http://schemas.microsoft.com/office/powerpoint/2010/main" val="117026192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B936E4B4-127A-4396-8A6B-12442ECCE63B}"/>
              </a:ext>
            </a:extLst>
          </p:cNvPr>
          <p:cNvGrpSpPr/>
          <p:nvPr/>
        </p:nvGrpSpPr>
        <p:grpSpPr>
          <a:xfrm>
            <a:off x="2663662" y="1343306"/>
            <a:ext cx="7229475" cy="4557999"/>
            <a:chOff x="2663662" y="1343306"/>
            <a:chExt cx="7229475" cy="45579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4D46481-7D59-4615-9C78-8BA5C01AC7F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2663662" y="1343306"/>
              <a:ext cx="7229475" cy="4557999"/>
            </a:xfrm>
            <a:prstGeom prst="rect">
              <a:avLst/>
            </a:prstGeom>
          </p:spPr>
        </p:pic>
        <p:pic>
          <p:nvPicPr>
            <p:cNvPr id="21" name="Picture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EE97A204-3CBF-42AD-968C-7B43870D8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84747" y="4003998"/>
              <a:ext cx="957155" cy="487722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0A1DF5-795B-4268-8E3D-1DF4C10F57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10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57E9D0-9337-4342-9466-40928E140F0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9DEE18-E6F7-4527-A471-2566B8A1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J’ai oublié mon identifiant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335CD2-CB4D-409A-93D7-86A2523B7C83}"/>
              </a:ext>
            </a:extLst>
          </p:cNvPr>
          <p:cNvGrpSpPr/>
          <p:nvPr/>
        </p:nvGrpSpPr>
        <p:grpSpPr>
          <a:xfrm>
            <a:off x="446647" y="2567640"/>
            <a:ext cx="3042787" cy="596074"/>
            <a:chOff x="446647" y="3067555"/>
            <a:chExt cx="3042787" cy="596074"/>
          </a:xfrm>
        </p:grpSpPr>
        <p:cxnSp>
          <p:nvCxnSpPr>
            <p:cNvPr id="9" name="Connecteur droit avec flèche 19">
              <a:extLst>
                <a:ext uri="{FF2B5EF4-FFF2-40B4-BE49-F238E27FC236}">
                  <a16:creationId xmlns:a16="http://schemas.microsoft.com/office/drawing/2014/main" id="{C5923131-9779-4C49-A12A-937D88CC5D8E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2246647" y="3365592"/>
              <a:ext cx="1242787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C91A7B-853F-4480-A22C-9FE78EAA4152}"/>
                </a:ext>
              </a:extLst>
            </p:cNvPr>
            <p:cNvSpPr/>
            <p:nvPr/>
          </p:nvSpPr>
          <p:spPr>
            <a:xfrm>
              <a:off x="446647" y="3067555"/>
              <a:ext cx="1800000" cy="596074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renseigne mon numéro de sécurité sociale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F50A61-1CBD-4A1C-9632-CF3EA671340E}"/>
              </a:ext>
            </a:extLst>
          </p:cNvPr>
          <p:cNvGrpSpPr/>
          <p:nvPr/>
        </p:nvGrpSpPr>
        <p:grpSpPr>
          <a:xfrm>
            <a:off x="446647" y="3390515"/>
            <a:ext cx="3042787" cy="491709"/>
            <a:chOff x="446647" y="3171919"/>
            <a:chExt cx="3042787" cy="491709"/>
          </a:xfrm>
        </p:grpSpPr>
        <p:cxnSp>
          <p:nvCxnSpPr>
            <p:cNvPr id="12" name="Connecteur droit avec flèche 19">
              <a:extLst>
                <a:ext uri="{FF2B5EF4-FFF2-40B4-BE49-F238E27FC236}">
                  <a16:creationId xmlns:a16="http://schemas.microsoft.com/office/drawing/2014/main" id="{08A9B2E3-81FD-499D-979C-EDFEF4D3CEE7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2246647" y="3417774"/>
              <a:ext cx="1242787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DDC3405-AF12-4FC5-AF50-8CC267614831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renseigne ma date de naissance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9B13769-46F4-4222-9CE7-2366A303B5E4}"/>
              </a:ext>
            </a:extLst>
          </p:cNvPr>
          <p:cNvGrpSpPr/>
          <p:nvPr/>
        </p:nvGrpSpPr>
        <p:grpSpPr>
          <a:xfrm>
            <a:off x="446647" y="4352925"/>
            <a:ext cx="3791978" cy="492962"/>
            <a:chOff x="487150" y="5391150"/>
            <a:chExt cx="3791978" cy="49296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118F7F-957E-4CAB-92D9-12680EAFDE31}"/>
                </a:ext>
              </a:extLst>
            </p:cNvPr>
            <p:cNvSpPr/>
            <p:nvPr/>
          </p:nvSpPr>
          <p:spPr>
            <a:xfrm>
              <a:off x="487150" y="5467059"/>
              <a:ext cx="1800000" cy="417053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afin de continuer</a:t>
              </a:r>
            </a:p>
          </p:txBody>
        </p:sp>
        <p:cxnSp>
          <p:nvCxnSpPr>
            <p:cNvPr id="16" name="Connecteur droit avec flèche 64">
              <a:extLst>
                <a:ext uri="{FF2B5EF4-FFF2-40B4-BE49-F238E27FC236}">
                  <a16:creationId xmlns:a16="http://schemas.microsoft.com/office/drawing/2014/main" id="{25ECE1DA-E20A-4CD7-B9EB-11ACC80BD0C2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2287150" y="5391150"/>
              <a:ext cx="1991978" cy="28443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Graphic 22" descr="Touchscreen with solid fill">
            <a:extLst>
              <a:ext uri="{FF2B5EF4-FFF2-40B4-BE49-F238E27FC236}">
                <a16:creationId xmlns:a16="http://schemas.microsoft.com/office/drawing/2014/main" id="{45C3B01C-1B95-40CE-9A55-88C2A5549A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95903" y="428734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72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9DFD54C-52B1-4295-A5FB-0FA8A2674A63}"/>
              </a:ext>
            </a:extLst>
          </p:cNvPr>
          <p:cNvGrpSpPr/>
          <p:nvPr/>
        </p:nvGrpSpPr>
        <p:grpSpPr>
          <a:xfrm>
            <a:off x="3899630" y="1067081"/>
            <a:ext cx="7168191" cy="4557999"/>
            <a:chOff x="3899630" y="1067081"/>
            <a:chExt cx="7168191" cy="45579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7647836-7F00-4977-B423-340DB8E281A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899630" y="1067081"/>
              <a:ext cx="7168191" cy="4557999"/>
            </a:xfrm>
            <a:prstGeom prst="rect">
              <a:avLst/>
            </a:prstGeom>
          </p:spPr>
        </p:pic>
        <p:pic>
          <p:nvPicPr>
            <p:cNvPr id="8" name="Picture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A754529-6CB0-409A-A91F-75E664C4A2BB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4"/>
            <a:srcRect l="42467" t="68328" r="41056" b="19970"/>
            <a:stretch/>
          </p:blipFill>
          <p:spPr>
            <a:xfrm>
              <a:off x="6923769" y="4191637"/>
              <a:ext cx="1181100" cy="533371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FE2535-A827-4079-9B55-E047674E69A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11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F9536-6F5E-47A1-8C9C-51F36F9B767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807CF1-0811-4D3C-BF90-CAE8EE7BB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Mon identifiant est envoyé 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198242-6D68-4329-878C-32CC465087FF}"/>
              </a:ext>
            </a:extLst>
          </p:cNvPr>
          <p:cNvSpPr/>
          <p:nvPr/>
        </p:nvSpPr>
        <p:spPr>
          <a:xfrm>
            <a:off x="1190854" y="4128934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me connecter</a:t>
            </a:r>
          </a:p>
        </p:txBody>
      </p:sp>
      <p:cxnSp>
        <p:nvCxnSpPr>
          <p:cNvPr id="7" name="Connecteur droit avec flèche 19">
            <a:extLst>
              <a:ext uri="{FF2B5EF4-FFF2-40B4-BE49-F238E27FC236}">
                <a16:creationId xmlns:a16="http://schemas.microsoft.com/office/drawing/2014/main" id="{02171807-ACA8-4EE9-BFDE-C25B1EEE10FC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58893" y="4426971"/>
            <a:ext cx="3614689" cy="0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 descr="Touchscreen with solid fill">
            <a:extLst>
              <a:ext uri="{FF2B5EF4-FFF2-40B4-BE49-F238E27FC236}">
                <a16:creationId xmlns:a16="http://schemas.microsoft.com/office/drawing/2014/main" id="{BB34BDAE-2AB0-437C-ABC6-1B9993BDD2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55010" y="44730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79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12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Mot de passe oublié</a:t>
            </a:r>
          </a:p>
        </p:txBody>
      </p:sp>
    </p:spTree>
    <p:extLst>
      <p:ext uri="{BB962C8B-B14F-4D97-AF65-F5344CB8AC3E}">
        <p14:creationId xmlns:p14="http://schemas.microsoft.com/office/powerpoint/2010/main" val="151432620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8C89E98-AB62-4B3F-97B1-9E4BD9C03533}"/>
              </a:ext>
            </a:extLst>
          </p:cNvPr>
          <p:cNvGrpSpPr/>
          <p:nvPr/>
        </p:nvGrpSpPr>
        <p:grpSpPr>
          <a:xfrm>
            <a:off x="2702568" y="872822"/>
            <a:ext cx="6837444" cy="5789771"/>
            <a:chOff x="2702568" y="872822"/>
            <a:chExt cx="6837444" cy="578977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66C34AB-7194-4C17-8BC8-0CFF0925346D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2702568" y="872822"/>
              <a:ext cx="6837444" cy="5789771"/>
            </a:xfrm>
            <a:prstGeom prst="rect">
              <a:avLst/>
            </a:prstGeom>
          </p:spPr>
        </p:pic>
        <p:pic>
          <p:nvPicPr>
            <p:cNvPr id="50" name="Picture 49">
              <a:hlinkClick r:id="rId4" action="ppaction://hlinksldjump"/>
              <a:extLst>
                <a:ext uri="{FF2B5EF4-FFF2-40B4-BE49-F238E27FC236}">
                  <a16:creationId xmlns:a16="http://schemas.microsoft.com/office/drawing/2014/main" id="{23345501-B57E-4B9C-9E59-2E6A869DB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71578" y="5675586"/>
              <a:ext cx="902286" cy="371888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0A1DF5-795B-4268-8E3D-1DF4C10F57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13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57E9D0-9337-4342-9466-40928E140F0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9DEE18-E6F7-4527-A471-2566B8A1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J’ai oublié mon mot de passe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A5C18B-A877-4704-8468-3AD3F4514946}"/>
              </a:ext>
            </a:extLst>
          </p:cNvPr>
          <p:cNvGrpSpPr/>
          <p:nvPr/>
        </p:nvGrpSpPr>
        <p:grpSpPr>
          <a:xfrm>
            <a:off x="5370786" y="3993282"/>
            <a:ext cx="3723843" cy="1176997"/>
            <a:chOff x="6597858" y="4086615"/>
            <a:chExt cx="4353921" cy="1377375"/>
          </a:xfrm>
        </p:grpSpPr>
        <p:cxnSp>
          <p:nvCxnSpPr>
            <p:cNvPr id="11" name="Straight Arrow Connector 45">
              <a:extLst>
                <a:ext uri="{FF2B5EF4-FFF2-40B4-BE49-F238E27FC236}">
                  <a16:creationId xmlns:a16="http://schemas.microsoft.com/office/drawing/2014/main" id="{4E7C0266-EA04-418B-AE90-B86B593A0347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6597858" y="4775303"/>
              <a:ext cx="2403426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Image 4">
              <a:extLst>
                <a:ext uri="{FF2B5EF4-FFF2-40B4-BE49-F238E27FC236}">
                  <a16:creationId xmlns:a16="http://schemas.microsoft.com/office/drawing/2014/main" id="{C2D31C28-85C8-48E1-ACB9-0244E43D7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01284" y="4086615"/>
              <a:ext cx="1950495" cy="137737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9B353E-6BAF-4433-B508-F5DFA9727917}"/>
              </a:ext>
            </a:extLst>
          </p:cNvPr>
          <p:cNvGrpSpPr/>
          <p:nvPr/>
        </p:nvGrpSpPr>
        <p:grpSpPr>
          <a:xfrm>
            <a:off x="446647" y="4581781"/>
            <a:ext cx="3115703" cy="586581"/>
            <a:chOff x="487150" y="4677031"/>
            <a:chExt cx="3115703" cy="58658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55A65A-E919-4386-AD98-7DEDACB1D844}"/>
                </a:ext>
              </a:extLst>
            </p:cNvPr>
            <p:cNvSpPr/>
            <p:nvPr/>
          </p:nvSpPr>
          <p:spPr>
            <a:xfrm>
              <a:off x="487150" y="4677031"/>
              <a:ext cx="1800000" cy="58658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renseigne mon numéro de série de carte Vitale</a:t>
              </a:r>
            </a:p>
          </p:txBody>
        </p:sp>
        <p:cxnSp>
          <p:nvCxnSpPr>
            <p:cNvPr id="15" name="Connecteur droit avec flèche 64">
              <a:extLst>
                <a:ext uri="{FF2B5EF4-FFF2-40B4-BE49-F238E27FC236}">
                  <a16:creationId xmlns:a16="http://schemas.microsoft.com/office/drawing/2014/main" id="{64E1D85A-C441-4616-A9E9-D59CEEC6383A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2287150" y="4970322"/>
              <a:ext cx="1315703" cy="221787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BB398C-AAB4-4B82-B851-D3DFCE73A3F3}"/>
              </a:ext>
            </a:extLst>
          </p:cNvPr>
          <p:cNvGrpSpPr/>
          <p:nvPr/>
        </p:nvGrpSpPr>
        <p:grpSpPr>
          <a:xfrm>
            <a:off x="446647" y="2072340"/>
            <a:ext cx="3042787" cy="596074"/>
            <a:chOff x="446647" y="3067555"/>
            <a:chExt cx="3042787" cy="596074"/>
          </a:xfrm>
        </p:grpSpPr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89AC3637-3BB6-4721-9E8B-32CA28CD9A45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2246647" y="3365592"/>
              <a:ext cx="1242787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83CD45-934B-4A93-8F15-DD54081AB130}"/>
                </a:ext>
              </a:extLst>
            </p:cNvPr>
            <p:cNvSpPr/>
            <p:nvPr/>
          </p:nvSpPr>
          <p:spPr>
            <a:xfrm>
              <a:off x="446647" y="3067555"/>
              <a:ext cx="1800000" cy="596074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renseigne mon numéro de sécurité sociale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B13DB89-C743-4E52-8690-41B10E5EE4D8}"/>
              </a:ext>
            </a:extLst>
          </p:cNvPr>
          <p:cNvGrpSpPr/>
          <p:nvPr/>
        </p:nvGrpSpPr>
        <p:grpSpPr>
          <a:xfrm>
            <a:off x="446647" y="5467059"/>
            <a:ext cx="3715778" cy="417053"/>
            <a:chOff x="487150" y="5467059"/>
            <a:chExt cx="3715778" cy="41705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8F4E22-3732-4962-B8AE-F96CE6FB169F}"/>
                </a:ext>
              </a:extLst>
            </p:cNvPr>
            <p:cNvSpPr/>
            <p:nvPr/>
          </p:nvSpPr>
          <p:spPr>
            <a:xfrm>
              <a:off x="487150" y="5467059"/>
              <a:ext cx="1800000" cy="417053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afin de continuer</a:t>
              </a:r>
            </a:p>
          </p:txBody>
        </p:sp>
        <p:cxnSp>
          <p:nvCxnSpPr>
            <p:cNvPr id="27" name="Connecteur droit avec flèche 64">
              <a:extLst>
                <a:ext uri="{FF2B5EF4-FFF2-40B4-BE49-F238E27FC236}">
                  <a16:creationId xmlns:a16="http://schemas.microsoft.com/office/drawing/2014/main" id="{87556F2C-47F6-4C76-BAB9-75214EDF2248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2287150" y="5675586"/>
              <a:ext cx="1915778" cy="66423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3D89532-2FB5-49BD-96D2-D939B1D31A72}"/>
              </a:ext>
            </a:extLst>
          </p:cNvPr>
          <p:cNvGrpSpPr/>
          <p:nvPr/>
        </p:nvGrpSpPr>
        <p:grpSpPr>
          <a:xfrm>
            <a:off x="5370786" y="2512839"/>
            <a:ext cx="3723843" cy="1416498"/>
            <a:chOff x="6598434" y="2473409"/>
            <a:chExt cx="4353921" cy="1657650"/>
          </a:xfrm>
        </p:grpSpPr>
        <p:cxnSp>
          <p:nvCxnSpPr>
            <p:cNvPr id="29" name="Connecteur droit avec flèche 57">
              <a:extLst>
                <a:ext uri="{FF2B5EF4-FFF2-40B4-BE49-F238E27FC236}">
                  <a16:creationId xmlns:a16="http://schemas.microsoft.com/office/drawing/2014/main" id="{78F1B2D6-5EFB-4162-9146-E6F46F8A0D27}"/>
                </a:ext>
              </a:extLst>
            </p:cNvPr>
            <p:cNvCxnSpPr>
              <a:cxnSpLocks/>
              <a:stCxn id="30" idx="1"/>
            </p:cNvCxnSpPr>
            <p:nvPr/>
          </p:nvCxnSpPr>
          <p:spPr>
            <a:xfrm flipH="1">
              <a:off x="6598434" y="3240707"/>
              <a:ext cx="2406944" cy="890352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Image 2">
              <a:extLst>
                <a:ext uri="{FF2B5EF4-FFF2-40B4-BE49-F238E27FC236}">
                  <a16:creationId xmlns:a16="http://schemas.microsoft.com/office/drawing/2014/main" id="{EB9A8345-231F-45EE-A6BD-00FAEFB0E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05378" y="2473409"/>
              <a:ext cx="1946977" cy="1534596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61A3464-D582-4A9A-91B5-EC2780A52F23}"/>
              </a:ext>
            </a:extLst>
          </p:cNvPr>
          <p:cNvGrpSpPr/>
          <p:nvPr/>
        </p:nvGrpSpPr>
        <p:grpSpPr>
          <a:xfrm>
            <a:off x="446647" y="3938863"/>
            <a:ext cx="3042787" cy="491709"/>
            <a:chOff x="446647" y="3171919"/>
            <a:chExt cx="3042787" cy="491709"/>
          </a:xfrm>
        </p:grpSpPr>
        <p:cxnSp>
          <p:nvCxnSpPr>
            <p:cNvPr id="32" name="Connecteur droit avec flèche 19">
              <a:extLst>
                <a:ext uri="{FF2B5EF4-FFF2-40B4-BE49-F238E27FC236}">
                  <a16:creationId xmlns:a16="http://schemas.microsoft.com/office/drawing/2014/main" id="{7D85707F-9AA5-4760-A2B9-A0AE545F4A56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>
              <a:off x="2246647" y="3417774"/>
              <a:ext cx="1242787" cy="1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E3F399-7CA3-4A4C-8C96-5692F4DFFF92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sélectionne mon type de carte Vitale</a:t>
              </a:r>
            </a:p>
          </p:txBody>
        </p:sp>
      </p:grp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209EB3D2-F261-4062-8C14-FD4AC455357A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5273002" y="5170279"/>
            <a:ext cx="2987513" cy="284773"/>
          </a:xfrm>
          <a:prstGeom prst="bentConnector2">
            <a:avLst/>
          </a:prstGeom>
          <a:noFill/>
          <a:ln w="25400" cap="flat">
            <a:solidFill>
              <a:schemeClr val="bg2">
                <a:lumMod val="90000"/>
              </a:schemeClr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5" name="Graphic 34" descr="Touchscreen with solid fill">
            <a:extLst>
              <a:ext uri="{FF2B5EF4-FFF2-40B4-BE49-F238E27FC236}">
                <a16:creationId xmlns:a16="http://schemas.microsoft.com/office/drawing/2014/main" id="{EA411CC9-8A9B-43D6-A5B7-CB15B8557F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14525" y="5915790"/>
            <a:ext cx="252000" cy="252000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9F4DC163-54FC-4D92-94D3-6634EF00A2EF}"/>
              </a:ext>
            </a:extLst>
          </p:cNvPr>
          <p:cNvGrpSpPr/>
          <p:nvPr/>
        </p:nvGrpSpPr>
        <p:grpSpPr>
          <a:xfrm>
            <a:off x="446647" y="2819015"/>
            <a:ext cx="3042787" cy="491709"/>
            <a:chOff x="446647" y="3171919"/>
            <a:chExt cx="3042787" cy="491709"/>
          </a:xfrm>
        </p:grpSpPr>
        <p:cxnSp>
          <p:nvCxnSpPr>
            <p:cNvPr id="40" name="Connecteur droit avec flèche 19">
              <a:extLst>
                <a:ext uri="{FF2B5EF4-FFF2-40B4-BE49-F238E27FC236}">
                  <a16:creationId xmlns:a16="http://schemas.microsoft.com/office/drawing/2014/main" id="{1FA6D777-745E-4669-A52F-7378841E7DB3}"/>
                </a:ext>
              </a:extLst>
            </p:cNvPr>
            <p:cNvCxnSpPr>
              <a:cxnSpLocks/>
              <a:stCxn id="41" idx="3"/>
            </p:cNvCxnSpPr>
            <p:nvPr/>
          </p:nvCxnSpPr>
          <p:spPr>
            <a:xfrm>
              <a:off x="2246647" y="3417774"/>
              <a:ext cx="1242787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5FF4223-A28F-4581-9B26-FE75BC23E823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renseigne ma date de naissance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1926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D0637D3D-22C8-4AFB-9E38-7150D5E15FA4}"/>
              </a:ext>
            </a:extLst>
          </p:cNvPr>
          <p:cNvGrpSpPr/>
          <p:nvPr/>
        </p:nvGrpSpPr>
        <p:grpSpPr>
          <a:xfrm>
            <a:off x="6002013" y="1833871"/>
            <a:ext cx="5013740" cy="3163971"/>
            <a:chOff x="6002013" y="1833871"/>
            <a:chExt cx="5013740" cy="316397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F25CF12-3A10-482F-A3EB-AFECE6EE324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002013" y="1833871"/>
              <a:ext cx="5013740" cy="3163971"/>
            </a:xfrm>
            <a:prstGeom prst="rect">
              <a:avLst/>
            </a:prstGeom>
          </p:spPr>
        </p:pic>
        <p:pic>
          <p:nvPicPr>
            <p:cNvPr id="25" name="Picture 24">
              <a:hlinkClick r:id="rId5" action="ppaction://hlinksldjump"/>
              <a:extLst>
                <a:ext uri="{FF2B5EF4-FFF2-40B4-BE49-F238E27FC236}">
                  <a16:creationId xmlns:a16="http://schemas.microsoft.com/office/drawing/2014/main" id="{DD8EA4C2-6AAB-4727-BB28-B85A684F5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1432" y="3355657"/>
              <a:ext cx="640135" cy="35969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DF2059-1072-4F24-98BF-2F29C047FD22}"/>
              </a:ext>
            </a:extLst>
          </p:cNvPr>
          <p:cNvGrpSpPr/>
          <p:nvPr/>
        </p:nvGrpSpPr>
        <p:grpSpPr>
          <a:xfrm>
            <a:off x="704038" y="1860158"/>
            <a:ext cx="5013740" cy="3137684"/>
            <a:chOff x="704038" y="1860158"/>
            <a:chExt cx="5013740" cy="31376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B827D72-B9AE-445B-BCF4-BD962930F15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704038" y="1860158"/>
              <a:ext cx="5013740" cy="3137684"/>
            </a:xfrm>
            <a:prstGeom prst="rect">
              <a:avLst/>
            </a:prstGeom>
          </p:spPr>
        </p:pic>
        <p:pic>
          <p:nvPicPr>
            <p:cNvPr id="24" name="Picture 23">
              <a:hlinkClick r:id="rId5" action="ppaction://hlinksldjump"/>
              <a:extLst>
                <a:ext uri="{FF2B5EF4-FFF2-40B4-BE49-F238E27FC236}">
                  <a16:creationId xmlns:a16="http://schemas.microsoft.com/office/drawing/2014/main" id="{12D26E05-3469-442A-997A-C2FBBCBEE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3265" y="3355656"/>
              <a:ext cx="640135" cy="359695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FC674D-A82F-4D4F-96A1-A8A4ECC6CAC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14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DEBDE-613A-4A33-B2DC-17D13A99AF3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B95980-0342-4E2F-A2BB-EFE99E8BF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J’ai oublié mon mot de passe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3694233-8592-4CD9-B3FB-433D814699AB}"/>
              </a:ext>
            </a:extLst>
          </p:cNvPr>
          <p:cNvGrpSpPr/>
          <p:nvPr/>
        </p:nvGrpSpPr>
        <p:grpSpPr>
          <a:xfrm>
            <a:off x="463404" y="1069152"/>
            <a:ext cx="6178028" cy="2010932"/>
            <a:chOff x="446646" y="3067555"/>
            <a:chExt cx="6178028" cy="2010932"/>
          </a:xfrm>
        </p:grpSpPr>
        <p:cxnSp>
          <p:nvCxnSpPr>
            <p:cNvPr id="8" name="Connecteur droit avec flèche 19">
              <a:extLst>
                <a:ext uri="{FF2B5EF4-FFF2-40B4-BE49-F238E27FC236}">
                  <a16:creationId xmlns:a16="http://schemas.microsoft.com/office/drawing/2014/main" id="{D2727945-D946-483C-8412-A22470A4AD1F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2514685" y="3365592"/>
              <a:ext cx="4109989" cy="1712895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FAC997-10F2-4A5E-BF21-4F00F9BBF399}"/>
                </a:ext>
              </a:extLst>
            </p:cNvPr>
            <p:cNvSpPr/>
            <p:nvPr/>
          </p:nvSpPr>
          <p:spPr>
            <a:xfrm>
              <a:off x="446646" y="3067555"/>
              <a:ext cx="2068039" cy="596074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saisis le code reçu par mail ou par téléphone</a:t>
              </a:r>
            </a:p>
          </p:txBody>
        </p:sp>
      </p:grp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381E727A-442B-48ED-A445-F613BEBD4C73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497424" y="1665226"/>
            <a:ext cx="0" cy="1337856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B8AD82A-F3FE-4061-BE53-EDE5F821778C}"/>
              </a:ext>
            </a:extLst>
          </p:cNvPr>
          <p:cNvSpPr/>
          <p:nvPr/>
        </p:nvSpPr>
        <p:spPr>
          <a:xfrm>
            <a:off x="5966055" y="5559108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continuer</a:t>
            </a:r>
          </a:p>
        </p:txBody>
      </p:sp>
      <p:cxnSp>
        <p:nvCxnSpPr>
          <p:cNvPr id="17" name="Connecteur droit avec flèche 19">
            <a:extLst>
              <a:ext uri="{FF2B5EF4-FFF2-40B4-BE49-F238E27FC236}">
                <a16:creationId xmlns:a16="http://schemas.microsoft.com/office/drawing/2014/main" id="{CF7FA000-CBF9-497F-BE82-B11973CEF57F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1953928" y="3573053"/>
            <a:ext cx="5046147" cy="1986055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EE417FC5-DC23-4AAB-921A-BE078A622552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7000075" y="3715352"/>
            <a:ext cx="0" cy="1843756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27" descr="Touchscreen with solid fill">
            <a:extLst>
              <a:ext uri="{FF2B5EF4-FFF2-40B4-BE49-F238E27FC236}">
                <a16:creationId xmlns:a16="http://schemas.microsoft.com/office/drawing/2014/main" id="{0349C00A-0A62-473E-BFE8-81FB3A953B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1401" y="3512565"/>
            <a:ext cx="252000" cy="252000"/>
          </a:xfrm>
          <a:prstGeom prst="rect">
            <a:avLst/>
          </a:prstGeom>
        </p:spPr>
      </p:pic>
      <p:pic>
        <p:nvPicPr>
          <p:cNvPr id="29" name="Graphic 28" descr="Touchscreen with solid fill">
            <a:extLst>
              <a:ext uri="{FF2B5EF4-FFF2-40B4-BE49-F238E27FC236}">
                <a16:creationId xmlns:a16="http://schemas.microsoft.com/office/drawing/2014/main" id="{0BFC8C53-6DB7-4664-A5BE-E423CFA95A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29567" y="3557813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3916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4D1C3869-2AB3-46F1-B268-C428B772E375}"/>
              </a:ext>
            </a:extLst>
          </p:cNvPr>
          <p:cNvGrpSpPr/>
          <p:nvPr/>
        </p:nvGrpSpPr>
        <p:grpSpPr>
          <a:xfrm>
            <a:off x="3822332" y="1089429"/>
            <a:ext cx="7476801" cy="4651933"/>
            <a:chOff x="3822332" y="1089429"/>
            <a:chExt cx="7476801" cy="46519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8A7D0D1-A736-4F65-9E74-484D95C21F5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3822332" y="1089429"/>
              <a:ext cx="7476801" cy="4651933"/>
            </a:xfrm>
            <a:prstGeom prst="rect">
              <a:avLst/>
            </a:prstGeom>
          </p:spPr>
        </p:pic>
        <p:pic>
          <p:nvPicPr>
            <p:cNvPr id="24" name="Picture 23">
              <a:hlinkClick r:id="rId4" action="ppaction://hlinksldjump"/>
              <a:extLst>
                <a:ext uri="{FF2B5EF4-FFF2-40B4-BE49-F238E27FC236}">
                  <a16:creationId xmlns:a16="http://schemas.microsoft.com/office/drawing/2014/main" id="{4C71FD13-154B-4413-AF56-DD8A4E681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2865" y="3607496"/>
              <a:ext cx="993734" cy="475529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3D62B4-17AC-4BCA-9095-3FDB1A25F50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15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884EAD-0DB4-48CD-9B89-9DA43FB26C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0F62B3-8496-44A0-8A32-80886B255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choisis mon nouveau mot de passe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398E04-1043-4C4C-8548-B3EF7A119FCA}"/>
              </a:ext>
            </a:extLst>
          </p:cNvPr>
          <p:cNvSpPr/>
          <p:nvPr/>
        </p:nvSpPr>
        <p:spPr>
          <a:xfrm>
            <a:off x="1190854" y="1378143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renseigne mon nouveau mot de passe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243C99-CA83-4981-9986-1E52687CB457}"/>
              </a:ext>
            </a:extLst>
          </p:cNvPr>
          <p:cNvSpPr/>
          <p:nvPr/>
        </p:nvSpPr>
        <p:spPr>
          <a:xfrm>
            <a:off x="1190855" y="3071842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saisis à nouveau mon nouveau mot de passe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30A6A0-84F3-48A2-B642-A729C324E7CA}"/>
              </a:ext>
            </a:extLst>
          </p:cNvPr>
          <p:cNvSpPr/>
          <p:nvPr/>
        </p:nvSpPr>
        <p:spPr>
          <a:xfrm>
            <a:off x="1190854" y="4157509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valider</a:t>
            </a:r>
          </a:p>
        </p:txBody>
      </p:sp>
      <p:cxnSp>
        <p:nvCxnSpPr>
          <p:cNvPr id="9" name="Connecteur droit avec flèche 19">
            <a:extLst>
              <a:ext uri="{FF2B5EF4-FFF2-40B4-BE49-F238E27FC236}">
                <a16:creationId xmlns:a16="http://schemas.microsoft.com/office/drawing/2014/main" id="{88419587-F2CC-4F09-A3BD-072CB1FD2B1F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58893" y="1676180"/>
            <a:ext cx="1482439" cy="702953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91891FE-F2F1-4BB3-9070-B1448172E7CF}"/>
              </a:ext>
            </a:extLst>
          </p:cNvPr>
          <p:cNvSpPr txBox="1"/>
          <p:nvPr/>
        </p:nvSpPr>
        <p:spPr>
          <a:xfrm>
            <a:off x="1231643" y="2031744"/>
            <a:ext cx="199966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fr-FR" sz="1000" i="1" dirty="0"/>
              <a:t>Le mot de passe doit contenir 8 caractères minimum, un caractère spécial, un chiffre, une majuscule et une minuscule.</a:t>
            </a:r>
          </a:p>
        </p:txBody>
      </p:sp>
      <p:cxnSp>
        <p:nvCxnSpPr>
          <p:cNvPr id="14" name="Connecteur droit avec flèche 19">
            <a:extLst>
              <a:ext uri="{FF2B5EF4-FFF2-40B4-BE49-F238E27FC236}">
                <a16:creationId xmlns:a16="http://schemas.microsoft.com/office/drawing/2014/main" id="{D7A7932A-F81D-4DFF-B773-FEA65E08E2C4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258894" y="3369879"/>
            <a:ext cx="1482438" cy="0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9">
            <a:extLst>
              <a:ext uri="{FF2B5EF4-FFF2-40B4-BE49-F238E27FC236}">
                <a16:creationId xmlns:a16="http://schemas.microsoft.com/office/drawing/2014/main" id="{CCC1088D-463D-485A-B108-C61F8EC03EA7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3258893" y="3856837"/>
            <a:ext cx="1482439" cy="598709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25" descr="Touchscreen with solid fill">
            <a:extLst>
              <a:ext uri="{FF2B5EF4-FFF2-40B4-BE49-F238E27FC236}">
                <a16:creationId xmlns:a16="http://schemas.microsoft.com/office/drawing/2014/main" id="{0F709BAD-C95A-40E8-97EA-6B3E56EBAE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04770" y="389128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08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FF9BC5-1A41-4027-8B8E-8C97731EB28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16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6B51B-EA6E-438F-9609-48AF3763FB5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BA8771-9FA4-4EAE-8074-342297A6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Mon mot de passe est modifié !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A01ABEF-EB73-4F9C-8252-E2E017A433CF}"/>
              </a:ext>
            </a:extLst>
          </p:cNvPr>
          <p:cNvGrpSpPr/>
          <p:nvPr/>
        </p:nvGrpSpPr>
        <p:grpSpPr>
          <a:xfrm>
            <a:off x="3828871" y="1171712"/>
            <a:ext cx="7229475" cy="4514576"/>
            <a:chOff x="3828871" y="1171712"/>
            <a:chExt cx="7229475" cy="451457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ABF0224-0E6A-47FB-BE53-D0E00BF3CA5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3828871" y="1171712"/>
              <a:ext cx="7229475" cy="4514576"/>
            </a:xfrm>
            <a:prstGeom prst="rect">
              <a:avLst/>
            </a:prstGeom>
          </p:spPr>
        </p:pic>
        <p:pic>
          <p:nvPicPr>
            <p:cNvPr id="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81F067B-331F-4C2E-BD6F-CCEB355AF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3582" y="4211171"/>
              <a:ext cx="1140051" cy="512108"/>
            </a:xfrm>
            <a:prstGeom prst="rect">
              <a:avLst/>
            </a:prstGeom>
          </p:spPr>
        </p:pic>
      </p:grpSp>
      <p:pic>
        <p:nvPicPr>
          <p:cNvPr id="9" name="Graphic 8" descr="Touchscreen with solid fill">
            <a:extLst>
              <a:ext uri="{FF2B5EF4-FFF2-40B4-BE49-F238E27FC236}">
                <a16:creationId xmlns:a16="http://schemas.microsoft.com/office/drawing/2014/main" id="{F1E24A16-9DD6-45DD-8C51-163A436918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29010" y="4597279"/>
            <a:ext cx="252000" cy="252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63AB02A-02BD-4C38-931B-241D2EA3F48A}"/>
              </a:ext>
            </a:extLst>
          </p:cNvPr>
          <p:cNvSpPr/>
          <p:nvPr/>
        </p:nvSpPr>
        <p:spPr>
          <a:xfrm>
            <a:off x="1190854" y="4157509"/>
            <a:ext cx="2068039" cy="5960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me connecter</a:t>
            </a:r>
          </a:p>
        </p:txBody>
      </p: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4CEEFB4B-6D6F-4DC3-B745-A76F966A40B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258893" y="4455546"/>
            <a:ext cx="3614689" cy="0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63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17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Page d’accueil</a:t>
            </a:r>
          </a:p>
        </p:txBody>
      </p:sp>
    </p:spTree>
    <p:extLst>
      <p:ext uri="{BB962C8B-B14F-4D97-AF65-F5344CB8AC3E}">
        <p14:creationId xmlns:p14="http://schemas.microsoft.com/office/powerpoint/2010/main" val="168269167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7DF79B-174D-40C3-B527-FC43B8ECBD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18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65D19-8337-4366-993A-DBD70BE7C27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55C0C3-2F70-4558-BF02-3981B6D7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suis connecté 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850E04-5314-41CE-AD61-4C3E24D96D4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356" y="0"/>
            <a:ext cx="55418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8876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2302B3-D42E-48B0-B901-D7608C75B53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kern="1200" dirty="0">
                <a:solidFill>
                  <a:srgbClr val="DF2680"/>
                </a:solidFill>
                <a:latin typeface="+mn-lt"/>
                <a:ea typeface="+mn-ea"/>
                <a:cs typeface="+mn-cs"/>
              </a:rPr>
              <a:t>Ce pas à pas détaille la procédure d’ajout de documents dans Mon espace santé.</a:t>
            </a:r>
          </a:p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Grâce à ce pas à pas je serai en mesure de :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 connecter à Mon espace santé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Générer un nouvel identifiant en cas d’oubli ou de perte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Générer un nouveau mot de passe en cas d’oubli ou de perte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6CCD6-B3BD-4942-853E-05FF941B965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80FBBF-0F7D-4420-B17B-EC1AA88D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Bienvenue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C4CAB8-1CE2-4A5B-A4ED-33BA9852C1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Graphic 5" descr="Bullseye with solid fill">
            <a:extLst>
              <a:ext uri="{FF2B5EF4-FFF2-40B4-BE49-F238E27FC236}">
                <a16:creationId xmlns:a16="http://schemas.microsoft.com/office/drawing/2014/main" id="{BC249785-8C78-4FE1-B575-AA734826A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9137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phic 43" descr="Cursor with solid fill">
            <a:extLst>
              <a:ext uri="{FF2B5EF4-FFF2-40B4-BE49-F238E27FC236}">
                <a16:creationId xmlns:a16="http://schemas.microsoft.com/office/drawing/2014/main" id="{4BB73D16-59F6-4D9E-950B-28A4028C0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56342" y="3678114"/>
            <a:ext cx="646331" cy="646331"/>
          </a:xfrm>
          <a:prstGeom prst="rect">
            <a:avLst/>
          </a:prstGeom>
        </p:spPr>
      </p:pic>
      <p:sp>
        <p:nvSpPr>
          <p:cNvPr id="47" name="ZoneTexte 14">
            <a:extLst>
              <a:ext uri="{FF2B5EF4-FFF2-40B4-BE49-F238E27FC236}">
                <a16:creationId xmlns:a16="http://schemas.microsoft.com/office/drawing/2014/main" id="{14DC7C6A-307B-4803-9170-B98EC894F762}"/>
              </a:ext>
            </a:extLst>
          </p:cNvPr>
          <p:cNvSpPr txBox="1"/>
          <p:nvPr/>
        </p:nvSpPr>
        <p:spPr>
          <a:xfrm>
            <a:off x="3802673" y="3816465"/>
            <a:ext cx="6384394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fr-FR" sz="1600" dirty="0"/>
              <a:t>Je clique directement n’importe où sur la diapositive</a:t>
            </a:r>
            <a:br>
              <a:rPr lang="fr-FR" sz="1600" dirty="0"/>
            </a:br>
            <a:r>
              <a:rPr lang="fr-FR" sz="1200" dirty="0"/>
              <a:t>ou j’utilise les flèches de mon clavier</a:t>
            </a:r>
            <a:endParaRPr lang="fr-FR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d’emploi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948633" y="1914244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Utiliser un mode en en plein écran pour faciliter la navigation</a:t>
            </a:r>
          </a:p>
        </p:txBody>
      </p:sp>
      <p:sp>
        <p:nvSpPr>
          <p:cNvPr id="33" name="ZoneTexte 14">
            <a:extLst>
              <a:ext uri="{FF2B5EF4-FFF2-40B4-BE49-F238E27FC236}">
                <a16:creationId xmlns:a16="http://schemas.microsoft.com/office/drawing/2014/main" id="{8F48D95D-72CF-4F1A-B513-88C71A2B3082}"/>
              </a:ext>
            </a:extLst>
          </p:cNvPr>
          <p:cNvSpPr txBox="1"/>
          <p:nvPr/>
        </p:nvSpPr>
        <p:spPr>
          <a:xfrm>
            <a:off x="3802674" y="4491822"/>
            <a:ext cx="75923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L’icône ci-contre signale une zone « cliquable » sur la diapositive. </a:t>
            </a:r>
          </a:p>
          <a:p>
            <a:r>
              <a:rPr lang="fr-FR" sz="1600" dirty="0"/>
              <a:t>Il vous suffit de cliquer à l’endroit indiqué pour poursuivre le parcours selon le chemin choisi. Sans cette icône il n’est pas possible de cliquer sur d’autres parcours qui seraient proposés.</a:t>
            </a:r>
            <a:br>
              <a:rPr lang="fr-FR" sz="1600" dirty="0"/>
            </a:br>
            <a:r>
              <a:rPr lang="fr-FR" sz="1200" b="1" dirty="0"/>
              <a:t>A noter : Si aucune icône est présente alors je clique n’importe où sur la diapositive pour continuer.  </a:t>
            </a:r>
          </a:p>
        </p:txBody>
      </p:sp>
      <p:pic>
        <p:nvPicPr>
          <p:cNvPr id="6" name="Graphic 5" descr="Projector screen with solid fill">
            <a:extLst>
              <a:ext uri="{FF2B5EF4-FFF2-40B4-BE49-F238E27FC236}">
                <a16:creationId xmlns:a16="http://schemas.microsoft.com/office/drawing/2014/main" id="{8873CB24-2FC8-41A4-B27E-767F003E7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pic>
        <p:nvPicPr>
          <p:cNvPr id="8" name="Graphic 7" descr="Touchscreen with solid fill">
            <a:extLst>
              <a:ext uri="{FF2B5EF4-FFF2-40B4-BE49-F238E27FC236}">
                <a16:creationId xmlns:a16="http://schemas.microsoft.com/office/drawing/2014/main" id="{3F58B2E7-83B2-452A-87BB-C57999AAA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57324" y="4431247"/>
            <a:ext cx="645350" cy="64535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47C012D-39CA-4A82-A22E-86A9A2067A73}"/>
              </a:ext>
            </a:extLst>
          </p:cNvPr>
          <p:cNvGrpSpPr/>
          <p:nvPr/>
        </p:nvGrpSpPr>
        <p:grpSpPr>
          <a:xfrm>
            <a:off x="3697125" y="2691022"/>
            <a:ext cx="5929312" cy="369332"/>
            <a:chOff x="3130022" y="2551956"/>
            <a:chExt cx="5929312" cy="3693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4D6C3C-7AA0-4367-AF7B-168E4A7A4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0022" y="2613826"/>
              <a:ext cx="5929312" cy="245593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4F8171-A056-4511-98A4-432AE620FB72}"/>
                </a:ext>
              </a:extLst>
            </p:cNvPr>
            <p:cNvSpPr/>
            <p:nvPr/>
          </p:nvSpPr>
          <p:spPr>
            <a:xfrm>
              <a:off x="6510867" y="2551956"/>
              <a:ext cx="355600" cy="369332"/>
            </a:xfrm>
            <a:prstGeom prst="ellipse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7" name="ZoneTexte 14">
            <a:extLst>
              <a:ext uri="{FF2B5EF4-FFF2-40B4-BE49-F238E27FC236}">
                <a16:creationId xmlns:a16="http://schemas.microsoft.com/office/drawing/2014/main" id="{CA6D874F-3BAA-4CEF-8069-5FEBFBAD853B}"/>
              </a:ext>
            </a:extLst>
          </p:cNvPr>
          <p:cNvSpPr txBox="1"/>
          <p:nvPr/>
        </p:nvSpPr>
        <p:spPr>
          <a:xfrm>
            <a:off x="3033300" y="2263159"/>
            <a:ext cx="759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Sous Powerpoint, cliquer sur cet icône en bas de votre écran pour passer en navigation plein écran.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2DD34D-FB42-4878-AD9F-F4FD67ADCD69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16217" y="2492196"/>
            <a:ext cx="1613829" cy="252913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9" name="Graphic 38" descr="Compass with solid fill">
            <a:extLst>
              <a:ext uri="{FF2B5EF4-FFF2-40B4-BE49-F238E27FC236}">
                <a16:creationId xmlns:a16="http://schemas.microsoft.com/office/drawing/2014/main" id="{6824E309-2C7D-4D63-B038-86B96FA5C0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5391" y="3149231"/>
            <a:ext cx="914400" cy="914400"/>
          </a:xfrm>
          <a:prstGeom prst="rect">
            <a:avLst/>
          </a:prstGeom>
        </p:spPr>
      </p:pic>
      <p:sp>
        <p:nvSpPr>
          <p:cNvPr id="40" name="ZoneTexte 14">
            <a:extLst>
              <a:ext uri="{FF2B5EF4-FFF2-40B4-BE49-F238E27FC236}">
                <a16:creationId xmlns:a16="http://schemas.microsoft.com/office/drawing/2014/main" id="{F0DEC6A0-075B-4266-BCC0-D56D0D52E0EE}"/>
              </a:ext>
            </a:extLst>
          </p:cNvPr>
          <p:cNvSpPr txBox="1"/>
          <p:nvPr/>
        </p:nvSpPr>
        <p:spPr>
          <a:xfrm>
            <a:off x="2948633" y="3351201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naviguer entre les diapositives :</a:t>
            </a:r>
          </a:p>
        </p:txBody>
      </p:sp>
      <p:pic>
        <p:nvPicPr>
          <p:cNvPr id="2050" name="Picture 2" descr="Icône De Bouton De Clavier Esc Icône De Ligne De Vecteur Vecteurs libres de  droits et plus d'images vectorielles de Touche Échap - iStock">
            <a:extLst>
              <a:ext uri="{FF2B5EF4-FFF2-40B4-BE49-F238E27FC236}">
                <a16:creationId xmlns:a16="http://schemas.microsoft.com/office/drawing/2014/main" id="{A25B3E7D-06A9-4968-9000-6A30406E4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25064" r="23652" b="24544"/>
          <a:stretch/>
        </p:blipFill>
        <p:spPr bwMode="auto">
          <a:xfrm>
            <a:off x="3099573" y="5814545"/>
            <a:ext cx="683904" cy="64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4">
            <a:extLst>
              <a:ext uri="{FF2B5EF4-FFF2-40B4-BE49-F238E27FC236}">
                <a16:creationId xmlns:a16="http://schemas.microsoft.com/office/drawing/2014/main" id="{F93B784F-02AA-4DD3-8B68-FCEAED149DCD}"/>
              </a:ext>
            </a:extLst>
          </p:cNvPr>
          <p:cNvSpPr txBox="1"/>
          <p:nvPr/>
        </p:nvSpPr>
        <p:spPr>
          <a:xfrm>
            <a:off x="3802674" y="5844832"/>
            <a:ext cx="799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Je clique sur la touche « Echap » ou « Esc » en haut à gauche de mon clavier pour quitter le plein écran à tout moment si je le souhaite.</a:t>
            </a:r>
          </a:p>
        </p:txBody>
      </p:sp>
    </p:spTree>
    <p:extLst>
      <p:ext uri="{BB962C8B-B14F-4D97-AF65-F5344CB8AC3E}">
        <p14:creationId xmlns:p14="http://schemas.microsoft.com/office/powerpoint/2010/main" val="8212867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CEBA6B-3852-41D3-AF3D-42A38B9C9AB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920600" cy="682625"/>
          </a:xfrm>
        </p:spPr>
        <p:txBody>
          <a:bodyPr>
            <a:normAutofit/>
          </a:bodyPr>
          <a:lstStyle/>
          <a:p>
            <a:r>
              <a:rPr lang="fr-FR" dirty="0"/>
              <a:t>Avant de commencer</a:t>
            </a:r>
          </a:p>
        </p:txBody>
      </p:sp>
    </p:spTree>
    <p:extLst>
      <p:ext uri="{BB962C8B-B14F-4D97-AF65-F5344CB8AC3E}">
        <p14:creationId xmlns:p14="http://schemas.microsoft.com/office/powerpoint/2010/main" val="12156932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 descr="Clipboard Checked with solid fill">
            <a:extLst>
              <a:ext uri="{FF2B5EF4-FFF2-40B4-BE49-F238E27FC236}">
                <a16:creationId xmlns:a16="http://schemas.microsoft.com/office/drawing/2014/main" id="{E7C7D53D-6413-4495-95AD-9EB917AD0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prérequis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9816DAD-FDAC-48F7-B4FB-4125793D3FB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Avant de commencer</a:t>
            </a:r>
          </a:p>
          <a:p>
            <a:r>
              <a:rPr lang="fr-FR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J’ai activé Mon espace santé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n’ai pas encore activé Mon espace santé ? 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J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peux me référer au pas à pas « Activer Mon espace santé » pour m’assister</a:t>
            </a:r>
          </a:p>
        </p:txBody>
      </p:sp>
    </p:spTree>
    <p:extLst>
      <p:ext uri="{BB962C8B-B14F-4D97-AF65-F5344CB8AC3E}">
        <p14:creationId xmlns:p14="http://schemas.microsoft.com/office/powerpoint/2010/main" val="19914518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Se connecter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4846881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23ED2D-579B-41BE-B3C9-07761FF26653}"/>
              </a:ext>
            </a:extLst>
          </p:cNvPr>
          <p:cNvGrpSpPr/>
          <p:nvPr/>
        </p:nvGrpSpPr>
        <p:grpSpPr>
          <a:xfrm>
            <a:off x="5172075" y="476178"/>
            <a:ext cx="6448407" cy="6109017"/>
            <a:chOff x="5172075" y="476178"/>
            <a:chExt cx="6448407" cy="610901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50474FC-5AE4-4244-A4D2-0CEF6FE14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075" y="476178"/>
              <a:ext cx="6448407" cy="6109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ECA582BD-DF8E-49A2-A190-C100184381C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70" r="4479" b="94787"/>
            <a:stretch/>
          </p:blipFill>
          <p:spPr bwMode="auto">
            <a:xfrm>
              <a:off x="10496550" y="476178"/>
              <a:ext cx="835092" cy="318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E49191-7C30-4C35-9207-38EC651D86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A84999-D93F-4293-B7D1-5E8197693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4453160" cy="1354125"/>
          </a:xfrm>
        </p:spPr>
        <p:txBody>
          <a:bodyPr>
            <a:normAutofit/>
          </a:bodyPr>
          <a:lstStyle/>
          <a:p>
            <a:r>
              <a:rPr lang="fr-FR" sz="2800" dirty="0"/>
              <a:t>Je me connecte à mon compte Mon espace santé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68462" y="1854579"/>
            <a:ext cx="45353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1/ </a:t>
            </a:r>
            <a:r>
              <a:rPr lang="fr-FR" sz="1600" dirty="0"/>
              <a:t>Je me rends sur </a:t>
            </a:r>
            <a:r>
              <a:rPr lang="fr-FR" sz="2000" dirty="0">
                <a:hlinkClick r:id="rId4"/>
              </a:rPr>
              <a:t>monespacesanté.fr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>
                <a:solidFill>
                  <a:srgbClr val="DF2680"/>
                </a:solidFill>
              </a:rPr>
              <a:t>2/ </a:t>
            </a:r>
            <a:r>
              <a:rPr lang="fr-FR" sz="1600" dirty="0"/>
              <a:t>Je clique sur « Connexion »</a:t>
            </a:r>
          </a:p>
          <a:p>
            <a:endParaRPr lang="fr-FR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E6762C-6081-4EE8-8F89-064917479A3F}"/>
              </a:ext>
            </a:extLst>
          </p:cNvPr>
          <p:cNvCxnSpPr>
            <a:cxnSpLocks/>
          </p:cNvCxnSpPr>
          <p:nvPr/>
        </p:nvCxnSpPr>
        <p:spPr>
          <a:xfrm flipV="1">
            <a:off x="4708759" y="794669"/>
            <a:ext cx="5787791" cy="1891384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5" name="Graphic 14" descr="Touchscreen with solid fill">
            <a:extLst>
              <a:ext uri="{FF2B5EF4-FFF2-40B4-BE49-F238E27FC236}">
                <a16:creationId xmlns:a16="http://schemas.microsoft.com/office/drawing/2014/main" id="{02C60629-9BC0-4B38-9AEF-61AB5653BD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79642" y="64950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888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4D1276C-FF2E-4ECE-9DCD-EE44F27C5436}"/>
              </a:ext>
            </a:extLst>
          </p:cNvPr>
          <p:cNvGrpSpPr/>
          <p:nvPr/>
        </p:nvGrpSpPr>
        <p:grpSpPr>
          <a:xfrm>
            <a:off x="3609975" y="1173801"/>
            <a:ext cx="8137829" cy="4923274"/>
            <a:chOff x="3609975" y="1173801"/>
            <a:chExt cx="8137829" cy="492327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E6A0189-13CE-4ADC-83AE-36A4ABEA67B7}"/>
                </a:ext>
              </a:extLst>
            </p:cNvPr>
            <p:cNvGrpSpPr/>
            <p:nvPr/>
          </p:nvGrpSpPr>
          <p:grpSpPr>
            <a:xfrm>
              <a:off x="3609975" y="1173801"/>
              <a:ext cx="8137829" cy="4923274"/>
              <a:chOff x="3609975" y="1173801"/>
              <a:chExt cx="8137829" cy="4923274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4DBB864-F028-4CB4-B84A-C99EEBA319A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 rotWithShape="1">
              <a:blip r:embed="rId5"/>
              <a:srcRect b="1038"/>
              <a:stretch/>
            </p:blipFill>
            <p:spPr>
              <a:xfrm>
                <a:off x="3609975" y="1173801"/>
                <a:ext cx="8137829" cy="4923274"/>
              </a:xfrm>
              <a:prstGeom prst="rect">
                <a:avLst/>
              </a:prstGeom>
            </p:spPr>
          </p:pic>
          <p:pic>
            <p:nvPicPr>
              <p:cNvPr id="27" name="Picture 2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19B22250-58F1-4435-A40E-9077480DF1A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 rotWithShape="1">
              <a:blip r:embed="rId5"/>
              <a:srcRect l="44945" t="74051" r="38786" b="17561"/>
              <a:stretch/>
            </p:blipFill>
            <p:spPr>
              <a:xfrm>
                <a:off x="7267575" y="4857750"/>
                <a:ext cx="1323975" cy="417294"/>
              </a:xfrm>
              <a:prstGeom prst="rect">
                <a:avLst/>
              </a:prstGeom>
            </p:spPr>
          </p:pic>
        </p:grpSp>
        <p:pic>
          <p:nvPicPr>
            <p:cNvPr id="33" name="Picture 32">
              <a:hlinkClick r:id="rId7" action="ppaction://hlinksldjump"/>
              <a:extLst>
                <a:ext uri="{FF2B5EF4-FFF2-40B4-BE49-F238E27FC236}">
                  <a16:creationId xmlns:a16="http://schemas.microsoft.com/office/drawing/2014/main" id="{4DC078D4-5908-4F21-A412-DB4E21A6510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5"/>
            <a:srcRect l="44594" t="29983" r="41983" b="66386"/>
            <a:stretch/>
          </p:blipFill>
          <p:spPr>
            <a:xfrm>
              <a:off x="7267575" y="2660650"/>
              <a:ext cx="1092267" cy="180617"/>
            </a:xfrm>
            <a:prstGeom prst="rect">
              <a:avLst/>
            </a:prstGeom>
          </p:spPr>
        </p:pic>
        <p:pic>
          <p:nvPicPr>
            <p:cNvPr id="11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33CF8B9-15EC-4033-8B2B-3F15033B6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01959" y="3350733"/>
              <a:ext cx="1743607" cy="182896"/>
            </a:xfrm>
            <a:prstGeom prst="rect">
              <a:avLst/>
            </a:prstGeom>
          </p:spPr>
        </p:pic>
      </p:grpSp>
      <p:sp>
        <p:nvSpPr>
          <p:cNvPr id="9" name="ZoneTexte 14">
            <a:extLst>
              <a:ext uri="{FF2B5EF4-FFF2-40B4-BE49-F238E27FC236}">
                <a16:creationId xmlns:a16="http://schemas.microsoft.com/office/drawing/2014/main" id="{29DFF032-2371-48C8-A07F-314F38A230AC}"/>
              </a:ext>
            </a:extLst>
          </p:cNvPr>
          <p:cNvSpPr txBox="1"/>
          <p:nvPr/>
        </p:nvSpPr>
        <p:spPr>
          <a:xfrm>
            <a:off x="268462" y="1854579"/>
            <a:ext cx="316053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3/ </a:t>
            </a:r>
            <a:r>
              <a:rPr lang="fr-FR" sz="1600" dirty="0"/>
              <a:t>Je renseigne mon identifiant et mon mot de passe. </a:t>
            </a:r>
            <a:endParaRPr lang="fr-FR" sz="1400" dirty="0"/>
          </a:p>
          <a:p>
            <a:endParaRPr lang="fr-FR" sz="1400" dirty="0"/>
          </a:p>
          <a:p>
            <a:pPr algn="just"/>
            <a:endParaRPr lang="fr-FR" sz="1200" i="1" dirty="0"/>
          </a:p>
          <a:p>
            <a:pPr algn="just"/>
            <a:endParaRPr lang="fr-FR" sz="1200" i="1" dirty="0"/>
          </a:p>
          <a:p>
            <a:pPr algn="just"/>
            <a:endParaRPr lang="fr-FR" sz="1200" i="1" dirty="0"/>
          </a:p>
          <a:p>
            <a:pPr algn="just"/>
            <a:endParaRPr lang="fr-FR" sz="1200" i="1" dirty="0"/>
          </a:p>
          <a:p>
            <a:pPr algn="just"/>
            <a:endParaRPr lang="fr-FR" sz="1200" i="1" dirty="0"/>
          </a:p>
          <a:p>
            <a:pPr algn="just"/>
            <a:endParaRPr lang="fr-FR" sz="1200" i="1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4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choisis le mode de réception de mon code à usage unique.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5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continuer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7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396BA1-3C35-4EC7-8E4C-B83565CABB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11D31-01C4-4A31-891A-65D06747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8" y="255600"/>
            <a:ext cx="9869477" cy="644908"/>
          </a:xfrm>
        </p:spPr>
        <p:txBody>
          <a:bodyPr>
            <a:noAutofit/>
          </a:bodyPr>
          <a:lstStyle/>
          <a:p>
            <a:r>
              <a:rPr lang="fr-FR" sz="2800" dirty="0"/>
              <a:t>Je me connecte à mon compte Mon espace santé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68A9BE-D4DE-471A-B1FC-11E1F8DF82DD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154283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31A371-080F-4ACF-A918-E210D4AE808C}"/>
              </a:ext>
            </a:extLst>
          </p:cNvPr>
          <p:cNvCxnSpPr>
            <a:cxnSpLocks/>
          </p:cNvCxnSpPr>
          <p:nvPr/>
        </p:nvCxnSpPr>
        <p:spPr>
          <a:xfrm flipV="1">
            <a:off x="2914650" y="5048251"/>
            <a:ext cx="4352925" cy="214848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20E187-5E66-4E9E-8F33-F6616895630B}"/>
              </a:ext>
            </a:extLst>
          </p:cNvPr>
          <p:cNvCxnSpPr>
            <a:cxnSpLocks/>
          </p:cNvCxnSpPr>
          <p:nvPr/>
        </p:nvCxnSpPr>
        <p:spPr>
          <a:xfrm>
            <a:off x="3347545" y="4270394"/>
            <a:ext cx="3958130" cy="158731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6B7BC7-897B-4EE1-903F-FFF2362710A7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693519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9" name="Graphic 28" descr="Touchscreen with solid fill">
            <a:extLst>
              <a:ext uri="{FF2B5EF4-FFF2-40B4-BE49-F238E27FC236}">
                <a16:creationId xmlns:a16="http://schemas.microsoft.com/office/drawing/2014/main" id="{26D2D260-902A-4790-A38F-B59E3AC4F5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31667" y="5149044"/>
            <a:ext cx="252000" cy="252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2538712-4D00-4F99-8EDB-147DB4B95FA7}"/>
              </a:ext>
            </a:extLst>
          </p:cNvPr>
          <p:cNvGrpSpPr/>
          <p:nvPr/>
        </p:nvGrpSpPr>
        <p:grpSpPr>
          <a:xfrm>
            <a:off x="725253" y="2627485"/>
            <a:ext cx="6542322" cy="491709"/>
            <a:chOff x="446647" y="3171919"/>
            <a:chExt cx="6542322" cy="491709"/>
          </a:xfrm>
        </p:grpSpPr>
        <p:cxnSp>
          <p:nvCxnSpPr>
            <p:cNvPr id="21" name="Connecteur droit avec flèche 19">
              <a:extLst>
                <a:ext uri="{FF2B5EF4-FFF2-40B4-BE49-F238E27FC236}">
                  <a16:creationId xmlns:a16="http://schemas.microsoft.com/office/drawing/2014/main" id="{BD2ACD47-5DBF-4073-B0D4-FABC94AE0B98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 flipV="1">
              <a:off x="2246647" y="3347348"/>
              <a:ext cx="4742322" cy="7042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BA0279-15DA-4107-81CF-91555B32E78E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si j’ai oublié mon identifiant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17831C-80E9-45DC-974D-6D9580B48F85}"/>
              </a:ext>
            </a:extLst>
          </p:cNvPr>
          <p:cNvGrpSpPr/>
          <p:nvPr/>
        </p:nvGrpSpPr>
        <p:grpSpPr>
          <a:xfrm>
            <a:off x="725253" y="3178339"/>
            <a:ext cx="6485172" cy="491709"/>
            <a:chOff x="294247" y="3570373"/>
            <a:chExt cx="6485172" cy="491709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F7EC6375-03E9-4D9E-835F-AECA233B4E79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2094247" y="3784521"/>
              <a:ext cx="4685172" cy="31707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019C5BC-6900-4C41-AFA8-F73B6ECF86B8}"/>
                </a:ext>
              </a:extLst>
            </p:cNvPr>
            <p:cNvSpPr/>
            <p:nvPr/>
          </p:nvSpPr>
          <p:spPr>
            <a:xfrm>
              <a:off x="294247" y="3570373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si j’ai oublié mon mot de passe</a:t>
              </a:r>
            </a:p>
          </p:txBody>
        </p:sp>
      </p:grpSp>
      <p:pic>
        <p:nvPicPr>
          <p:cNvPr id="35" name="Graphic 34" descr="Touchscreen with solid fill">
            <a:extLst>
              <a:ext uri="{FF2B5EF4-FFF2-40B4-BE49-F238E27FC236}">
                <a16:creationId xmlns:a16="http://schemas.microsoft.com/office/drawing/2014/main" id="{3B77F399-C477-44CE-A92E-B5756C31D3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73762" y="2734037"/>
            <a:ext cx="252000" cy="252000"/>
          </a:xfrm>
          <a:prstGeom prst="rect">
            <a:avLst/>
          </a:prstGeom>
        </p:spPr>
      </p:pic>
      <p:pic>
        <p:nvPicPr>
          <p:cNvPr id="36" name="Graphic 35" descr="Touchscreen with solid fill">
            <a:extLst>
              <a:ext uri="{FF2B5EF4-FFF2-40B4-BE49-F238E27FC236}">
                <a16:creationId xmlns:a16="http://schemas.microsoft.com/office/drawing/2014/main" id="{C1A6F5D4-98E9-41BF-9DF2-02B3E926D8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00162" y="3399171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746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2F6FD39C-A795-413D-A2D6-29120D591109}"/>
              </a:ext>
            </a:extLst>
          </p:cNvPr>
          <p:cNvGrpSpPr/>
          <p:nvPr/>
        </p:nvGrpSpPr>
        <p:grpSpPr>
          <a:xfrm>
            <a:off x="6171544" y="2249503"/>
            <a:ext cx="5639438" cy="3431404"/>
            <a:chOff x="6171544" y="2249503"/>
            <a:chExt cx="5639438" cy="34314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C636D7-E373-441D-910B-52A44A75F939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6"/>
            <a:srcRect r="395"/>
            <a:stretch/>
          </p:blipFill>
          <p:spPr>
            <a:xfrm>
              <a:off x="6171544" y="2249503"/>
              <a:ext cx="5639438" cy="3431404"/>
            </a:xfrm>
            <a:prstGeom prst="rect">
              <a:avLst/>
            </a:prstGeom>
          </p:spPr>
        </p:pic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DE6708CF-3512-4BE0-901E-E76F7F7313E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6"/>
            <a:srcRect l="52669" t="42701" r="33413" b="48090"/>
            <a:stretch/>
          </p:blipFill>
          <p:spPr>
            <a:xfrm>
              <a:off x="9153524" y="3714750"/>
              <a:ext cx="788017" cy="315976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CBF161-45BC-45FE-BACB-37880EB7A02D}"/>
              </a:ext>
            </a:extLst>
          </p:cNvPr>
          <p:cNvGrpSpPr/>
          <p:nvPr/>
        </p:nvGrpSpPr>
        <p:grpSpPr>
          <a:xfrm>
            <a:off x="427794" y="2249503"/>
            <a:ext cx="5639438" cy="3431404"/>
            <a:chOff x="427794" y="2249503"/>
            <a:chExt cx="5639438" cy="34314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C911476-28EA-4BB2-8EB5-CA17B0C5E39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427794" y="2249503"/>
              <a:ext cx="5639438" cy="3431404"/>
            </a:xfrm>
            <a:prstGeom prst="rect">
              <a:avLst/>
            </a:prstGeom>
          </p:spPr>
        </p:pic>
        <p:pic>
          <p:nvPicPr>
            <p:cNvPr id="23" name="Picture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081341CA-0348-4F4B-9B58-D31E53D2359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8"/>
            <a:srcRect l="53049" t="51306" r="33608" b="41350"/>
            <a:stretch/>
          </p:blipFill>
          <p:spPr>
            <a:xfrm>
              <a:off x="3419474" y="4010025"/>
              <a:ext cx="752475" cy="25200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C8A1F7-DBDD-443F-AC55-1C24BF7BC9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8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45D13-6CF3-42BB-8A41-49C7BBF59A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D1B96D-FB05-495A-92E6-DCE9E25C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saisis mon code d’accès à usage unique</a:t>
            </a:r>
          </a:p>
        </p:txBody>
      </p:sp>
      <p:sp>
        <p:nvSpPr>
          <p:cNvPr id="7" name="ZoneTexte 14">
            <a:extLst>
              <a:ext uri="{FF2B5EF4-FFF2-40B4-BE49-F238E27FC236}">
                <a16:creationId xmlns:a16="http://schemas.microsoft.com/office/drawing/2014/main" id="{EE0C7B9E-046E-4E67-BC0F-59B093D66167}"/>
              </a:ext>
            </a:extLst>
          </p:cNvPr>
          <p:cNvSpPr txBox="1"/>
          <p:nvPr/>
        </p:nvSpPr>
        <p:spPr>
          <a:xfrm>
            <a:off x="381016" y="1139132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6/ </a:t>
            </a:r>
            <a:r>
              <a:rPr lang="fr-FR" sz="1600" dirty="0"/>
              <a:t>Je saisis le code à usage unique que j’ai réceptionné par mail ou par téléphone.</a:t>
            </a:r>
            <a:endParaRPr lang="fr-FR" sz="1400" dirty="0"/>
          </a:p>
        </p:txBody>
      </p:sp>
      <p:sp>
        <p:nvSpPr>
          <p:cNvPr id="8" name="ZoneTexte 14">
            <a:extLst>
              <a:ext uri="{FF2B5EF4-FFF2-40B4-BE49-F238E27FC236}">
                <a16:creationId xmlns:a16="http://schemas.microsoft.com/office/drawing/2014/main" id="{95B16F83-01B8-46CF-99B9-D791F77978C8}"/>
              </a:ext>
            </a:extLst>
          </p:cNvPr>
          <p:cNvSpPr txBox="1"/>
          <p:nvPr/>
        </p:nvSpPr>
        <p:spPr>
          <a:xfrm>
            <a:off x="381016" y="1628668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7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« Se connecter » pour continuer</a:t>
            </a:r>
          </a:p>
        </p:txBody>
      </p:sp>
      <p:sp>
        <p:nvSpPr>
          <p:cNvPr id="9" name="ZoneTexte 14">
            <a:extLst>
              <a:ext uri="{FF2B5EF4-FFF2-40B4-BE49-F238E27FC236}">
                <a16:creationId xmlns:a16="http://schemas.microsoft.com/office/drawing/2014/main" id="{54C19CE0-72CF-458F-8004-D3BFE46131CB}"/>
              </a:ext>
            </a:extLst>
          </p:cNvPr>
          <p:cNvSpPr txBox="1"/>
          <p:nvPr/>
        </p:nvSpPr>
        <p:spPr>
          <a:xfrm>
            <a:off x="140443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mail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AA721FF3-83EF-486C-B67F-D9D0993ECC57}"/>
              </a:ext>
            </a:extLst>
          </p:cNvPr>
          <p:cNvSpPr txBox="1"/>
          <p:nvPr/>
        </p:nvSpPr>
        <p:spPr>
          <a:xfrm>
            <a:off x="714818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téléphone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78013E-87EE-4A72-BEFE-C35726EB5786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6391275" cy="1704975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6FA5A0-3C80-455C-B10E-97AB6687F67B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752475" cy="1905000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1" name="Graphic 20" descr="Touchscreen with solid fill">
            <a:extLst>
              <a:ext uri="{FF2B5EF4-FFF2-40B4-BE49-F238E27FC236}">
                <a16:creationId xmlns:a16="http://schemas.microsoft.com/office/drawing/2014/main" id="{F7B03E3C-B411-4720-91C5-5FAEFE633B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45417" y="4129869"/>
            <a:ext cx="252000" cy="252000"/>
          </a:xfrm>
          <a:prstGeom prst="rect">
            <a:avLst/>
          </a:prstGeom>
        </p:spPr>
      </p:pic>
      <p:pic>
        <p:nvPicPr>
          <p:cNvPr id="22" name="Graphic 21" descr="Touchscreen with solid fill">
            <a:extLst>
              <a:ext uri="{FF2B5EF4-FFF2-40B4-BE49-F238E27FC236}">
                <a16:creationId xmlns:a16="http://schemas.microsoft.com/office/drawing/2014/main" id="{B0644DFA-3EDE-4EF9-9BAF-7A1DA49116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89541" y="388402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73846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ED596C4BE333429E2C1D22CC94175C" ma:contentTypeVersion="13" ma:contentTypeDescription="Create a new document." ma:contentTypeScope="" ma:versionID="e157c1ec22eeb9e85b2ca855677ef383">
  <xsd:schema xmlns:xsd="http://www.w3.org/2001/XMLSchema" xmlns:xs="http://www.w3.org/2001/XMLSchema" xmlns:p="http://schemas.microsoft.com/office/2006/metadata/properties" xmlns:ns3="3f537b69-909f-4fce-8c6c-fc7e011a84c8" xmlns:ns4="269db68a-2a20-4745-b599-b058d16d1873" targetNamespace="http://schemas.microsoft.com/office/2006/metadata/properties" ma:root="true" ma:fieldsID="963cc9c0e35de099399e392bb0912bae" ns3:_="" ns4:_="">
    <xsd:import namespace="3f537b69-909f-4fce-8c6c-fc7e011a84c8"/>
    <xsd:import namespace="269db68a-2a20-4745-b599-b058d16d187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37b69-909f-4fce-8c6c-fc7e011a84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db68a-2a20-4745-b599-b058d16d187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DF6B18-47B8-4B76-9C17-C7032F0005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D4D276-5B5D-4E07-88CC-04C0B10A1D85}">
  <ds:schemaRefs>
    <ds:schemaRef ds:uri="3f537b69-909f-4fce-8c6c-fc7e011a84c8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69db68a-2a20-4745-b599-b058d16d187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527D73F-D8CB-465D-B68F-6FE82124D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537b69-909f-4fce-8c6c-fc7e011a84c8"/>
    <ds:schemaRef ds:uri="269db68a-2a20-4745-b599-b058d16d18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42550</TotalTime>
  <Words>643</Words>
  <Application>Microsoft Office PowerPoint</Application>
  <PresentationFormat>Widescreen</PresentationFormat>
  <Paragraphs>99</Paragraphs>
  <Slides>19</Slides>
  <Notes>2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Helvetica Neue</vt:lpstr>
      <vt:lpstr>Helvetica Neue Medium</vt:lpstr>
      <vt:lpstr>21_BasicWhite</vt:lpstr>
      <vt:lpstr>PAS A PAS</vt:lpstr>
      <vt:lpstr>Bienvenue</vt:lpstr>
      <vt:lpstr>Mode d’emploi</vt:lpstr>
      <vt:lpstr>Avant de commencer</vt:lpstr>
      <vt:lpstr>Quelques prérequis</vt:lpstr>
      <vt:lpstr>Se connecter à Mon espace santé</vt:lpstr>
      <vt:lpstr>Je me connecte à mon compte Mon espace santé</vt:lpstr>
      <vt:lpstr>Je me connecte à mon compte Mon espace santé</vt:lpstr>
      <vt:lpstr>Je saisis mon code d’accès à usage unique</vt:lpstr>
      <vt:lpstr>Identifiant oublié</vt:lpstr>
      <vt:lpstr>J’ai oublié mon identifiant</vt:lpstr>
      <vt:lpstr>Mon identifiant est envoyé !</vt:lpstr>
      <vt:lpstr>Mot de passe oublié</vt:lpstr>
      <vt:lpstr>J’ai oublié mon mot de passe</vt:lpstr>
      <vt:lpstr>J’ai oublié mon mot de passe</vt:lpstr>
      <vt:lpstr>Je choisis mon nouveau mot de passe</vt:lpstr>
      <vt:lpstr>Mon mot de passe est modifié !</vt:lpstr>
      <vt:lpstr>Page d’accueil</vt:lpstr>
      <vt:lpstr>Je suis connecté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Visuel générique</dc:title>
  <dc:creator>Muriel Bakassa Traoré</dc:creator>
  <cp:lastModifiedBy>Muriel Bakassa Traore</cp:lastModifiedBy>
  <cp:revision>428</cp:revision>
  <dcterms:created xsi:type="dcterms:W3CDTF">2021-04-23T16:50:34Z</dcterms:created>
  <dcterms:modified xsi:type="dcterms:W3CDTF">2022-03-18T11:14:54Z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0x01010085ED596C4BE333429E2C1D22CC94175C</vt:lpwstr>
  </property>
</Properties>
</file>