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8" r:id="rId1"/>
  </p:sldMasterIdLst>
  <p:notesMasterIdLst>
    <p:notesMasterId r:id="rId33"/>
  </p:notesMasterIdLst>
  <p:handoutMasterIdLst>
    <p:handoutMasterId r:id="rId34"/>
  </p:handoutMasterIdLst>
  <p:sldIdLst>
    <p:sldId id="230719318" r:id="rId2"/>
    <p:sldId id="230719598" r:id="rId3"/>
    <p:sldId id="230719624" r:id="rId4"/>
    <p:sldId id="230719590" r:id="rId5"/>
    <p:sldId id="230719569" r:id="rId6"/>
    <p:sldId id="230719570" r:id="rId7"/>
    <p:sldId id="230719487" r:id="rId8"/>
    <p:sldId id="230719588" r:id="rId9"/>
    <p:sldId id="230719485" r:id="rId10"/>
    <p:sldId id="230719585" r:id="rId11"/>
    <p:sldId id="230719582" r:id="rId12"/>
    <p:sldId id="230719584" r:id="rId13"/>
    <p:sldId id="230719591" r:id="rId14"/>
    <p:sldId id="230719592" r:id="rId15"/>
    <p:sldId id="230719608" r:id="rId16"/>
    <p:sldId id="230719609" r:id="rId17"/>
    <p:sldId id="230719610" r:id="rId18"/>
    <p:sldId id="230719611" r:id="rId19"/>
    <p:sldId id="230719612" r:id="rId20"/>
    <p:sldId id="230719613" r:id="rId21"/>
    <p:sldId id="230719614" r:id="rId22"/>
    <p:sldId id="230719601" r:id="rId23"/>
    <p:sldId id="230719605" r:id="rId24"/>
    <p:sldId id="230719603" r:id="rId25"/>
    <p:sldId id="230719606" r:id="rId26"/>
    <p:sldId id="230719607" r:id="rId27"/>
    <p:sldId id="230719597" r:id="rId28"/>
    <p:sldId id="230719599" r:id="rId29"/>
    <p:sldId id="230719602" r:id="rId30"/>
    <p:sldId id="230719615" r:id="rId31"/>
    <p:sldId id="230719616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odie FIANCETTE" initials="EF" lastIdx="1" clrIdx="0">
    <p:extLst>
      <p:ext uri="{19B8F6BF-5375-455C-9EA6-DF929625EA0E}">
        <p15:presenceInfo xmlns:p15="http://schemas.microsoft.com/office/powerpoint/2012/main" userId="S-1-5-21-3334185378-18229324-514618537-5545" providerId="AD"/>
      </p:ext>
    </p:extLst>
  </p:cmAuthor>
  <p:cmAuthor id="2" name="Muriel Bakassa Traore" initials="MBT" lastIdx="3" clrIdx="1">
    <p:extLst>
      <p:ext uri="{19B8F6BF-5375-455C-9EA6-DF929625EA0E}">
        <p15:presenceInfo xmlns:p15="http://schemas.microsoft.com/office/powerpoint/2012/main" userId="S::Muriel.Bakassa.Traore@fr.ey.com::57a0cd24-1104-4ff7-86e2-1ca63e7f87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680"/>
    <a:srgbClr val="F6AE00"/>
    <a:srgbClr val="2253A3"/>
    <a:srgbClr val="F9FAFF"/>
    <a:srgbClr val="0B48A2"/>
    <a:srgbClr val="005CA9"/>
    <a:srgbClr val="6EC4BD"/>
    <a:srgbClr val="F28B5F"/>
    <a:srgbClr val="FFE5A3"/>
    <a:srgbClr val="ED67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E92E46-B334-4B29-A9DA-5D9DEA97E121}" v="309" dt="2022-03-18T10:34:33.4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3792" autoAdjust="0"/>
  </p:normalViewPr>
  <p:slideViewPr>
    <p:cSldViewPr snapToGrid="0" snapToObjects="1">
      <p:cViewPr varScale="1">
        <p:scale>
          <a:sx n="67" d="100"/>
          <a:sy n="67" d="100"/>
        </p:scale>
        <p:origin x="528" y="44"/>
      </p:cViewPr>
      <p:guideLst/>
    </p:cSldViewPr>
  </p:slideViewPr>
  <p:outlineViewPr>
    <p:cViewPr>
      <p:scale>
        <a:sx n="33" d="100"/>
        <a:sy n="33" d="100"/>
      </p:scale>
      <p:origin x="0" y="-18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riel Bakassa Traore" userId="57a0cd24-1104-4ff7-86e2-1ca63e7f87c8" providerId="ADAL" clId="{B2E92E46-B334-4B29-A9DA-5D9DEA97E121}"/>
    <pc:docChg chg="undo custSel addSld delSld modSld sldOrd delMainMaster modMainMaster">
      <pc:chgData name="Muriel Bakassa Traore" userId="57a0cd24-1104-4ff7-86e2-1ca63e7f87c8" providerId="ADAL" clId="{B2E92E46-B334-4B29-A9DA-5D9DEA97E121}" dt="2022-03-18T10:34:33.437" v="6662"/>
      <pc:docMkLst>
        <pc:docMk/>
      </pc:docMkLst>
      <pc:sldChg chg="modSp mod">
        <pc:chgData name="Muriel Bakassa Traore" userId="57a0cd24-1104-4ff7-86e2-1ca63e7f87c8" providerId="ADAL" clId="{B2E92E46-B334-4B29-A9DA-5D9DEA97E121}" dt="2022-03-14T13:29:51.706" v="25" actId="20577"/>
        <pc:sldMkLst>
          <pc:docMk/>
          <pc:sldMk cId="4193455983" sldId="230719318"/>
        </pc:sldMkLst>
        <pc:spChg chg="mod">
          <ac:chgData name="Muriel Bakassa Traore" userId="57a0cd24-1104-4ff7-86e2-1ca63e7f87c8" providerId="ADAL" clId="{B2E92E46-B334-4B29-A9DA-5D9DEA97E121}" dt="2022-03-14T13:29:51.706" v="25" actId="20577"/>
          <ac:spMkLst>
            <pc:docMk/>
            <pc:sldMk cId="4193455983" sldId="230719318"/>
            <ac:spMk id="4" creationId="{F08FD615-D215-4A83-9216-E9022260998C}"/>
          </ac:spMkLst>
        </pc:spChg>
      </pc:sldChg>
      <pc:sldChg chg="addSp delSp modSp mod chgLayout">
        <pc:chgData name="Muriel Bakassa Traore" userId="57a0cd24-1104-4ff7-86e2-1ca63e7f87c8" providerId="ADAL" clId="{B2E92E46-B334-4B29-A9DA-5D9DEA97E121}" dt="2022-03-15T22:22:59.402" v="5292" actId="700"/>
        <pc:sldMkLst>
          <pc:docMk/>
          <pc:sldMk cId="715588810" sldId="230719485"/>
        </pc:sldMkLst>
        <pc:spChg chg="add mod ord">
          <ac:chgData name="Muriel Bakassa Traore" userId="57a0cd24-1104-4ff7-86e2-1ca63e7f87c8" providerId="ADAL" clId="{B2E92E46-B334-4B29-A9DA-5D9DEA97E121}" dt="2022-03-15T22:22:59.402" v="5292" actId="700"/>
          <ac:spMkLst>
            <pc:docMk/>
            <pc:sldMk cId="715588810" sldId="230719485"/>
            <ac:spMk id="2" creationId="{CAE49191-7C30-4C35-9207-38EC651D868D}"/>
          </ac:spMkLst>
        </pc:spChg>
        <pc:spChg chg="add del mod ord">
          <ac:chgData name="Muriel Bakassa Traore" userId="57a0cd24-1104-4ff7-86e2-1ca63e7f87c8" providerId="ADAL" clId="{B2E92E46-B334-4B29-A9DA-5D9DEA97E121}" dt="2022-03-14T13:30:20.396" v="28" actId="478"/>
          <ac:spMkLst>
            <pc:docMk/>
            <pc:sldMk cId="715588810" sldId="230719485"/>
            <ac:spMk id="2" creationId="{FB9A61DB-C8A4-4AB2-BC68-D7372154BD70}"/>
          </ac:spMkLst>
        </pc:spChg>
        <pc:spChg chg="mod ord">
          <ac:chgData name="Muriel Bakassa Traore" userId="57a0cd24-1104-4ff7-86e2-1ca63e7f87c8" providerId="ADAL" clId="{B2E92E46-B334-4B29-A9DA-5D9DEA97E121}" dt="2022-03-15T22:22:59.402" v="5292" actId="700"/>
          <ac:spMkLst>
            <pc:docMk/>
            <pc:sldMk cId="715588810" sldId="230719485"/>
            <ac:spMk id="3" creationId="{62C4EF90-470B-4068-8CD3-C3C878D769E1}"/>
          </ac:spMkLst>
        </pc:spChg>
        <pc:spChg chg="add del mod ord">
          <ac:chgData name="Muriel Bakassa Traore" userId="57a0cd24-1104-4ff7-86e2-1ca63e7f87c8" providerId="ADAL" clId="{B2E92E46-B334-4B29-A9DA-5D9DEA97E121}" dt="2022-03-15T22:22:59.402" v="5292" actId="700"/>
          <ac:spMkLst>
            <pc:docMk/>
            <pc:sldMk cId="715588810" sldId="230719485"/>
            <ac:spMk id="4" creationId="{E5E4EF02-04F8-4670-8675-779CE56FAE71}"/>
          </ac:spMkLst>
        </pc:spChg>
        <pc:spChg chg="del">
          <ac:chgData name="Muriel Bakassa Traore" userId="57a0cd24-1104-4ff7-86e2-1ca63e7f87c8" providerId="ADAL" clId="{B2E92E46-B334-4B29-A9DA-5D9DEA97E121}" dt="2022-03-14T13:30:17.956" v="27" actId="700"/>
          <ac:spMkLst>
            <pc:docMk/>
            <pc:sldMk cId="715588810" sldId="230719485"/>
            <ac:spMk id="8" creationId="{2634D031-B05A-4644-B8B3-01F28AF4AFC7}"/>
          </ac:spMkLst>
        </pc:spChg>
        <pc:spChg chg="mod ord">
          <ac:chgData name="Muriel Bakassa Traore" userId="57a0cd24-1104-4ff7-86e2-1ca63e7f87c8" providerId="ADAL" clId="{B2E92E46-B334-4B29-A9DA-5D9DEA97E121}" dt="2022-03-15T22:22:59.402" v="5292" actId="700"/>
          <ac:spMkLst>
            <pc:docMk/>
            <pc:sldMk cId="715588810" sldId="230719485"/>
            <ac:spMk id="10" creationId="{2EA84999-D93F-4293-B7D1-5E81976932F7}"/>
          </ac:spMkLst>
        </pc:spChg>
        <pc:grpChg chg="add mod">
          <ac:chgData name="Muriel Bakassa Traore" userId="57a0cd24-1104-4ff7-86e2-1ca63e7f87c8" providerId="ADAL" clId="{B2E92E46-B334-4B29-A9DA-5D9DEA97E121}" dt="2022-03-14T15:26:36.343" v="268" actId="167"/>
          <ac:grpSpMkLst>
            <pc:docMk/>
            <pc:sldMk cId="715588810" sldId="230719485"/>
            <ac:grpSpMk id="5" creationId="{F07E54CD-934C-471F-91CE-D026CFA5F6D5}"/>
          </ac:grpSpMkLst>
        </pc:grpChg>
        <pc:picChg chg="add del mod">
          <ac:chgData name="Muriel Bakassa Traore" userId="57a0cd24-1104-4ff7-86e2-1ca63e7f87c8" providerId="ADAL" clId="{B2E92E46-B334-4B29-A9DA-5D9DEA97E121}" dt="2022-03-14T15:26:15.126" v="263" actId="21"/>
          <ac:picMkLst>
            <pc:docMk/>
            <pc:sldMk cId="715588810" sldId="230719485"/>
            <ac:picMk id="11" creationId="{C6FBCCAC-AB5E-4E1F-A547-F49BDE76469B}"/>
          </ac:picMkLst>
        </pc:picChg>
        <pc:picChg chg="add del mod">
          <ac:chgData name="Muriel Bakassa Traore" userId="57a0cd24-1104-4ff7-86e2-1ca63e7f87c8" providerId="ADAL" clId="{B2E92E46-B334-4B29-A9DA-5D9DEA97E121}" dt="2022-03-14T15:26:17.644" v="265" actId="21"/>
          <ac:picMkLst>
            <pc:docMk/>
            <pc:sldMk cId="715588810" sldId="230719485"/>
            <ac:picMk id="12" creationId="{81062CB9-D46D-4249-A4CC-D34A8A931358}"/>
          </ac:picMkLst>
        </pc:picChg>
        <pc:picChg chg="add mod">
          <ac:chgData name="Muriel Bakassa Traore" userId="57a0cd24-1104-4ff7-86e2-1ca63e7f87c8" providerId="ADAL" clId="{B2E92E46-B334-4B29-A9DA-5D9DEA97E121}" dt="2022-03-14T15:27:07.910" v="269"/>
          <ac:picMkLst>
            <pc:docMk/>
            <pc:sldMk cId="715588810" sldId="230719485"/>
            <ac:picMk id="13" creationId="{D6B39573-EE3B-4A74-B28C-D97849E9C55D}"/>
          </ac:picMkLst>
        </pc:picChg>
        <pc:picChg chg="add del mod">
          <ac:chgData name="Muriel Bakassa Traore" userId="57a0cd24-1104-4ff7-86e2-1ca63e7f87c8" providerId="ADAL" clId="{B2E92E46-B334-4B29-A9DA-5D9DEA97E121}" dt="2022-03-14T15:38:42.141" v="931" actId="478"/>
          <ac:picMkLst>
            <pc:docMk/>
            <pc:sldMk cId="715588810" sldId="230719485"/>
            <ac:picMk id="14" creationId="{E7B4A4B3-E52D-4BD1-A243-8E9C1B7E4775}"/>
          </ac:picMkLst>
        </pc:picChg>
        <pc:picChg chg="add mod">
          <ac:chgData name="Muriel Bakassa Traore" userId="57a0cd24-1104-4ff7-86e2-1ca63e7f87c8" providerId="ADAL" clId="{B2E92E46-B334-4B29-A9DA-5D9DEA97E121}" dt="2022-03-14T15:39:11.677" v="942" actId="1035"/>
          <ac:picMkLst>
            <pc:docMk/>
            <pc:sldMk cId="715588810" sldId="230719485"/>
            <ac:picMk id="15" creationId="{02C60629-9BC0-4B38-9AEF-61AB5653BD07}"/>
          </ac:picMkLst>
        </pc:picChg>
        <pc:picChg chg="mod">
          <ac:chgData name="Muriel Bakassa Traore" userId="57a0cd24-1104-4ff7-86e2-1ca63e7f87c8" providerId="ADAL" clId="{B2E92E46-B334-4B29-A9DA-5D9DEA97E121}" dt="2022-03-14T15:26:29.886" v="267" actId="164"/>
          <ac:picMkLst>
            <pc:docMk/>
            <pc:sldMk cId="715588810" sldId="230719485"/>
            <ac:picMk id="1026" creationId="{250474FC-5AE4-4244-A4D2-0CEF6FE14E5B}"/>
          </ac:picMkLst>
        </pc:picChg>
      </pc:sldChg>
      <pc:sldChg chg="addSp delSp modSp mod addCm delCm chgLayout">
        <pc:chgData name="Muriel Bakassa Traore" userId="57a0cd24-1104-4ff7-86e2-1ca63e7f87c8" providerId="ADAL" clId="{B2E92E46-B334-4B29-A9DA-5D9DEA97E121}" dt="2022-03-15T22:23:17.164" v="5294" actId="700"/>
        <pc:sldMkLst>
          <pc:docMk/>
          <pc:sldMk cId="2089438742" sldId="230719582"/>
        </pc:sldMkLst>
        <pc:spChg chg="add del mod ord">
          <ac:chgData name="Muriel Bakassa Traore" userId="57a0cd24-1104-4ff7-86e2-1ca63e7f87c8" providerId="ADAL" clId="{B2E92E46-B334-4B29-A9DA-5D9DEA97E121}" dt="2022-03-15T12:58:52.847" v="4283" actId="700"/>
          <ac:spMkLst>
            <pc:docMk/>
            <pc:sldMk cId="2089438742" sldId="230719582"/>
            <ac:spMk id="2" creationId="{558FF7A4-5BAD-40C6-B5EC-210F8D052CDE}"/>
          </ac:spMkLst>
        </pc:spChg>
        <pc:spChg chg="add del mod ord">
          <ac:chgData name="Muriel Bakassa Traore" userId="57a0cd24-1104-4ff7-86e2-1ca63e7f87c8" providerId="ADAL" clId="{B2E92E46-B334-4B29-A9DA-5D9DEA97E121}" dt="2022-03-14T13:30:43.638" v="32" actId="478"/>
          <ac:spMkLst>
            <pc:docMk/>
            <pc:sldMk cId="2089438742" sldId="230719582"/>
            <ac:spMk id="2" creationId="{D336EA2D-20DF-4BEE-B2F5-B2F21E4B95E1}"/>
          </ac:spMkLst>
        </pc:spChg>
        <pc:spChg chg="mod ord">
          <ac:chgData name="Muriel Bakassa Traore" userId="57a0cd24-1104-4ff7-86e2-1ca63e7f87c8" providerId="ADAL" clId="{B2E92E46-B334-4B29-A9DA-5D9DEA97E121}" dt="2022-03-15T22:23:17.164" v="5294" actId="700"/>
          <ac:spMkLst>
            <pc:docMk/>
            <pc:sldMk cId="2089438742" sldId="230719582"/>
            <ac:spMk id="3" creationId="{9B185495-D695-4622-AA60-C0F2C36CE2D8}"/>
          </ac:spMkLst>
        </pc:spChg>
        <pc:spChg chg="mod ord">
          <ac:chgData name="Muriel Bakassa Traore" userId="57a0cd24-1104-4ff7-86e2-1ca63e7f87c8" providerId="ADAL" clId="{B2E92E46-B334-4B29-A9DA-5D9DEA97E121}" dt="2022-03-15T22:23:17.164" v="5294" actId="700"/>
          <ac:spMkLst>
            <pc:docMk/>
            <pc:sldMk cId="2089438742" sldId="230719582"/>
            <ac:spMk id="4" creationId="{DC1A0C25-13E9-4447-916F-2D108F67B1D7}"/>
          </ac:spMkLst>
        </pc:spChg>
        <pc:spChg chg="del">
          <ac:chgData name="Muriel Bakassa Traore" userId="57a0cd24-1104-4ff7-86e2-1ca63e7f87c8" providerId="ADAL" clId="{B2E92E46-B334-4B29-A9DA-5D9DEA97E121}" dt="2022-03-14T13:30:37.790" v="31" actId="700"/>
          <ac:spMkLst>
            <pc:docMk/>
            <pc:sldMk cId="2089438742" sldId="230719582"/>
            <ac:spMk id="5" creationId="{37FEAC42-1BE4-4C6B-88B9-072A9A17A9D3}"/>
          </ac:spMkLst>
        </pc:spChg>
        <pc:spChg chg="add del mod ord">
          <ac:chgData name="Muriel Bakassa Traore" userId="57a0cd24-1104-4ff7-86e2-1ca63e7f87c8" providerId="ADAL" clId="{B2E92E46-B334-4B29-A9DA-5D9DEA97E121}" dt="2022-03-15T12:58:52.847" v="4283" actId="700"/>
          <ac:spMkLst>
            <pc:docMk/>
            <pc:sldMk cId="2089438742" sldId="230719582"/>
            <ac:spMk id="5" creationId="{6773DDA7-4B44-49D0-BE85-D877C7A41FAA}"/>
          </ac:spMkLst>
        </pc:spChg>
        <pc:spChg chg="add del mod ord">
          <ac:chgData name="Muriel Bakassa Traore" userId="57a0cd24-1104-4ff7-86e2-1ca63e7f87c8" providerId="ADAL" clId="{B2E92E46-B334-4B29-A9DA-5D9DEA97E121}" dt="2022-03-15T22:23:17.164" v="5294" actId="700"/>
          <ac:spMkLst>
            <pc:docMk/>
            <pc:sldMk cId="2089438742" sldId="230719582"/>
            <ac:spMk id="6" creationId="{C5B959A2-3DBD-4E34-8DF5-B5B32C5C2477}"/>
          </ac:spMkLst>
        </pc:spChg>
        <pc:spChg chg="add mod ord">
          <ac:chgData name="Muriel Bakassa Traore" userId="57a0cd24-1104-4ff7-86e2-1ca63e7f87c8" providerId="ADAL" clId="{B2E92E46-B334-4B29-A9DA-5D9DEA97E121}" dt="2022-03-15T22:23:17.164" v="5294" actId="700"/>
          <ac:spMkLst>
            <pc:docMk/>
            <pc:sldMk cId="2089438742" sldId="230719582"/>
            <ac:spMk id="7" creationId="{441E34B3-53B6-48ED-B6A3-BA5313F7720B}"/>
          </ac:spMkLst>
        </pc:spChg>
        <pc:grpChg chg="add mod ord">
          <ac:chgData name="Muriel Bakassa Traore" userId="57a0cd24-1104-4ff7-86e2-1ca63e7f87c8" providerId="ADAL" clId="{B2E92E46-B334-4B29-A9DA-5D9DEA97E121}" dt="2022-03-15T12:58:40.956" v="4281" actId="167"/>
          <ac:grpSpMkLst>
            <pc:docMk/>
            <pc:sldMk cId="2089438742" sldId="230719582"/>
            <ac:grpSpMk id="29" creationId="{3AEC1ECD-89F3-4D2A-B907-8F053D16B808}"/>
          </ac:grpSpMkLst>
        </pc:grpChg>
        <pc:picChg chg="mod">
          <ac:chgData name="Muriel Bakassa Traore" userId="57a0cd24-1104-4ff7-86e2-1ca63e7f87c8" providerId="ADAL" clId="{B2E92E46-B334-4B29-A9DA-5D9DEA97E121}" dt="2022-03-14T16:34:20.856" v="2894" actId="164"/>
          <ac:picMkLst>
            <pc:docMk/>
            <pc:sldMk cId="2089438742" sldId="230719582"/>
            <ac:picMk id="11" creationId="{D701A4D9-D093-4E31-9940-AC4B39C99931}"/>
          </ac:picMkLst>
        </pc:picChg>
        <pc:picChg chg="add mod ord">
          <ac:chgData name="Muriel Bakassa Traore" userId="57a0cd24-1104-4ff7-86e2-1ca63e7f87c8" providerId="ADAL" clId="{B2E92E46-B334-4B29-A9DA-5D9DEA97E121}" dt="2022-03-14T16:34:23.850" v="2895" actId="166"/>
          <ac:picMkLst>
            <pc:docMk/>
            <pc:sldMk cId="2089438742" sldId="230719582"/>
            <ac:picMk id="32" creationId="{098D1F8D-02C2-4FC9-B1B8-9F3482D731D7}"/>
          </ac:picMkLst>
        </pc:picChg>
        <pc:picChg chg="add mod modCrop">
          <ac:chgData name="Muriel Bakassa Traore" userId="57a0cd24-1104-4ff7-86e2-1ca63e7f87c8" providerId="ADAL" clId="{B2E92E46-B334-4B29-A9DA-5D9DEA97E121}" dt="2022-03-14T16:34:37.856" v="2896"/>
          <ac:picMkLst>
            <pc:docMk/>
            <pc:sldMk cId="2089438742" sldId="230719582"/>
            <ac:picMk id="44" creationId="{9104448E-17EF-42EB-8D26-B7A55AF3D0DE}"/>
          </ac:picMkLst>
        </pc:picChg>
        <pc:cxnChg chg="add del mod">
          <ac:chgData name="Muriel Bakassa Traore" userId="57a0cd24-1104-4ff7-86e2-1ca63e7f87c8" providerId="ADAL" clId="{B2E92E46-B334-4B29-A9DA-5D9DEA97E121}" dt="2022-03-14T16:31:53.717" v="2874" actId="478"/>
          <ac:cxnSpMkLst>
            <pc:docMk/>
            <pc:sldMk cId="2089438742" sldId="230719582"/>
            <ac:cxnSpMk id="8" creationId="{B3468DAE-02E8-42DC-A7E9-9B7961A637E7}"/>
          </ac:cxnSpMkLst>
        </pc:cxnChg>
        <pc:cxnChg chg="add mod">
          <ac:chgData name="Muriel Bakassa Traore" userId="57a0cd24-1104-4ff7-86e2-1ca63e7f87c8" providerId="ADAL" clId="{B2E92E46-B334-4B29-A9DA-5D9DEA97E121}" dt="2022-03-14T16:33:05.749" v="2884" actId="693"/>
          <ac:cxnSpMkLst>
            <pc:docMk/>
            <pc:sldMk cId="2089438742" sldId="230719582"/>
            <ac:cxnSpMk id="13" creationId="{62CD476D-8922-4A12-B1D3-10EAF6AD03EE}"/>
          </ac:cxnSpMkLst>
        </pc:cxnChg>
      </pc:sldChg>
      <pc:sldChg chg="addSp delSp modSp mod delAnim modAnim chgLayout">
        <pc:chgData name="Muriel Bakassa Traore" userId="57a0cd24-1104-4ff7-86e2-1ca63e7f87c8" providerId="ADAL" clId="{B2E92E46-B334-4B29-A9DA-5D9DEA97E121}" dt="2022-03-15T22:23:23.469" v="5295" actId="700"/>
        <pc:sldMkLst>
          <pc:docMk/>
          <pc:sldMk cId="897122443" sldId="230719584"/>
        </pc:sldMkLst>
        <pc:spChg chg="add del mod ord">
          <ac:chgData name="Muriel Bakassa Traore" userId="57a0cd24-1104-4ff7-86e2-1ca63e7f87c8" providerId="ADAL" clId="{B2E92E46-B334-4B29-A9DA-5D9DEA97E121}" dt="2022-03-14T13:30:59.370" v="35" actId="478"/>
          <ac:spMkLst>
            <pc:docMk/>
            <pc:sldMk cId="897122443" sldId="230719584"/>
            <ac:spMk id="2" creationId="{6AF50EE5-8BF3-4760-AED5-E8132DD2F31A}"/>
          </ac:spMkLst>
        </pc:spChg>
        <pc:spChg chg="add mod ord">
          <ac:chgData name="Muriel Bakassa Traore" userId="57a0cd24-1104-4ff7-86e2-1ca63e7f87c8" providerId="ADAL" clId="{B2E92E46-B334-4B29-A9DA-5D9DEA97E121}" dt="2022-03-15T22:23:23.469" v="5295" actId="700"/>
          <ac:spMkLst>
            <pc:docMk/>
            <pc:sldMk cId="897122443" sldId="230719584"/>
            <ac:spMk id="2" creationId="{A58967B7-D51C-4276-80DC-9E4130021F61}"/>
          </ac:spMkLst>
        </pc:spChg>
        <pc:spChg chg="mod ord">
          <ac:chgData name="Muriel Bakassa Traore" userId="57a0cd24-1104-4ff7-86e2-1ca63e7f87c8" providerId="ADAL" clId="{B2E92E46-B334-4B29-A9DA-5D9DEA97E121}" dt="2022-03-15T22:23:23.469" v="5295" actId="700"/>
          <ac:spMkLst>
            <pc:docMk/>
            <pc:sldMk cId="897122443" sldId="230719584"/>
            <ac:spMk id="3" creationId="{9B185495-D695-4622-AA60-C0F2C36CE2D8}"/>
          </ac:spMkLst>
        </pc:spChg>
        <pc:spChg chg="mod ord">
          <ac:chgData name="Muriel Bakassa Traore" userId="57a0cd24-1104-4ff7-86e2-1ca63e7f87c8" providerId="ADAL" clId="{B2E92E46-B334-4B29-A9DA-5D9DEA97E121}" dt="2022-03-15T22:23:23.469" v="5295" actId="700"/>
          <ac:spMkLst>
            <pc:docMk/>
            <pc:sldMk cId="897122443" sldId="230719584"/>
            <ac:spMk id="4" creationId="{DC1A0C25-13E9-4447-916F-2D108F67B1D7}"/>
          </ac:spMkLst>
        </pc:spChg>
        <pc:spChg chg="add del mod ord">
          <ac:chgData name="Muriel Bakassa Traore" userId="57a0cd24-1104-4ff7-86e2-1ca63e7f87c8" providerId="ADAL" clId="{B2E92E46-B334-4B29-A9DA-5D9DEA97E121}" dt="2022-03-15T22:23:23.469" v="5295" actId="700"/>
          <ac:spMkLst>
            <pc:docMk/>
            <pc:sldMk cId="897122443" sldId="230719584"/>
            <ac:spMk id="5" creationId="{F4847459-AC3D-4F0D-8321-6AFCEB6C185E}"/>
          </ac:spMkLst>
        </pc:spChg>
        <pc:spChg chg="del">
          <ac:chgData name="Muriel Bakassa Traore" userId="57a0cd24-1104-4ff7-86e2-1ca63e7f87c8" providerId="ADAL" clId="{B2E92E46-B334-4B29-A9DA-5D9DEA97E121}" dt="2022-03-14T13:30:56.025" v="34" actId="700"/>
          <ac:spMkLst>
            <pc:docMk/>
            <pc:sldMk cId="897122443" sldId="230719584"/>
            <ac:spMk id="7" creationId="{88C78B7F-94C4-46EE-8F31-02954E780B94}"/>
          </ac:spMkLst>
        </pc:spChg>
        <pc:spChg chg="del">
          <ac:chgData name="Muriel Bakassa Traore" userId="57a0cd24-1104-4ff7-86e2-1ca63e7f87c8" providerId="ADAL" clId="{B2E92E46-B334-4B29-A9DA-5D9DEA97E121}" dt="2022-03-14T15:42:37.453" v="1004" actId="478"/>
          <ac:spMkLst>
            <pc:docMk/>
            <pc:sldMk cId="897122443" sldId="230719584"/>
            <ac:spMk id="12" creationId="{A0E05CF3-4551-4E49-9B64-AEE0D0C1EEA3}"/>
          </ac:spMkLst>
        </pc:spChg>
        <pc:spChg chg="mod topLvl">
          <ac:chgData name="Muriel Bakassa Traore" userId="57a0cd24-1104-4ff7-86e2-1ca63e7f87c8" providerId="ADAL" clId="{B2E92E46-B334-4B29-A9DA-5D9DEA97E121}" dt="2022-03-14T15:46:59.460" v="1052" actId="403"/>
          <ac:spMkLst>
            <pc:docMk/>
            <pc:sldMk cId="897122443" sldId="230719584"/>
            <ac:spMk id="26" creationId="{A762E6BF-6921-4607-BEDD-1010B33E80DD}"/>
          </ac:spMkLst>
        </pc:spChg>
        <pc:spChg chg="del">
          <ac:chgData name="Muriel Bakassa Traore" userId="57a0cd24-1104-4ff7-86e2-1ca63e7f87c8" providerId="ADAL" clId="{B2E92E46-B334-4B29-A9DA-5D9DEA97E121}" dt="2022-03-14T15:42:34.402" v="1003" actId="478"/>
          <ac:spMkLst>
            <pc:docMk/>
            <pc:sldMk cId="897122443" sldId="230719584"/>
            <ac:spMk id="36" creationId="{68D926CB-6F15-4E69-8606-775BC3E73BFA}"/>
          </ac:spMkLst>
        </pc:spChg>
        <pc:grpChg chg="add del mod">
          <ac:chgData name="Muriel Bakassa Traore" userId="57a0cd24-1104-4ff7-86e2-1ca63e7f87c8" providerId="ADAL" clId="{B2E92E46-B334-4B29-A9DA-5D9DEA97E121}" dt="2022-03-14T15:43:40.561" v="1013" actId="165"/>
          <ac:grpSpMkLst>
            <pc:docMk/>
            <pc:sldMk cId="897122443" sldId="230719584"/>
            <ac:grpSpMk id="6" creationId="{C0D4F240-32BB-423A-A972-8728C864D07E}"/>
          </ac:grpSpMkLst>
        </pc:grpChg>
        <pc:grpChg chg="add mod ord">
          <ac:chgData name="Muriel Bakassa Traore" userId="57a0cd24-1104-4ff7-86e2-1ca63e7f87c8" providerId="ADAL" clId="{B2E92E46-B334-4B29-A9DA-5D9DEA97E121}" dt="2022-03-14T15:44:57.821" v="1027" actId="167"/>
          <ac:grpSpMkLst>
            <pc:docMk/>
            <pc:sldMk cId="897122443" sldId="230719584"/>
            <ac:grpSpMk id="8" creationId="{04B3C72B-E157-44FD-9873-482574D6F3E7}"/>
          </ac:grpSpMkLst>
        </pc:grpChg>
        <pc:grpChg chg="add del mod">
          <ac:chgData name="Muriel Bakassa Traore" userId="57a0cd24-1104-4ff7-86e2-1ca63e7f87c8" providerId="ADAL" clId="{B2E92E46-B334-4B29-A9DA-5D9DEA97E121}" dt="2022-03-14T15:46:14.562" v="1031" actId="478"/>
          <ac:grpSpMkLst>
            <pc:docMk/>
            <pc:sldMk cId="897122443" sldId="230719584"/>
            <ac:grpSpMk id="25" creationId="{3D39D20A-6CC5-4DEC-9157-0B5B8673EB77}"/>
          </ac:grpSpMkLst>
        </pc:grpChg>
        <pc:picChg chg="add mod topLvl modCrop">
          <ac:chgData name="Muriel Bakassa Traore" userId="57a0cd24-1104-4ff7-86e2-1ca63e7f87c8" providerId="ADAL" clId="{B2E92E46-B334-4B29-A9DA-5D9DEA97E121}" dt="2022-03-14T15:57:11.519" v="1136"/>
          <ac:picMkLst>
            <pc:docMk/>
            <pc:sldMk cId="897122443" sldId="230719584"/>
            <ac:picMk id="19" creationId="{3BCAB3FE-D712-44BD-BE7D-0DC77CE39AE3}"/>
          </ac:picMkLst>
        </pc:picChg>
        <pc:picChg chg="mod topLvl">
          <ac:chgData name="Muriel Bakassa Traore" userId="57a0cd24-1104-4ff7-86e2-1ca63e7f87c8" providerId="ADAL" clId="{B2E92E46-B334-4B29-A9DA-5D9DEA97E121}" dt="2022-03-14T15:44:30.498" v="1021" actId="164"/>
          <ac:picMkLst>
            <pc:docMk/>
            <pc:sldMk cId="897122443" sldId="230719584"/>
            <ac:picMk id="20" creationId="{B671BBDF-F85C-48A6-8494-9ADA91B94A8F}"/>
          </ac:picMkLst>
        </pc:picChg>
        <pc:picChg chg="add del mod modCrop">
          <ac:chgData name="Muriel Bakassa Traore" userId="57a0cd24-1104-4ff7-86e2-1ca63e7f87c8" providerId="ADAL" clId="{B2E92E46-B334-4B29-A9DA-5D9DEA97E121}" dt="2022-03-14T15:43:30.494" v="1011" actId="478"/>
          <ac:picMkLst>
            <pc:docMk/>
            <pc:sldMk cId="897122443" sldId="230719584"/>
            <ac:picMk id="21" creationId="{FB578EE4-01C6-4FBE-83D3-65B99A373969}"/>
          </ac:picMkLst>
        </pc:picChg>
        <pc:picChg chg="add mod modCrop">
          <ac:chgData name="Muriel Bakassa Traore" userId="57a0cd24-1104-4ff7-86e2-1ca63e7f87c8" providerId="ADAL" clId="{B2E92E46-B334-4B29-A9DA-5D9DEA97E121}" dt="2022-03-14T15:44:30.498" v="1021" actId="164"/>
          <ac:picMkLst>
            <pc:docMk/>
            <pc:sldMk cId="897122443" sldId="230719584"/>
            <ac:picMk id="22" creationId="{B5E248EB-D6D7-4C0D-8E9C-9748740F5FD1}"/>
          </ac:picMkLst>
        </pc:picChg>
        <pc:picChg chg="add mod">
          <ac:chgData name="Muriel Bakassa Traore" userId="57a0cd24-1104-4ff7-86e2-1ca63e7f87c8" providerId="ADAL" clId="{B2E92E46-B334-4B29-A9DA-5D9DEA97E121}" dt="2022-03-14T15:44:45.740" v="1024" actId="207"/>
          <ac:picMkLst>
            <pc:docMk/>
            <pc:sldMk cId="897122443" sldId="230719584"/>
            <ac:picMk id="23" creationId="{CAE6845E-DCC1-4283-AC91-5F9DBD6EC700}"/>
          </ac:picMkLst>
        </pc:picChg>
        <pc:picChg chg="add mod">
          <ac:chgData name="Muriel Bakassa Traore" userId="57a0cd24-1104-4ff7-86e2-1ca63e7f87c8" providerId="ADAL" clId="{B2E92E46-B334-4B29-A9DA-5D9DEA97E121}" dt="2022-03-14T15:45:37.453" v="1029" actId="207"/>
          <ac:picMkLst>
            <pc:docMk/>
            <pc:sldMk cId="897122443" sldId="230719584"/>
            <ac:picMk id="24" creationId="{3BF504AD-6EFE-4CE5-BA87-F911548CD407}"/>
          </ac:picMkLst>
        </pc:picChg>
        <pc:cxnChg chg="del mod topLvl">
          <ac:chgData name="Muriel Bakassa Traore" userId="57a0cd24-1104-4ff7-86e2-1ca63e7f87c8" providerId="ADAL" clId="{B2E92E46-B334-4B29-A9DA-5D9DEA97E121}" dt="2022-03-14T15:46:14.562" v="1031" actId="478"/>
          <ac:cxnSpMkLst>
            <pc:docMk/>
            <pc:sldMk cId="897122443" sldId="230719584"/>
            <ac:cxnSpMk id="27" creationId="{2D3E154F-96A0-4DE8-890D-12942A021E56}"/>
          </ac:cxnSpMkLst>
        </pc:cxnChg>
      </pc:sldChg>
      <pc:sldChg chg="addSp delSp modSp mod chgLayout">
        <pc:chgData name="Muriel Bakassa Traore" userId="57a0cd24-1104-4ff7-86e2-1ca63e7f87c8" providerId="ADAL" clId="{B2E92E46-B334-4B29-A9DA-5D9DEA97E121}" dt="2022-03-15T22:29:49.307" v="5797" actId="20577"/>
        <pc:sldMkLst>
          <pc:docMk/>
          <pc:sldMk cId="2060074615" sldId="230719585"/>
        </pc:sldMkLst>
        <pc:spChg chg="add del mod ord">
          <ac:chgData name="Muriel Bakassa Traore" userId="57a0cd24-1104-4ff7-86e2-1ca63e7f87c8" providerId="ADAL" clId="{B2E92E46-B334-4B29-A9DA-5D9DEA97E121}" dt="2022-03-14T13:30:30.301" v="30" actId="478"/>
          <ac:spMkLst>
            <pc:docMk/>
            <pc:sldMk cId="2060074615" sldId="230719585"/>
            <ac:spMk id="2" creationId="{A5C97E4F-95F6-4076-9800-F9907451E452}"/>
          </ac:spMkLst>
        </pc:spChg>
        <pc:spChg chg="add mod ord">
          <ac:chgData name="Muriel Bakassa Traore" userId="57a0cd24-1104-4ff7-86e2-1ca63e7f87c8" providerId="ADAL" clId="{B2E92E46-B334-4B29-A9DA-5D9DEA97E121}" dt="2022-03-15T22:23:12.429" v="5293" actId="700"/>
          <ac:spMkLst>
            <pc:docMk/>
            <pc:sldMk cId="2060074615" sldId="230719585"/>
            <ac:spMk id="2" creationId="{CE396BA1-3C35-4EC7-8E4C-B83565CABB5F}"/>
          </ac:spMkLst>
        </pc:spChg>
        <pc:spChg chg="mod ord">
          <ac:chgData name="Muriel Bakassa Traore" userId="57a0cd24-1104-4ff7-86e2-1ca63e7f87c8" providerId="ADAL" clId="{B2E92E46-B334-4B29-A9DA-5D9DEA97E121}" dt="2022-03-15T22:23:12.429" v="5293" actId="700"/>
          <ac:spMkLst>
            <pc:docMk/>
            <pc:sldMk cId="2060074615" sldId="230719585"/>
            <ac:spMk id="3" creationId="{62C4EF90-470B-4068-8CD3-C3C878D769E1}"/>
          </ac:spMkLst>
        </pc:spChg>
        <pc:spChg chg="add del mod ord">
          <ac:chgData name="Muriel Bakassa Traore" userId="57a0cd24-1104-4ff7-86e2-1ca63e7f87c8" providerId="ADAL" clId="{B2E92E46-B334-4B29-A9DA-5D9DEA97E121}" dt="2022-03-15T22:23:12.429" v="5293" actId="700"/>
          <ac:spMkLst>
            <pc:docMk/>
            <pc:sldMk cId="2060074615" sldId="230719585"/>
            <ac:spMk id="4" creationId="{7BCFED2D-1665-4889-B09A-DE33771B70DD}"/>
          </ac:spMkLst>
        </pc:spChg>
        <pc:spChg chg="del">
          <ac:chgData name="Muriel Bakassa Traore" userId="57a0cd24-1104-4ff7-86e2-1ca63e7f87c8" providerId="ADAL" clId="{B2E92E46-B334-4B29-A9DA-5D9DEA97E121}" dt="2022-03-14T13:30:26.769" v="29" actId="700"/>
          <ac:spMkLst>
            <pc:docMk/>
            <pc:sldMk cId="2060074615" sldId="230719585"/>
            <ac:spMk id="6" creationId="{DE7A0202-D155-49C1-8394-C0B33CED07F1}"/>
          </ac:spMkLst>
        </pc:spChg>
        <pc:spChg chg="mod ord">
          <ac:chgData name="Muriel Bakassa Traore" userId="57a0cd24-1104-4ff7-86e2-1ca63e7f87c8" providerId="ADAL" clId="{B2E92E46-B334-4B29-A9DA-5D9DEA97E121}" dt="2022-03-15T22:23:12.429" v="5293" actId="700"/>
          <ac:spMkLst>
            <pc:docMk/>
            <pc:sldMk cId="2060074615" sldId="230719585"/>
            <ac:spMk id="7" creationId="{0F011D31-01C4-4A31-891A-65D067470BD4}"/>
          </ac:spMkLst>
        </pc:spChg>
        <pc:spChg chg="mod">
          <ac:chgData name="Muriel Bakassa Traore" userId="57a0cd24-1104-4ff7-86e2-1ca63e7f87c8" providerId="ADAL" clId="{B2E92E46-B334-4B29-A9DA-5D9DEA97E121}" dt="2022-03-15T22:29:49.307" v="5797" actId="20577"/>
          <ac:spMkLst>
            <pc:docMk/>
            <pc:sldMk cId="2060074615" sldId="230719585"/>
            <ac:spMk id="9" creationId="{29DFF032-2371-48C8-A07F-314F38A230AC}"/>
          </ac:spMkLst>
        </pc:spChg>
        <pc:grpChg chg="add mod">
          <ac:chgData name="Muriel Bakassa Traore" userId="57a0cd24-1104-4ff7-86e2-1ca63e7f87c8" providerId="ADAL" clId="{B2E92E46-B334-4B29-A9DA-5D9DEA97E121}" dt="2022-03-14T15:41:15.919" v="1000" actId="164"/>
          <ac:grpSpMkLst>
            <pc:docMk/>
            <pc:sldMk cId="2060074615" sldId="230719585"/>
            <ac:grpSpMk id="5" creationId="{5B6A4B85-05EA-4390-BD8E-B7A236051B49}"/>
          </ac:grpSpMkLst>
        </pc:grpChg>
        <pc:grpChg chg="add mod">
          <ac:chgData name="Muriel Bakassa Traore" userId="57a0cd24-1104-4ff7-86e2-1ca63e7f87c8" providerId="ADAL" clId="{B2E92E46-B334-4B29-A9DA-5D9DEA97E121}" dt="2022-03-14T15:41:20.223" v="1001" actId="167"/>
          <ac:grpSpMkLst>
            <pc:docMk/>
            <pc:sldMk cId="2060074615" sldId="230719585"/>
            <ac:grpSpMk id="14" creationId="{824FF3E0-B4EE-4FCD-AC7E-AA5D01CE533A}"/>
          </ac:grpSpMkLst>
        </pc:grpChg>
        <pc:grpChg chg="add del mod">
          <ac:chgData name="Muriel Bakassa Traore" userId="57a0cd24-1104-4ff7-86e2-1ca63e7f87c8" providerId="ADAL" clId="{B2E92E46-B334-4B29-A9DA-5D9DEA97E121}" dt="2022-03-14T15:40:13.639" v="950" actId="21"/>
          <ac:grpSpMkLst>
            <pc:docMk/>
            <pc:sldMk cId="2060074615" sldId="230719585"/>
            <ac:grpSpMk id="20" creationId="{BD14829E-C74F-485E-A5BC-415A22423CC4}"/>
          </ac:grpSpMkLst>
        </pc:grpChg>
        <pc:picChg chg="add del mod">
          <ac:chgData name="Muriel Bakassa Traore" userId="57a0cd24-1104-4ff7-86e2-1ca63e7f87c8" providerId="ADAL" clId="{B2E92E46-B334-4B29-A9DA-5D9DEA97E121}" dt="2022-03-14T15:39:43.056" v="943" actId="478"/>
          <ac:picMkLst>
            <pc:docMk/>
            <pc:sldMk cId="2060074615" sldId="230719585"/>
            <ac:picMk id="10" creationId="{7A43D183-4041-47AE-84D3-3B4300B1888A}"/>
          </ac:picMkLst>
        </pc:picChg>
        <pc:picChg chg="add del mod">
          <ac:chgData name="Muriel Bakassa Traore" userId="57a0cd24-1104-4ff7-86e2-1ca63e7f87c8" providerId="ADAL" clId="{B2E92E46-B334-4B29-A9DA-5D9DEA97E121}" dt="2022-03-14T15:22:43.939" v="175" actId="21"/>
          <ac:picMkLst>
            <pc:docMk/>
            <pc:sldMk cId="2060074615" sldId="230719585"/>
            <ac:picMk id="11" creationId="{B4F1C7EB-071B-4DAC-8FB9-50EE6411C87A}"/>
          </ac:picMkLst>
        </pc:picChg>
        <pc:picChg chg="add del mod">
          <ac:chgData name="Muriel Bakassa Traore" userId="57a0cd24-1104-4ff7-86e2-1ca63e7f87c8" providerId="ADAL" clId="{B2E92E46-B334-4B29-A9DA-5D9DEA97E121}" dt="2022-03-14T15:22:48.353" v="177" actId="21"/>
          <ac:picMkLst>
            <pc:docMk/>
            <pc:sldMk cId="2060074615" sldId="230719585"/>
            <ac:picMk id="12" creationId="{09E1C79E-FE8E-4571-AC32-A3F25CED2555}"/>
          </ac:picMkLst>
        </pc:picChg>
        <pc:picChg chg="add mod">
          <ac:chgData name="Muriel Bakassa Traore" userId="57a0cd24-1104-4ff7-86e2-1ca63e7f87c8" providerId="ADAL" clId="{B2E92E46-B334-4B29-A9DA-5D9DEA97E121}" dt="2022-03-14T15:24:25.920" v="185"/>
          <ac:picMkLst>
            <pc:docMk/>
            <pc:sldMk cId="2060074615" sldId="230719585"/>
            <ac:picMk id="13" creationId="{C7FAA7BB-0351-4A56-9DD1-C8CF3B4B088A}"/>
          </ac:picMkLst>
        </pc:picChg>
        <pc:picChg chg="add mod">
          <ac:chgData name="Muriel Bakassa Traore" userId="57a0cd24-1104-4ff7-86e2-1ca63e7f87c8" providerId="ADAL" clId="{B2E92E46-B334-4B29-A9DA-5D9DEA97E121}" dt="2022-03-14T16:05:23.431" v="1403" actId="1076"/>
          <ac:picMkLst>
            <pc:docMk/>
            <pc:sldMk cId="2060074615" sldId="230719585"/>
            <ac:picMk id="17" creationId="{8F69FC77-C699-435A-BE29-F348B42A2D2C}"/>
          </ac:picMkLst>
        </pc:picChg>
        <pc:picChg chg="add mod ord">
          <ac:chgData name="Muriel Bakassa Traore" userId="57a0cd24-1104-4ff7-86e2-1ca63e7f87c8" providerId="ADAL" clId="{B2E92E46-B334-4B29-A9DA-5D9DEA97E121}" dt="2022-03-14T16:30:41.930" v="2869" actId="207"/>
          <ac:picMkLst>
            <pc:docMk/>
            <pc:sldMk cId="2060074615" sldId="230719585"/>
            <ac:picMk id="18" creationId="{78226070-2C65-45F0-A0C6-59425E0CFC75}"/>
          </ac:picMkLst>
        </pc:picChg>
        <pc:picChg chg="del mod">
          <ac:chgData name="Muriel Bakassa Traore" userId="57a0cd24-1104-4ff7-86e2-1ca63e7f87c8" providerId="ADAL" clId="{B2E92E46-B334-4B29-A9DA-5D9DEA97E121}" dt="2022-03-14T15:40:13.639" v="950" actId="21"/>
          <ac:picMkLst>
            <pc:docMk/>
            <pc:sldMk cId="2060074615" sldId="230719585"/>
            <ac:picMk id="21" creationId="{D714EF7E-9280-4CB7-9694-2EAB65EC1327}"/>
          </ac:picMkLst>
        </pc:picChg>
        <pc:picChg chg="del mod">
          <ac:chgData name="Muriel Bakassa Traore" userId="57a0cd24-1104-4ff7-86e2-1ca63e7f87c8" providerId="ADAL" clId="{B2E92E46-B334-4B29-A9DA-5D9DEA97E121}" dt="2022-03-14T15:40:15.931" v="951" actId="478"/>
          <ac:picMkLst>
            <pc:docMk/>
            <pc:sldMk cId="2060074615" sldId="230719585"/>
            <ac:picMk id="22" creationId="{AC71BC30-4388-4D96-900F-A683EAA1DBDE}"/>
          </ac:picMkLst>
        </pc:picChg>
        <pc:picChg chg="add mod">
          <ac:chgData name="Muriel Bakassa Traore" userId="57a0cd24-1104-4ff7-86e2-1ca63e7f87c8" providerId="ADAL" clId="{B2E92E46-B334-4B29-A9DA-5D9DEA97E121}" dt="2022-03-14T16:30:31.727" v="2868"/>
          <ac:picMkLst>
            <pc:docMk/>
            <pc:sldMk cId="2060074615" sldId="230719585"/>
            <ac:picMk id="23" creationId="{C74286B9-5BAD-483A-BC52-178EB9394BDF}"/>
          </ac:picMkLst>
        </pc:picChg>
        <pc:picChg chg="mod">
          <ac:chgData name="Muriel Bakassa Traore" userId="57a0cd24-1104-4ff7-86e2-1ca63e7f87c8" providerId="ADAL" clId="{B2E92E46-B334-4B29-A9DA-5D9DEA97E121}" dt="2022-03-14T15:23:31.076" v="184" actId="164"/>
          <ac:picMkLst>
            <pc:docMk/>
            <pc:sldMk cId="2060074615" sldId="230719585"/>
            <ac:picMk id="2050" creationId="{1A394AD1-D151-4ACC-9A8E-4F2FBC7BFC48}"/>
          </ac:picMkLst>
        </pc:picChg>
      </pc:sldChg>
      <pc:sldChg chg="modSp mod">
        <pc:chgData name="Muriel Bakassa Traore" userId="57a0cd24-1104-4ff7-86e2-1ca63e7f87c8" providerId="ADAL" clId="{B2E92E46-B334-4B29-A9DA-5D9DEA97E121}" dt="2022-03-15T22:29:26.574" v="5778" actId="20577"/>
        <pc:sldMkLst>
          <pc:docMk/>
          <pc:sldMk cId="2484688194" sldId="230719588"/>
        </pc:sldMkLst>
        <pc:spChg chg="mod">
          <ac:chgData name="Muriel Bakassa Traore" userId="57a0cd24-1104-4ff7-86e2-1ca63e7f87c8" providerId="ADAL" clId="{B2E92E46-B334-4B29-A9DA-5D9DEA97E121}" dt="2022-03-15T22:29:26.574" v="5778" actId="20577"/>
          <ac:spMkLst>
            <pc:docMk/>
            <pc:sldMk cId="2484688194" sldId="230719588"/>
            <ac:spMk id="5" creationId="{46AB7A00-CEB8-4AC8-A0C5-10BA51DEB445}"/>
          </ac:spMkLst>
        </pc:spChg>
      </pc:sldChg>
      <pc:sldChg chg="addSp delSp modSp mod chgLayout">
        <pc:chgData name="Muriel Bakassa Traore" userId="57a0cd24-1104-4ff7-86e2-1ca63e7f87c8" providerId="ADAL" clId="{B2E92E46-B334-4B29-A9DA-5D9DEA97E121}" dt="2022-03-17T06:06:59.437" v="6660" actId="6549"/>
        <pc:sldMkLst>
          <pc:docMk/>
          <pc:sldMk cId="1215693201" sldId="230719590"/>
        </pc:sldMkLst>
        <pc:spChg chg="add mod ord">
          <ac:chgData name="Muriel Bakassa Traore" userId="57a0cd24-1104-4ff7-86e2-1ca63e7f87c8" providerId="ADAL" clId="{B2E92E46-B334-4B29-A9DA-5D9DEA97E121}" dt="2022-03-14T13:30:06.603" v="26" actId="700"/>
          <ac:spMkLst>
            <pc:docMk/>
            <pc:sldMk cId="1215693201" sldId="230719590"/>
            <ac:spMk id="2" creationId="{B6CEBA6B-3852-41D3-AF3D-42A38B9C9ABC}"/>
          </ac:spMkLst>
        </pc:spChg>
        <pc:spChg chg="mod ord">
          <ac:chgData name="Muriel Bakassa Traore" userId="57a0cd24-1104-4ff7-86e2-1ca63e7f87c8" providerId="ADAL" clId="{B2E92E46-B334-4B29-A9DA-5D9DEA97E121}" dt="2022-03-14T13:30:06.603" v="26" actId="700"/>
          <ac:spMkLst>
            <pc:docMk/>
            <pc:sldMk cId="1215693201" sldId="230719590"/>
            <ac:spMk id="3" creationId="{857D1065-6C10-41D7-A3B4-25A780AD851B}"/>
          </ac:spMkLst>
        </pc:spChg>
        <pc:spChg chg="del">
          <ac:chgData name="Muriel Bakassa Traore" userId="57a0cd24-1104-4ff7-86e2-1ca63e7f87c8" providerId="ADAL" clId="{B2E92E46-B334-4B29-A9DA-5D9DEA97E121}" dt="2022-03-14T13:30:06.603" v="26" actId="700"/>
          <ac:spMkLst>
            <pc:docMk/>
            <pc:sldMk cId="1215693201" sldId="230719590"/>
            <ac:spMk id="4" creationId="{C6F20CE4-64EA-4A0F-808B-4AC6EF6D4326}"/>
          </ac:spMkLst>
        </pc:spChg>
        <pc:spChg chg="mod ord">
          <ac:chgData name="Muriel Bakassa Traore" userId="57a0cd24-1104-4ff7-86e2-1ca63e7f87c8" providerId="ADAL" clId="{B2E92E46-B334-4B29-A9DA-5D9DEA97E121}" dt="2022-03-17T06:06:59.437" v="6660" actId="6549"/>
          <ac:spMkLst>
            <pc:docMk/>
            <pc:sldMk cId="1215693201" sldId="230719590"/>
            <ac:spMk id="5" creationId="{46AB7A00-CEB8-4AC8-A0C5-10BA51DEB445}"/>
          </ac:spMkLst>
        </pc:spChg>
      </pc:sldChg>
      <pc:sldChg chg="addSp delSp modSp mod addAnim delAnim modAnim chgLayout">
        <pc:chgData name="Muriel Bakassa Traore" userId="57a0cd24-1104-4ff7-86e2-1ca63e7f87c8" providerId="ADAL" clId="{B2E92E46-B334-4B29-A9DA-5D9DEA97E121}" dt="2022-03-15T22:23:29.862" v="5296" actId="700"/>
        <pc:sldMkLst>
          <pc:docMk/>
          <pc:sldMk cId="1896152511" sldId="230719591"/>
        </pc:sldMkLst>
        <pc:spChg chg="add mod ord">
          <ac:chgData name="Muriel Bakassa Traore" userId="57a0cd24-1104-4ff7-86e2-1ca63e7f87c8" providerId="ADAL" clId="{B2E92E46-B334-4B29-A9DA-5D9DEA97E121}" dt="2022-03-15T22:23:29.862" v="5296" actId="700"/>
          <ac:spMkLst>
            <pc:docMk/>
            <pc:sldMk cId="1896152511" sldId="230719591"/>
            <ac:spMk id="2" creationId="{8FA34998-E25B-40A6-BC50-B9AA2F181FF1}"/>
          </ac:spMkLst>
        </pc:spChg>
        <pc:spChg chg="add del mod ord">
          <ac:chgData name="Muriel Bakassa Traore" userId="57a0cd24-1104-4ff7-86e2-1ca63e7f87c8" providerId="ADAL" clId="{B2E92E46-B334-4B29-A9DA-5D9DEA97E121}" dt="2022-03-14T13:31:15.174" v="38" actId="478"/>
          <ac:spMkLst>
            <pc:docMk/>
            <pc:sldMk cId="1896152511" sldId="230719591"/>
            <ac:spMk id="2" creationId="{96FC0712-EF2D-4576-9EC0-7DA659469C0F}"/>
          </ac:spMkLst>
        </pc:spChg>
        <pc:spChg chg="mod ord">
          <ac:chgData name="Muriel Bakassa Traore" userId="57a0cd24-1104-4ff7-86e2-1ca63e7f87c8" providerId="ADAL" clId="{B2E92E46-B334-4B29-A9DA-5D9DEA97E121}" dt="2022-03-15T22:23:29.862" v="5296" actId="700"/>
          <ac:spMkLst>
            <pc:docMk/>
            <pc:sldMk cId="1896152511" sldId="230719591"/>
            <ac:spMk id="3" creationId="{9B185495-D695-4622-AA60-C0F2C36CE2D8}"/>
          </ac:spMkLst>
        </pc:spChg>
        <pc:spChg chg="mod ord">
          <ac:chgData name="Muriel Bakassa Traore" userId="57a0cd24-1104-4ff7-86e2-1ca63e7f87c8" providerId="ADAL" clId="{B2E92E46-B334-4B29-A9DA-5D9DEA97E121}" dt="2022-03-15T22:23:29.862" v="5296" actId="700"/>
          <ac:spMkLst>
            <pc:docMk/>
            <pc:sldMk cId="1896152511" sldId="230719591"/>
            <ac:spMk id="4" creationId="{DC1A0C25-13E9-4447-916F-2D108F67B1D7}"/>
          </ac:spMkLst>
        </pc:spChg>
        <pc:spChg chg="del">
          <ac:chgData name="Muriel Bakassa Traore" userId="57a0cd24-1104-4ff7-86e2-1ca63e7f87c8" providerId="ADAL" clId="{B2E92E46-B334-4B29-A9DA-5D9DEA97E121}" dt="2022-03-14T13:31:11.003" v="37" actId="700"/>
          <ac:spMkLst>
            <pc:docMk/>
            <pc:sldMk cId="1896152511" sldId="230719591"/>
            <ac:spMk id="5" creationId="{43A9B984-35BC-4418-AB8B-CC7B7CE284BF}"/>
          </ac:spMkLst>
        </pc:spChg>
        <pc:spChg chg="add del mod ord">
          <ac:chgData name="Muriel Bakassa Traore" userId="57a0cd24-1104-4ff7-86e2-1ca63e7f87c8" providerId="ADAL" clId="{B2E92E46-B334-4B29-A9DA-5D9DEA97E121}" dt="2022-03-15T22:23:29.862" v="5296" actId="700"/>
          <ac:spMkLst>
            <pc:docMk/>
            <pc:sldMk cId="1896152511" sldId="230719591"/>
            <ac:spMk id="6" creationId="{52505E75-6601-4FE2-8AB5-7D551B888337}"/>
          </ac:spMkLst>
        </pc:spChg>
        <pc:spChg chg="mod">
          <ac:chgData name="Muriel Bakassa Traore" userId="57a0cd24-1104-4ff7-86e2-1ca63e7f87c8" providerId="ADAL" clId="{B2E92E46-B334-4B29-A9DA-5D9DEA97E121}" dt="2022-03-14T15:47:22.731" v="1054" actId="20577"/>
          <ac:spMkLst>
            <pc:docMk/>
            <pc:sldMk cId="1896152511" sldId="230719591"/>
            <ac:spMk id="18" creationId="{8132739D-5850-4343-AC03-946330257989}"/>
          </ac:spMkLst>
        </pc:spChg>
        <pc:spChg chg="mod">
          <ac:chgData name="Muriel Bakassa Traore" userId="57a0cd24-1104-4ff7-86e2-1ca63e7f87c8" providerId="ADAL" clId="{B2E92E46-B334-4B29-A9DA-5D9DEA97E121}" dt="2022-03-14T15:47:30.213" v="1056" actId="20577"/>
          <ac:spMkLst>
            <pc:docMk/>
            <pc:sldMk cId="1896152511" sldId="230719591"/>
            <ac:spMk id="24" creationId="{2605B609-95A3-451C-B4D6-9B6C40C2E45A}"/>
          </ac:spMkLst>
        </pc:spChg>
        <pc:grpChg chg="add mod ord">
          <ac:chgData name="Muriel Bakassa Traore" userId="57a0cd24-1104-4ff7-86e2-1ca63e7f87c8" providerId="ADAL" clId="{B2E92E46-B334-4B29-A9DA-5D9DEA97E121}" dt="2022-03-14T15:48:39.178" v="1071" actId="167"/>
          <ac:grpSpMkLst>
            <pc:docMk/>
            <pc:sldMk cId="1896152511" sldId="230719591"/>
            <ac:grpSpMk id="7" creationId="{5EB192C9-C7BE-49C0-A920-3C77C927572C}"/>
          </ac:grpSpMkLst>
        </pc:grpChg>
        <pc:grpChg chg="add del">
          <ac:chgData name="Muriel Bakassa Traore" userId="57a0cd24-1104-4ff7-86e2-1ca63e7f87c8" providerId="ADAL" clId="{B2E92E46-B334-4B29-A9DA-5D9DEA97E121}" dt="2022-03-14T15:47:35.929" v="1058" actId="478"/>
          <ac:grpSpMkLst>
            <pc:docMk/>
            <pc:sldMk cId="1896152511" sldId="230719591"/>
            <ac:grpSpMk id="16" creationId="{E6136138-DA67-4962-8D09-F8F192939633}"/>
          </ac:grpSpMkLst>
        </pc:grpChg>
        <pc:grpChg chg="add del">
          <ac:chgData name="Muriel Bakassa Traore" userId="57a0cd24-1104-4ff7-86e2-1ca63e7f87c8" providerId="ADAL" clId="{B2E92E46-B334-4B29-A9DA-5D9DEA97E121}" dt="2022-03-14T15:47:35.929" v="1058" actId="478"/>
          <ac:grpSpMkLst>
            <pc:docMk/>
            <pc:sldMk cId="1896152511" sldId="230719591"/>
            <ac:grpSpMk id="22" creationId="{8ED27FC1-0426-481E-A586-904E8B7B92F2}"/>
          </ac:grpSpMkLst>
        </pc:grpChg>
        <pc:picChg chg="add mod modCrop">
          <ac:chgData name="Muriel Bakassa Traore" userId="57a0cd24-1104-4ff7-86e2-1ca63e7f87c8" providerId="ADAL" clId="{B2E92E46-B334-4B29-A9DA-5D9DEA97E121}" dt="2022-03-14T15:55:42.408" v="1135"/>
          <ac:picMkLst>
            <pc:docMk/>
            <pc:sldMk cId="1896152511" sldId="230719591"/>
            <ac:picMk id="14" creationId="{DF1509CB-FA60-4C0D-9AFC-881C99CBDE2A}"/>
          </ac:picMkLst>
        </pc:picChg>
        <pc:picChg chg="add mod ord">
          <ac:chgData name="Muriel Bakassa Traore" userId="57a0cd24-1104-4ff7-86e2-1ca63e7f87c8" providerId="ADAL" clId="{B2E92E46-B334-4B29-A9DA-5D9DEA97E121}" dt="2022-03-15T13:08:33.427" v="4425" actId="167"/>
          <ac:picMkLst>
            <pc:docMk/>
            <pc:sldMk cId="1896152511" sldId="230719591"/>
            <ac:picMk id="15" creationId="{97DD406E-CDB8-4D47-A6E8-8B08E34A15BA}"/>
          </ac:picMkLst>
        </pc:picChg>
        <pc:picChg chg="add mod">
          <ac:chgData name="Muriel Bakassa Traore" userId="57a0cd24-1104-4ff7-86e2-1ca63e7f87c8" providerId="ADAL" clId="{B2E92E46-B334-4B29-A9DA-5D9DEA97E121}" dt="2022-03-14T15:48:32.985" v="1070" actId="1076"/>
          <ac:picMkLst>
            <pc:docMk/>
            <pc:sldMk cId="1896152511" sldId="230719591"/>
            <ac:picMk id="19" creationId="{75DD4DA3-0A6F-486F-9709-35DD725A77A5}"/>
          </ac:picMkLst>
        </pc:picChg>
        <pc:picChg chg="mod">
          <ac:chgData name="Muriel Bakassa Traore" userId="57a0cd24-1104-4ff7-86e2-1ca63e7f87c8" providerId="ADAL" clId="{B2E92E46-B334-4B29-A9DA-5D9DEA97E121}" dt="2022-03-14T15:48:20.257" v="1068" actId="164"/>
          <ac:picMkLst>
            <pc:docMk/>
            <pc:sldMk cId="1896152511" sldId="230719591"/>
            <ac:picMk id="21" creationId="{92EC0E40-B4B3-4F44-95C5-D8079A71AFF5}"/>
          </ac:picMkLst>
        </pc:picChg>
        <pc:cxnChg chg="mod">
          <ac:chgData name="Muriel Bakassa Traore" userId="57a0cd24-1104-4ff7-86e2-1ca63e7f87c8" providerId="ADAL" clId="{B2E92E46-B334-4B29-A9DA-5D9DEA97E121}" dt="2022-03-14T15:47:35.929" v="1058" actId="478"/>
          <ac:cxnSpMkLst>
            <pc:docMk/>
            <pc:sldMk cId="1896152511" sldId="230719591"/>
            <ac:cxnSpMk id="17" creationId="{4C161A5C-B44C-4339-B311-2C1031AD5155}"/>
          </ac:cxnSpMkLst>
        </pc:cxnChg>
        <pc:cxnChg chg="mod">
          <ac:chgData name="Muriel Bakassa Traore" userId="57a0cd24-1104-4ff7-86e2-1ca63e7f87c8" providerId="ADAL" clId="{B2E92E46-B334-4B29-A9DA-5D9DEA97E121}" dt="2022-03-14T15:47:35.929" v="1058" actId="478"/>
          <ac:cxnSpMkLst>
            <pc:docMk/>
            <pc:sldMk cId="1896152511" sldId="230719591"/>
            <ac:cxnSpMk id="23" creationId="{12E9B648-42D5-48F8-A9D4-B9B7BCE986B4}"/>
          </ac:cxnSpMkLst>
        </pc:cxnChg>
      </pc:sldChg>
      <pc:sldChg chg="addSp delSp modSp mod modAnim chgLayout">
        <pc:chgData name="Muriel Bakassa Traore" userId="57a0cd24-1104-4ff7-86e2-1ca63e7f87c8" providerId="ADAL" clId="{B2E92E46-B334-4B29-A9DA-5D9DEA97E121}" dt="2022-03-15T22:23:45.489" v="5298" actId="404"/>
        <pc:sldMkLst>
          <pc:docMk/>
          <pc:sldMk cId="4289924823" sldId="230719592"/>
        </pc:sldMkLst>
        <pc:spChg chg="add del mod ord">
          <ac:chgData name="Muriel Bakassa Traore" userId="57a0cd24-1104-4ff7-86e2-1ca63e7f87c8" providerId="ADAL" clId="{B2E92E46-B334-4B29-A9DA-5D9DEA97E121}" dt="2022-03-15T22:23:35.046" v="5297" actId="700"/>
          <ac:spMkLst>
            <pc:docMk/>
            <pc:sldMk cId="4289924823" sldId="230719592"/>
            <ac:spMk id="2" creationId="{4BD35EC6-F1A4-4DD3-885E-34C273866B6D}"/>
          </ac:spMkLst>
        </pc:spChg>
        <pc:spChg chg="add del mod ord">
          <ac:chgData name="Muriel Bakassa Traore" userId="57a0cd24-1104-4ff7-86e2-1ca63e7f87c8" providerId="ADAL" clId="{B2E92E46-B334-4B29-A9DA-5D9DEA97E121}" dt="2022-03-14T15:54:00.733" v="1134" actId="478"/>
          <ac:spMkLst>
            <pc:docMk/>
            <pc:sldMk cId="4289924823" sldId="230719592"/>
            <ac:spMk id="2" creationId="{F46C67A0-9E47-4BFC-92AC-2E17A4FE0A11}"/>
          </ac:spMkLst>
        </pc:spChg>
        <pc:spChg chg="mod ord">
          <ac:chgData name="Muriel Bakassa Traore" userId="57a0cd24-1104-4ff7-86e2-1ca63e7f87c8" providerId="ADAL" clId="{B2E92E46-B334-4B29-A9DA-5D9DEA97E121}" dt="2022-03-15T22:23:35.046" v="5297" actId="700"/>
          <ac:spMkLst>
            <pc:docMk/>
            <pc:sldMk cId="4289924823" sldId="230719592"/>
            <ac:spMk id="3" creationId="{9B185495-D695-4622-AA60-C0F2C36CE2D8}"/>
          </ac:spMkLst>
        </pc:spChg>
        <pc:spChg chg="add del mod ord">
          <ac:chgData name="Muriel Bakassa Traore" userId="57a0cd24-1104-4ff7-86e2-1ca63e7f87c8" providerId="ADAL" clId="{B2E92E46-B334-4B29-A9DA-5D9DEA97E121}" dt="2022-03-15T13:04:18.852" v="4343" actId="700"/>
          <ac:spMkLst>
            <pc:docMk/>
            <pc:sldMk cId="4289924823" sldId="230719592"/>
            <ac:spMk id="4" creationId="{24F56930-4985-4AB5-9CD0-B89DD8C12EC7}"/>
          </ac:spMkLst>
        </pc:spChg>
        <pc:spChg chg="add mod ord">
          <ac:chgData name="Muriel Bakassa Traore" userId="57a0cd24-1104-4ff7-86e2-1ca63e7f87c8" providerId="ADAL" clId="{B2E92E46-B334-4B29-A9DA-5D9DEA97E121}" dt="2022-03-15T22:23:35.046" v="5297" actId="700"/>
          <ac:spMkLst>
            <pc:docMk/>
            <pc:sldMk cId="4289924823" sldId="230719592"/>
            <ac:spMk id="5" creationId="{03A5AD22-69E8-4AFC-B996-C31CE8C71EF1}"/>
          </ac:spMkLst>
        </pc:spChg>
        <pc:spChg chg="del">
          <ac:chgData name="Muriel Bakassa Traore" userId="57a0cd24-1104-4ff7-86e2-1ca63e7f87c8" providerId="ADAL" clId="{B2E92E46-B334-4B29-A9DA-5D9DEA97E121}" dt="2022-03-14T15:51:13.121" v="1127" actId="700"/>
          <ac:spMkLst>
            <pc:docMk/>
            <pc:sldMk cId="4289924823" sldId="230719592"/>
            <ac:spMk id="6" creationId="{E508F568-112E-43FE-8493-73702F7A0C67}"/>
          </ac:spMkLst>
        </pc:spChg>
        <pc:spChg chg="mod ord">
          <ac:chgData name="Muriel Bakassa Traore" userId="57a0cd24-1104-4ff7-86e2-1ca63e7f87c8" providerId="ADAL" clId="{B2E92E46-B334-4B29-A9DA-5D9DEA97E121}" dt="2022-03-15T22:23:45.489" v="5298" actId="404"/>
          <ac:spMkLst>
            <pc:docMk/>
            <pc:sldMk cId="4289924823" sldId="230719592"/>
            <ac:spMk id="7" creationId="{3F9CE059-B6EA-496F-B74E-0C3465227C2A}"/>
          </ac:spMkLst>
        </pc:spChg>
        <pc:spChg chg="add mod">
          <ac:chgData name="Muriel Bakassa Traore" userId="57a0cd24-1104-4ff7-86e2-1ca63e7f87c8" providerId="ADAL" clId="{B2E92E46-B334-4B29-A9DA-5D9DEA97E121}" dt="2022-03-14T16:45:03.507" v="3304" actId="1036"/>
          <ac:spMkLst>
            <pc:docMk/>
            <pc:sldMk cId="4289924823" sldId="230719592"/>
            <ac:spMk id="14" creationId="{E81850D8-C2E5-4633-BF6C-ECBFB57355C1}"/>
          </ac:spMkLst>
        </pc:spChg>
        <pc:spChg chg="mod">
          <ac:chgData name="Muriel Bakassa Traore" userId="57a0cd24-1104-4ff7-86e2-1ca63e7f87c8" providerId="ADAL" clId="{B2E92E46-B334-4B29-A9DA-5D9DEA97E121}" dt="2022-03-14T16:03:38.519" v="1349" actId="14100"/>
          <ac:spMkLst>
            <pc:docMk/>
            <pc:sldMk cId="4289924823" sldId="230719592"/>
            <ac:spMk id="17" creationId="{C6CD2E1E-EC48-4FA2-AF91-C37F4385EA1C}"/>
          </ac:spMkLst>
        </pc:spChg>
        <pc:spChg chg="mod">
          <ac:chgData name="Muriel Bakassa Traore" userId="57a0cd24-1104-4ff7-86e2-1ca63e7f87c8" providerId="ADAL" clId="{B2E92E46-B334-4B29-A9DA-5D9DEA97E121}" dt="2022-03-14T16:44:43.453" v="3295" actId="113"/>
          <ac:spMkLst>
            <pc:docMk/>
            <pc:sldMk cId="4289924823" sldId="230719592"/>
            <ac:spMk id="20" creationId="{AA209EB3-D85E-428B-9050-8F72D480CA47}"/>
          </ac:spMkLst>
        </pc:spChg>
        <pc:spChg chg="mod">
          <ac:chgData name="Muriel Bakassa Traore" userId="57a0cd24-1104-4ff7-86e2-1ca63e7f87c8" providerId="ADAL" clId="{B2E92E46-B334-4B29-A9DA-5D9DEA97E121}" dt="2022-03-14T16:05:16.611" v="1401" actId="20577"/>
          <ac:spMkLst>
            <pc:docMk/>
            <pc:sldMk cId="4289924823" sldId="230719592"/>
            <ac:spMk id="26" creationId="{51B91DED-E815-4EED-8A4D-2CD64692886B}"/>
          </ac:spMkLst>
        </pc:spChg>
        <pc:grpChg chg="add mod">
          <ac:chgData name="Muriel Bakassa Traore" userId="57a0cd24-1104-4ff7-86e2-1ca63e7f87c8" providerId="ADAL" clId="{B2E92E46-B334-4B29-A9DA-5D9DEA97E121}" dt="2022-03-14T16:01:32.043" v="1289" actId="1076"/>
          <ac:grpSpMkLst>
            <pc:docMk/>
            <pc:sldMk cId="4289924823" sldId="230719592"/>
            <ac:grpSpMk id="15" creationId="{05748645-4A53-402E-A655-44C57B49640C}"/>
          </ac:grpSpMkLst>
        </pc:grpChg>
        <pc:grpChg chg="add mod">
          <ac:chgData name="Muriel Bakassa Traore" userId="57a0cd24-1104-4ff7-86e2-1ca63e7f87c8" providerId="ADAL" clId="{B2E92E46-B334-4B29-A9DA-5D9DEA97E121}" dt="2022-03-14T16:04:33.904" v="1377" actId="1036"/>
          <ac:grpSpMkLst>
            <pc:docMk/>
            <pc:sldMk cId="4289924823" sldId="230719592"/>
            <ac:grpSpMk id="21" creationId="{3851276A-770E-4C2F-B798-16F17B775DC3}"/>
          </ac:grpSpMkLst>
        </pc:grpChg>
        <pc:grpChg chg="mod">
          <ac:chgData name="Muriel Bakassa Traore" userId="57a0cd24-1104-4ff7-86e2-1ca63e7f87c8" providerId="ADAL" clId="{B2E92E46-B334-4B29-A9DA-5D9DEA97E121}" dt="2022-03-14T16:01:26.205" v="1287" actId="1076"/>
          <ac:grpSpMkLst>
            <pc:docMk/>
            <pc:sldMk cId="4289924823" sldId="230719592"/>
            <ac:grpSpMk id="22" creationId="{8ED27FC1-0426-481E-A586-904E8B7B92F2}"/>
          </ac:grpSpMkLst>
        </pc:grpChg>
        <pc:picChg chg="add mod">
          <ac:chgData name="Muriel Bakassa Traore" userId="57a0cd24-1104-4ff7-86e2-1ca63e7f87c8" providerId="ADAL" clId="{B2E92E46-B334-4B29-A9DA-5D9DEA97E121}" dt="2022-03-14T16:19:49.713" v="2411" actId="207"/>
          <ac:picMkLst>
            <pc:docMk/>
            <pc:sldMk cId="4289924823" sldId="230719592"/>
            <ac:picMk id="27" creationId="{3DF04E04-5E90-4814-801A-0CA3004390D2}"/>
          </ac:picMkLst>
        </pc:picChg>
        <pc:picChg chg="add mod">
          <ac:chgData name="Muriel Bakassa Traore" userId="57a0cd24-1104-4ff7-86e2-1ca63e7f87c8" providerId="ADAL" clId="{B2E92E46-B334-4B29-A9DA-5D9DEA97E121}" dt="2022-03-14T16:19:49.713" v="2411" actId="207"/>
          <ac:picMkLst>
            <pc:docMk/>
            <pc:sldMk cId="4289924823" sldId="230719592"/>
            <ac:picMk id="28" creationId="{C01E019B-283F-420D-BD52-4AF7E5E8B5C6}"/>
          </ac:picMkLst>
        </pc:picChg>
        <pc:picChg chg="add mod">
          <ac:chgData name="Muriel Bakassa Traore" userId="57a0cd24-1104-4ff7-86e2-1ca63e7f87c8" providerId="ADAL" clId="{B2E92E46-B334-4B29-A9DA-5D9DEA97E121}" dt="2022-03-14T16:19:49.713" v="2411" actId="207"/>
          <ac:picMkLst>
            <pc:docMk/>
            <pc:sldMk cId="4289924823" sldId="230719592"/>
            <ac:picMk id="29" creationId="{5D7FEACB-2CA9-41E7-AA00-891B373FCDD0}"/>
          </ac:picMkLst>
        </pc:picChg>
        <pc:cxnChg chg="mod">
          <ac:chgData name="Muriel Bakassa Traore" userId="57a0cd24-1104-4ff7-86e2-1ca63e7f87c8" providerId="ADAL" clId="{B2E92E46-B334-4B29-A9DA-5D9DEA97E121}" dt="2022-03-14T16:03:38.519" v="1349" actId="14100"/>
          <ac:cxnSpMkLst>
            <pc:docMk/>
            <pc:sldMk cId="4289924823" sldId="230719592"/>
            <ac:cxnSpMk id="16" creationId="{E63930F7-BB25-4BCD-BD00-9D146E074A37}"/>
          </ac:cxnSpMkLst>
        </pc:cxnChg>
        <pc:cxnChg chg="mod">
          <ac:chgData name="Muriel Bakassa Traore" userId="57a0cd24-1104-4ff7-86e2-1ca63e7f87c8" providerId="ADAL" clId="{B2E92E46-B334-4B29-A9DA-5D9DEA97E121}" dt="2022-03-14T15:58:29.898" v="1230" actId="14100"/>
          <ac:cxnSpMkLst>
            <pc:docMk/>
            <pc:sldMk cId="4289924823" sldId="230719592"/>
            <ac:cxnSpMk id="23" creationId="{12E9B648-42D5-48F8-A9D4-B9B7BCE986B4}"/>
          </ac:cxnSpMkLst>
        </pc:cxnChg>
        <pc:cxnChg chg="mod">
          <ac:chgData name="Muriel Bakassa Traore" userId="57a0cd24-1104-4ff7-86e2-1ca63e7f87c8" providerId="ADAL" clId="{B2E92E46-B334-4B29-A9DA-5D9DEA97E121}" dt="2022-03-14T16:04:40.265" v="1378" actId="14100"/>
          <ac:cxnSpMkLst>
            <pc:docMk/>
            <pc:sldMk cId="4289924823" sldId="230719592"/>
            <ac:cxnSpMk id="25" creationId="{C06260F0-4595-4867-ACD5-696BC5389885}"/>
          </ac:cxnSpMkLst>
        </pc:cxnChg>
      </pc:sldChg>
      <pc:sldChg chg="del">
        <pc:chgData name="Muriel Bakassa Traore" userId="57a0cd24-1104-4ff7-86e2-1ca63e7f87c8" providerId="ADAL" clId="{B2E92E46-B334-4B29-A9DA-5D9DEA97E121}" dt="2022-03-14T16:19:57.281" v="2414" actId="47"/>
        <pc:sldMkLst>
          <pc:docMk/>
          <pc:sldMk cId="2345459064" sldId="230719593"/>
        </pc:sldMkLst>
      </pc:sldChg>
      <pc:sldChg chg="del">
        <pc:chgData name="Muriel Bakassa Traore" userId="57a0cd24-1104-4ff7-86e2-1ca63e7f87c8" providerId="ADAL" clId="{B2E92E46-B334-4B29-A9DA-5D9DEA97E121}" dt="2022-03-14T16:19:55.043" v="2413" actId="47"/>
        <pc:sldMkLst>
          <pc:docMk/>
          <pc:sldMk cId="1830771461" sldId="230719594"/>
        </pc:sldMkLst>
      </pc:sldChg>
      <pc:sldChg chg="addSp delSp modSp del mod">
        <pc:chgData name="Muriel Bakassa Traore" userId="57a0cd24-1104-4ff7-86e2-1ca63e7f87c8" providerId="ADAL" clId="{B2E92E46-B334-4B29-A9DA-5D9DEA97E121}" dt="2022-03-14T16:19:53.501" v="2412" actId="47"/>
        <pc:sldMkLst>
          <pc:docMk/>
          <pc:sldMk cId="1028395747" sldId="230719595"/>
        </pc:sldMkLst>
        <pc:picChg chg="add del mod">
          <ac:chgData name="Muriel Bakassa Traore" userId="57a0cd24-1104-4ff7-86e2-1ca63e7f87c8" providerId="ADAL" clId="{B2E92E46-B334-4B29-A9DA-5D9DEA97E121}" dt="2022-03-14T16:05:40.291" v="1405" actId="21"/>
          <ac:picMkLst>
            <pc:docMk/>
            <pc:sldMk cId="1028395747" sldId="230719595"/>
            <ac:picMk id="10" creationId="{EC33A622-AB1D-49A9-B372-43661A27ED47}"/>
          </ac:picMkLst>
        </pc:picChg>
      </pc:sldChg>
      <pc:sldChg chg="addSp delSp modSp add del mod">
        <pc:chgData name="Muriel Bakassa Traore" userId="57a0cd24-1104-4ff7-86e2-1ca63e7f87c8" providerId="ADAL" clId="{B2E92E46-B334-4B29-A9DA-5D9DEA97E121}" dt="2022-03-18T10:34:31.231" v="6661" actId="47"/>
        <pc:sldMkLst>
          <pc:docMk/>
          <pc:sldMk cId="2247637245" sldId="230719596"/>
        </pc:sldMkLst>
        <pc:spChg chg="mod">
          <ac:chgData name="Muriel Bakassa Traore" userId="57a0cd24-1104-4ff7-86e2-1ca63e7f87c8" providerId="ADAL" clId="{B2E92E46-B334-4B29-A9DA-5D9DEA97E121}" dt="2022-03-14T15:30:31.051" v="468" actId="20577"/>
          <ac:spMkLst>
            <pc:docMk/>
            <pc:sldMk cId="2247637245" sldId="230719596"/>
            <ac:spMk id="4" creationId="{EB0D13D4-CD7B-44F0-B672-40B2D8C17F5A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12" creationId="{55650747-F5ED-442E-A97F-8E4242AC7724}"/>
          </ac:spMkLst>
        </pc:spChg>
        <pc:spChg chg="add mod">
          <ac:chgData name="Muriel Bakassa Traore" userId="57a0cd24-1104-4ff7-86e2-1ca63e7f87c8" providerId="ADAL" clId="{B2E92E46-B334-4B29-A9DA-5D9DEA97E121}" dt="2022-03-14T15:35:50.150" v="709" actId="164"/>
          <ac:spMkLst>
            <pc:docMk/>
            <pc:sldMk cId="2247637245" sldId="230719596"/>
            <ac:spMk id="14" creationId="{554F8171-A056-4511-98A4-432AE620FB72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15" creationId="{1E0275EA-A817-4AD7-AB52-65C38C771799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16" creationId="{9BFA6FEF-CEED-4BF7-BFC9-3A5C689451A1}"/>
          </ac:spMkLst>
        </pc:spChg>
        <pc:spChg chg="mod">
          <ac:chgData name="Muriel Bakassa Traore" userId="57a0cd24-1104-4ff7-86e2-1ca63e7f87c8" providerId="ADAL" clId="{B2E92E46-B334-4B29-A9DA-5D9DEA97E121}" dt="2022-03-14T16:17:23.580" v="2295" actId="1035"/>
          <ac:spMkLst>
            <pc:docMk/>
            <pc:sldMk cId="2247637245" sldId="230719596"/>
            <ac:spMk id="18" creationId="{ECFA6648-4363-42D4-B180-10E39B72938C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19" creationId="{DC4492DA-1102-4336-AD16-F3BFF1F0F6A7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21" creationId="{C211CC6D-446F-460C-8E15-596DB2E5D779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25" creationId="{9E12DF21-686D-4CC9-B67C-734CF21804B0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26" creationId="{1B21A419-95A6-4024-A069-907C186342D8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28" creationId="{015A94F8-D89E-4BE4-AA75-1FC8FFEE87DF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30" creationId="{3D7FE479-FFC4-4819-8835-1C0FF4BD64EC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31" creationId="{93A13C81-B86F-4FCA-B88E-B573BEBF1781}"/>
          </ac:spMkLst>
        </pc:spChg>
        <pc:spChg chg="add mod">
          <ac:chgData name="Muriel Bakassa Traore" userId="57a0cd24-1104-4ff7-86e2-1ca63e7f87c8" providerId="ADAL" clId="{B2E92E46-B334-4B29-A9DA-5D9DEA97E121}" dt="2022-03-14T16:17:14.184" v="2280" actId="20577"/>
          <ac:spMkLst>
            <pc:docMk/>
            <pc:sldMk cId="2247637245" sldId="230719596"/>
            <ac:spMk id="33" creationId="{8F48D95D-72CF-4F1A-B513-88C71A2B3082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34" creationId="{37ED26B1-7094-43D7-ACDF-DF8DF843205A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35" creationId="{8A375594-0B9F-443C-891C-EE77E31D1DB1}"/>
          </ac:spMkLst>
        </pc:spChg>
        <pc:spChg chg="del">
          <ac:chgData name="Muriel Bakassa Traore" userId="57a0cd24-1104-4ff7-86e2-1ca63e7f87c8" providerId="ADAL" clId="{B2E92E46-B334-4B29-A9DA-5D9DEA97E121}" dt="2022-03-14T15:20:39.143" v="86" actId="478"/>
          <ac:spMkLst>
            <pc:docMk/>
            <pc:sldMk cId="2247637245" sldId="230719596"/>
            <ac:spMk id="36" creationId="{DC163FE1-FF70-4DC1-90BB-2E9646946DCA}"/>
          </ac:spMkLst>
        </pc:spChg>
        <pc:spChg chg="add mod">
          <ac:chgData name="Muriel Bakassa Traore" userId="57a0cd24-1104-4ff7-86e2-1ca63e7f87c8" providerId="ADAL" clId="{B2E92E46-B334-4B29-A9DA-5D9DEA97E121}" dt="2022-03-14T16:17:23.580" v="2295" actId="1035"/>
          <ac:spMkLst>
            <pc:docMk/>
            <pc:sldMk cId="2247637245" sldId="230719596"/>
            <ac:spMk id="37" creationId="{CA6D874F-3BAA-4CEF-8069-5FEBFBAD853B}"/>
          </ac:spMkLst>
        </pc:spChg>
        <pc:spChg chg="add mod">
          <ac:chgData name="Muriel Bakassa Traore" userId="57a0cd24-1104-4ff7-86e2-1ca63e7f87c8" providerId="ADAL" clId="{B2E92E46-B334-4B29-A9DA-5D9DEA97E121}" dt="2022-03-14T16:17:58.077" v="2356" actId="1035"/>
          <ac:spMkLst>
            <pc:docMk/>
            <pc:sldMk cId="2247637245" sldId="230719596"/>
            <ac:spMk id="40" creationId="{F0DEC6A0-075B-4266-BCC0-D56D0D52E0EE}"/>
          </ac:spMkLst>
        </pc:spChg>
        <pc:spChg chg="add mod">
          <ac:chgData name="Muriel Bakassa Traore" userId="57a0cd24-1104-4ff7-86e2-1ca63e7f87c8" providerId="ADAL" clId="{B2E92E46-B334-4B29-A9DA-5D9DEA97E121}" dt="2022-03-14T16:17:58.077" v="2356" actId="1035"/>
          <ac:spMkLst>
            <pc:docMk/>
            <pc:sldMk cId="2247637245" sldId="230719596"/>
            <ac:spMk id="46" creationId="{CE0EAD9A-9224-47DA-8385-4F64FAD282CC}"/>
          </ac:spMkLst>
        </pc:spChg>
        <pc:spChg chg="add mod">
          <ac:chgData name="Muriel Bakassa Traore" userId="57a0cd24-1104-4ff7-86e2-1ca63e7f87c8" providerId="ADAL" clId="{B2E92E46-B334-4B29-A9DA-5D9DEA97E121}" dt="2022-03-14T16:17:58.077" v="2356" actId="1035"/>
          <ac:spMkLst>
            <pc:docMk/>
            <pc:sldMk cId="2247637245" sldId="230719596"/>
            <ac:spMk id="47" creationId="{14DC7C6A-307B-4803-9170-B98EC894F762}"/>
          </ac:spMkLst>
        </pc:spChg>
        <pc:grpChg chg="add mod">
          <ac:chgData name="Muriel Bakassa Traore" userId="57a0cd24-1104-4ff7-86e2-1ca63e7f87c8" providerId="ADAL" clId="{B2E92E46-B334-4B29-A9DA-5D9DEA97E121}" dt="2022-03-14T16:17:23.580" v="2295" actId="1035"/>
          <ac:grpSpMkLst>
            <pc:docMk/>
            <pc:sldMk cId="2247637245" sldId="230719596"/>
            <ac:grpSpMk id="17" creationId="{F47C012D-39CA-4A82-A22E-86A9A2067A73}"/>
          </ac:grpSpMkLst>
        </pc:grpChg>
        <pc:picChg chg="add mod">
          <ac:chgData name="Muriel Bakassa Traore" userId="57a0cd24-1104-4ff7-86e2-1ca63e7f87c8" providerId="ADAL" clId="{B2E92E46-B334-4B29-A9DA-5D9DEA97E121}" dt="2022-03-14T16:17:27.209" v="2300" actId="1035"/>
          <ac:picMkLst>
            <pc:docMk/>
            <pc:sldMk cId="2247637245" sldId="230719596"/>
            <ac:picMk id="6" creationId="{8873CB24-2FC8-41A4-B27E-767F003E7B9E}"/>
          </ac:picMkLst>
        </pc:picChg>
        <pc:picChg chg="add mod">
          <ac:chgData name="Muriel Bakassa Traore" userId="57a0cd24-1104-4ff7-86e2-1ca63e7f87c8" providerId="ADAL" clId="{B2E92E46-B334-4B29-A9DA-5D9DEA97E121}" dt="2022-03-14T16:16:30.277" v="2142" actId="1035"/>
          <ac:picMkLst>
            <pc:docMk/>
            <pc:sldMk cId="2247637245" sldId="230719596"/>
            <ac:picMk id="8" creationId="{3F58B2E7-83B2-452A-87BB-C57999AAAC5F}"/>
          </ac:picMkLst>
        </pc:picChg>
        <pc:picChg chg="del">
          <ac:chgData name="Muriel Bakassa Traore" userId="57a0cd24-1104-4ff7-86e2-1ca63e7f87c8" providerId="ADAL" clId="{B2E92E46-B334-4B29-A9DA-5D9DEA97E121}" dt="2022-03-14T15:20:39.143" v="86" actId="478"/>
          <ac:picMkLst>
            <pc:docMk/>
            <pc:sldMk cId="2247637245" sldId="230719596"/>
            <ac:picMk id="9" creationId="{8384AB70-2D80-4EA0-8EF5-E5535341D3CB}"/>
          </ac:picMkLst>
        </pc:picChg>
        <pc:picChg chg="add mod">
          <ac:chgData name="Muriel Bakassa Traore" userId="57a0cd24-1104-4ff7-86e2-1ca63e7f87c8" providerId="ADAL" clId="{B2E92E46-B334-4B29-A9DA-5D9DEA97E121}" dt="2022-03-14T15:35:50.150" v="709" actId="164"/>
          <ac:picMkLst>
            <pc:docMk/>
            <pc:sldMk cId="2247637245" sldId="230719596"/>
            <ac:picMk id="11" creationId="{804D6C3C-7AA0-4367-AF7B-168E4A7A45F6}"/>
          </ac:picMkLst>
        </pc:picChg>
        <pc:picChg chg="del">
          <ac:chgData name="Muriel Bakassa Traore" userId="57a0cd24-1104-4ff7-86e2-1ca63e7f87c8" providerId="ADAL" clId="{B2E92E46-B334-4B29-A9DA-5D9DEA97E121}" dt="2022-03-14T15:20:39.143" v="86" actId="478"/>
          <ac:picMkLst>
            <pc:docMk/>
            <pc:sldMk cId="2247637245" sldId="230719596"/>
            <ac:picMk id="13" creationId="{1B294414-0351-449C-854E-881938210E43}"/>
          </ac:picMkLst>
        </pc:picChg>
        <pc:picChg chg="del">
          <ac:chgData name="Muriel Bakassa Traore" userId="57a0cd24-1104-4ff7-86e2-1ca63e7f87c8" providerId="ADAL" clId="{B2E92E46-B334-4B29-A9DA-5D9DEA97E121}" dt="2022-03-14T15:20:39.143" v="86" actId="478"/>
          <ac:picMkLst>
            <pc:docMk/>
            <pc:sldMk cId="2247637245" sldId="230719596"/>
            <ac:picMk id="24" creationId="{518E421B-031C-4B4E-A33E-C9343CCC6DD0}"/>
          </ac:picMkLst>
        </pc:picChg>
        <pc:picChg chg="del">
          <ac:chgData name="Muriel Bakassa Traore" userId="57a0cd24-1104-4ff7-86e2-1ca63e7f87c8" providerId="ADAL" clId="{B2E92E46-B334-4B29-A9DA-5D9DEA97E121}" dt="2022-03-14T15:20:39.143" v="86" actId="478"/>
          <ac:picMkLst>
            <pc:docMk/>
            <pc:sldMk cId="2247637245" sldId="230719596"/>
            <ac:picMk id="27" creationId="{B5A8DA7D-EE7A-4E3F-B322-55B812239B4E}"/>
          </ac:picMkLst>
        </pc:picChg>
        <pc:picChg chg="add del mod">
          <ac:chgData name="Muriel Bakassa Traore" userId="57a0cd24-1104-4ff7-86e2-1ca63e7f87c8" providerId="ADAL" clId="{B2E92E46-B334-4B29-A9DA-5D9DEA97E121}" dt="2022-03-14T15:31:31.679" v="672" actId="478"/>
          <ac:picMkLst>
            <pc:docMk/>
            <pc:sldMk cId="2247637245" sldId="230719596"/>
            <ac:picMk id="29" creationId="{8686F23D-3B6E-4D19-A2CD-E1C73BC2B392}"/>
          </ac:picMkLst>
        </pc:picChg>
        <pc:picChg chg="del">
          <ac:chgData name="Muriel Bakassa Traore" userId="57a0cd24-1104-4ff7-86e2-1ca63e7f87c8" providerId="ADAL" clId="{B2E92E46-B334-4B29-A9DA-5D9DEA97E121}" dt="2022-03-14T15:20:39.143" v="86" actId="478"/>
          <ac:picMkLst>
            <pc:docMk/>
            <pc:sldMk cId="2247637245" sldId="230719596"/>
            <ac:picMk id="32" creationId="{84EC274F-02E4-46F7-BF5B-DC8F18A3BCCC}"/>
          </ac:picMkLst>
        </pc:picChg>
        <pc:picChg chg="add mod">
          <ac:chgData name="Muriel Bakassa Traore" userId="57a0cd24-1104-4ff7-86e2-1ca63e7f87c8" providerId="ADAL" clId="{B2E92E46-B334-4B29-A9DA-5D9DEA97E121}" dt="2022-03-14T16:17:58.077" v="2356" actId="1035"/>
          <ac:picMkLst>
            <pc:docMk/>
            <pc:sldMk cId="2247637245" sldId="230719596"/>
            <ac:picMk id="39" creationId="{6824E309-2C7D-4D63-B038-86B96FA5C041}"/>
          </ac:picMkLst>
        </pc:picChg>
        <pc:picChg chg="add mod">
          <ac:chgData name="Muriel Bakassa Traore" userId="57a0cd24-1104-4ff7-86e2-1ca63e7f87c8" providerId="ADAL" clId="{B2E92E46-B334-4B29-A9DA-5D9DEA97E121}" dt="2022-03-14T16:17:58.077" v="2356" actId="1035"/>
          <ac:picMkLst>
            <pc:docMk/>
            <pc:sldMk cId="2247637245" sldId="230719596"/>
            <ac:picMk id="42" creationId="{5568514E-E37A-4734-A5AB-1C05A0F349B4}"/>
          </ac:picMkLst>
        </pc:picChg>
        <pc:picChg chg="add mod">
          <ac:chgData name="Muriel Bakassa Traore" userId="57a0cd24-1104-4ff7-86e2-1ca63e7f87c8" providerId="ADAL" clId="{B2E92E46-B334-4B29-A9DA-5D9DEA97E121}" dt="2022-03-14T16:17:58.077" v="2356" actId="1035"/>
          <ac:picMkLst>
            <pc:docMk/>
            <pc:sldMk cId="2247637245" sldId="230719596"/>
            <ac:picMk id="44" creationId="{4BB73D16-59F6-4D9E-950B-28A4028C096F}"/>
          </ac:picMkLst>
        </pc:picChg>
        <pc:picChg chg="add del">
          <ac:chgData name="Muriel Bakassa Traore" userId="57a0cd24-1104-4ff7-86e2-1ca63e7f87c8" providerId="ADAL" clId="{B2E92E46-B334-4B29-A9DA-5D9DEA97E121}" dt="2022-03-14T16:12:13.066" v="1959" actId="478"/>
          <ac:picMkLst>
            <pc:docMk/>
            <pc:sldMk cId="2247637245" sldId="230719596"/>
            <ac:picMk id="1026" creationId="{639784A3-8B2C-402C-920B-606C2A48B50A}"/>
          </ac:picMkLst>
        </pc:picChg>
        <pc:cxnChg chg="add mod">
          <ac:chgData name="Muriel Bakassa Traore" userId="57a0cd24-1104-4ff7-86e2-1ca63e7f87c8" providerId="ADAL" clId="{B2E92E46-B334-4B29-A9DA-5D9DEA97E121}" dt="2022-03-14T16:17:23.580" v="2295" actId="1035"/>
          <ac:cxnSpMkLst>
            <pc:docMk/>
            <pc:sldMk cId="2247637245" sldId="230719596"/>
            <ac:cxnSpMk id="22" creationId="{522DD34D-FB42-4878-AD9F-F4FD67ADCD69}"/>
          </ac:cxnSpMkLst>
        </pc:cxnChg>
      </pc:sldChg>
      <pc:sldChg chg="modSp add mod modShow">
        <pc:chgData name="Muriel Bakassa Traore" userId="57a0cd24-1104-4ff7-86e2-1ca63e7f87c8" providerId="ADAL" clId="{B2E92E46-B334-4B29-A9DA-5D9DEA97E121}" dt="2022-03-14T16:38:32.974" v="2956" actId="729"/>
        <pc:sldMkLst>
          <pc:docMk/>
          <pc:sldMk cId="585245006" sldId="230719597"/>
        </pc:sldMkLst>
        <pc:spChg chg="mod">
          <ac:chgData name="Muriel Bakassa Traore" userId="57a0cd24-1104-4ff7-86e2-1ca63e7f87c8" providerId="ADAL" clId="{B2E92E46-B334-4B29-A9DA-5D9DEA97E121}" dt="2022-03-14T16:20:50.357" v="2435" actId="20577"/>
          <ac:spMkLst>
            <pc:docMk/>
            <pc:sldMk cId="585245006" sldId="230719597"/>
            <ac:spMk id="5" creationId="{46AB7A00-CEB8-4AC8-A0C5-10BA51DEB445}"/>
          </ac:spMkLst>
        </pc:spChg>
      </pc:sldChg>
      <pc:sldChg chg="addSp delSp modSp new mod ord">
        <pc:chgData name="Muriel Bakassa Traore" userId="57a0cd24-1104-4ff7-86e2-1ca63e7f87c8" providerId="ADAL" clId="{B2E92E46-B334-4B29-A9DA-5D9DEA97E121}" dt="2022-03-17T06:03:50.262" v="6650" actId="113"/>
        <pc:sldMkLst>
          <pc:docMk/>
          <pc:sldMk cId="2426651521" sldId="230719598"/>
        </pc:sldMkLst>
        <pc:spChg chg="mod">
          <ac:chgData name="Muriel Bakassa Traore" userId="57a0cd24-1104-4ff7-86e2-1ca63e7f87c8" providerId="ADAL" clId="{B2E92E46-B334-4B29-A9DA-5D9DEA97E121}" dt="2022-03-17T06:03:50.262" v="6650" actId="113"/>
          <ac:spMkLst>
            <pc:docMk/>
            <pc:sldMk cId="2426651521" sldId="230719598"/>
            <ac:spMk id="2" creationId="{CD2302B3-D42E-48B0-B901-D7608C75B538}"/>
          </ac:spMkLst>
        </pc:spChg>
        <pc:spChg chg="mod">
          <ac:chgData name="Muriel Bakassa Traore" userId="57a0cd24-1104-4ff7-86e2-1ca63e7f87c8" providerId="ADAL" clId="{B2E92E46-B334-4B29-A9DA-5D9DEA97E121}" dt="2022-03-17T06:01:22.766" v="6624" actId="20577"/>
          <ac:spMkLst>
            <pc:docMk/>
            <pc:sldMk cId="2426651521" sldId="230719598"/>
            <ac:spMk id="4" creationId="{6280FBBF-0F7D-4420-B17B-EC1AA88DAADD}"/>
          </ac:spMkLst>
        </pc:spChg>
        <pc:picChg chg="add del mod">
          <ac:chgData name="Muriel Bakassa Traore" userId="57a0cd24-1104-4ff7-86e2-1ca63e7f87c8" providerId="ADAL" clId="{B2E92E46-B334-4B29-A9DA-5D9DEA97E121}" dt="2022-03-17T06:03:46.537" v="6648" actId="478"/>
          <ac:picMkLst>
            <pc:docMk/>
            <pc:sldMk cId="2426651521" sldId="230719598"/>
            <ac:picMk id="7" creationId="{A8C24559-6A87-43C9-B0F0-E421FC82DF3E}"/>
          </ac:picMkLst>
        </pc:picChg>
        <pc:picChg chg="add del mod">
          <ac:chgData name="Muriel Bakassa Traore" userId="57a0cd24-1104-4ff7-86e2-1ca63e7f87c8" providerId="ADAL" clId="{B2E92E46-B334-4B29-A9DA-5D9DEA97E121}" dt="2022-03-17T06:03:46.537" v="6648" actId="478"/>
          <ac:picMkLst>
            <pc:docMk/>
            <pc:sldMk cId="2426651521" sldId="230719598"/>
            <ac:picMk id="9" creationId="{AA6EA6A4-F016-4762-88C7-4E51C5E0CADA}"/>
          </ac:picMkLst>
        </pc:picChg>
        <pc:picChg chg="add mod ord">
          <ac:chgData name="Muriel Bakassa Traore" userId="57a0cd24-1104-4ff7-86e2-1ca63e7f87c8" providerId="ADAL" clId="{B2E92E46-B334-4B29-A9DA-5D9DEA97E121}" dt="2022-03-17T06:03:00.847" v="6638" actId="167"/>
          <ac:picMkLst>
            <pc:docMk/>
            <pc:sldMk cId="2426651521" sldId="230719598"/>
            <ac:picMk id="11" creationId="{680A3DDC-8CB9-4D3A-BF84-B50D878C5900}"/>
          </ac:picMkLst>
        </pc:picChg>
        <pc:picChg chg="add del mod ord">
          <ac:chgData name="Muriel Bakassa Traore" userId="57a0cd24-1104-4ff7-86e2-1ca63e7f87c8" providerId="ADAL" clId="{B2E92E46-B334-4B29-A9DA-5D9DEA97E121}" dt="2022-03-17T06:03:05.272" v="6639" actId="478"/>
          <ac:picMkLst>
            <pc:docMk/>
            <pc:sldMk cId="2426651521" sldId="230719598"/>
            <ac:picMk id="12" creationId="{5C8526D7-BED7-4A8A-BF47-05E34FFE70EE}"/>
          </ac:picMkLst>
        </pc:picChg>
      </pc:sldChg>
      <pc:sldChg chg="addSp delSp modSp add mod delAnim modAnim chgLayout">
        <pc:chgData name="Muriel Bakassa Traore" userId="57a0cd24-1104-4ff7-86e2-1ca63e7f87c8" providerId="ADAL" clId="{B2E92E46-B334-4B29-A9DA-5D9DEA97E121}" dt="2022-03-15T13:02:13.541" v="4332" actId="27636"/>
        <pc:sldMkLst>
          <pc:docMk/>
          <pc:sldMk cId="3500020651" sldId="230719599"/>
        </pc:sldMkLst>
        <pc:spChg chg="add del mod ord">
          <ac:chgData name="Muriel Bakassa Traore" userId="57a0cd24-1104-4ff7-86e2-1ca63e7f87c8" providerId="ADAL" clId="{B2E92E46-B334-4B29-A9DA-5D9DEA97E121}" dt="2022-03-14T16:21:56.238" v="2448" actId="478"/>
          <ac:spMkLst>
            <pc:docMk/>
            <pc:sldMk cId="3500020651" sldId="230719599"/>
            <ac:spMk id="2" creationId="{D9611666-CD79-4E1E-AB9D-31ACE9F26D67}"/>
          </ac:spMkLst>
        </pc:spChg>
        <pc:spChg chg="mod ord">
          <ac:chgData name="Muriel Bakassa Traore" userId="57a0cd24-1104-4ff7-86e2-1ca63e7f87c8" providerId="ADAL" clId="{B2E92E46-B334-4B29-A9DA-5D9DEA97E121}" dt="2022-03-14T16:21:53.388" v="2447" actId="700"/>
          <ac:spMkLst>
            <pc:docMk/>
            <pc:sldMk cId="3500020651" sldId="230719599"/>
            <ac:spMk id="3" creationId="{9B185495-D695-4622-AA60-C0F2C36CE2D8}"/>
          </ac:spMkLst>
        </pc:spChg>
        <pc:spChg chg="del mod">
          <ac:chgData name="Muriel Bakassa Traore" userId="57a0cd24-1104-4ff7-86e2-1ca63e7f87c8" providerId="ADAL" clId="{B2E92E46-B334-4B29-A9DA-5D9DEA97E121}" dt="2022-03-14T16:21:44.291" v="2446" actId="478"/>
          <ac:spMkLst>
            <pc:docMk/>
            <pc:sldMk cId="3500020651" sldId="230719599"/>
            <ac:spMk id="4" creationId="{DC1A0C25-13E9-4447-916F-2D108F67B1D7}"/>
          </ac:spMkLst>
        </pc:spChg>
        <pc:spChg chg="add mod ord">
          <ac:chgData name="Muriel Bakassa Traore" userId="57a0cd24-1104-4ff7-86e2-1ca63e7f87c8" providerId="ADAL" clId="{B2E92E46-B334-4B29-A9DA-5D9DEA97E121}" dt="2022-03-14T16:21:53.388" v="2447" actId="700"/>
          <ac:spMkLst>
            <pc:docMk/>
            <pc:sldMk cId="3500020651" sldId="230719599"/>
            <ac:spMk id="5" creationId="{7949238F-8E94-4C20-A882-496276EAF9D1}"/>
          </ac:spMkLst>
        </pc:spChg>
        <pc:spChg chg="del">
          <ac:chgData name="Muriel Bakassa Traore" userId="57a0cd24-1104-4ff7-86e2-1ca63e7f87c8" providerId="ADAL" clId="{B2E92E46-B334-4B29-A9DA-5D9DEA97E121}" dt="2022-03-14T16:21:53.388" v="2447" actId="700"/>
          <ac:spMkLst>
            <pc:docMk/>
            <pc:sldMk cId="3500020651" sldId="230719599"/>
            <ac:spMk id="6" creationId="{C5B959A2-3DBD-4E34-8DF5-B5B32C5C2477}"/>
          </ac:spMkLst>
        </pc:spChg>
        <pc:spChg chg="add mod ord">
          <ac:chgData name="Muriel Bakassa Traore" userId="57a0cd24-1104-4ff7-86e2-1ca63e7f87c8" providerId="ADAL" clId="{B2E92E46-B334-4B29-A9DA-5D9DEA97E121}" dt="2022-03-15T13:02:13.541" v="4332" actId="27636"/>
          <ac:spMkLst>
            <pc:docMk/>
            <pc:sldMk cId="3500020651" sldId="230719599"/>
            <ac:spMk id="7" creationId="{59F0EAE5-B5AD-4D90-9E70-489312074E8B}"/>
          </ac:spMkLst>
        </pc:spChg>
        <pc:spChg chg="mod">
          <ac:chgData name="Muriel Bakassa Traore" userId="57a0cd24-1104-4ff7-86e2-1ca63e7f87c8" providerId="ADAL" clId="{B2E92E46-B334-4B29-A9DA-5D9DEA97E121}" dt="2022-03-14T16:23:33.527" v="2536" actId="20577"/>
          <ac:spMkLst>
            <pc:docMk/>
            <pc:sldMk cId="3500020651" sldId="230719599"/>
            <ac:spMk id="23" creationId="{45318F82-9FC1-4780-8987-E8510D8BAF4B}"/>
          </ac:spMkLst>
        </pc:spChg>
        <pc:spChg chg="mod">
          <ac:chgData name="Muriel Bakassa Traore" userId="57a0cd24-1104-4ff7-86e2-1ca63e7f87c8" providerId="ADAL" clId="{B2E92E46-B334-4B29-A9DA-5D9DEA97E121}" dt="2022-03-14T16:23:41.112" v="2556" actId="20577"/>
          <ac:spMkLst>
            <pc:docMk/>
            <pc:sldMk cId="3500020651" sldId="230719599"/>
            <ac:spMk id="33" creationId="{76C0FCB6-0669-456A-9DCE-04791103CF55}"/>
          </ac:spMkLst>
        </pc:spChg>
        <pc:spChg chg="add mod">
          <ac:chgData name="Muriel Bakassa Traore" userId="57a0cd24-1104-4ff7-86e2-1ca63e7f87c8" providerId="ADAL" clId="{B2E92E46-B334-4B29-A9DA-5D9DEA97E121}" dt="2022-03-14T16:25:32.588" v="2760" actId="1035"/>
          <ac:spMkLst>
            <pc:docMk/>
            <pc:sldMk cId="3500020651" sldId="230719599"/>
            <ac:spMk id="35" creationId="{54084AE4-DACE-4020-B0CE-F860952D1580}"/>
          </ac:spMkLst>
        </pc:spChg>
        <pc:grpChg chg="mod">
          <ac:chgData name="Muriel Bakassa Traore" userId="57a0cd24-1104-4ff7-86e2-1ca63e7f87c8" providerId="ADAL" clId="{B2E92E46-B334-4B29-A9DA-5D9DEA97E121}" dt="2022-03-14T16:25:25.083" v="2728" actId="1036"/>
          <ac:grpSpMkLst>
            <pc:docMk/>
            <pc:sldMk cId="3500020651" sldId="230719599"/>
            <ac:grpSpMk id="49" creationId="{E076C553-C79F-49E9-B223-1C5377C26D9C}"/>
          </ac:grpSpMkLst>
        </pc:grpChg>
        <pc:grpChg chg="del">
          <ac:chgData name="Muriel Bakassa Traore" userId="57a0cd24-1104-4ff7-86e2-1ca63e7f87c8" providerId="ADAL" clId="{B2E92E46-B334-4B29-A9DA-5D9DEA97E121}" dt="2022-03-14T16:23:13.750" v="2500" actId="478"/>
          <ac:grpSpMkLst>
            <pc:docMk/>
            <pc:sldMk cId="3500020651" sldId="230719599"/>
            <ac:grpSpMk id="50" creationId="{DC0AEC52-946E-4E94-AA74-BF1569FE4FA3}"/>
          </ac:grpSpMkLst>
        </pc:grpChg>
        <pc:grpChg chg="mod">
          <ac:chgData name="Muriel Bakassa Traore" userId="57a0cd24-1104-4ff7-86e2-1ca63e7f87c8" providerId="ADAL" clId="{B2E92E46-B334-4B29-A9DA-5D9DEA97E121}" dt="2022-03-14T16:25:06.351" v="2708" actId="1035"/>
          <ac:grpSpMkLst>
            <pc:docMk/>
            <pc:sldMk cId="3500020651" sldId="230719599"/>
            <ac:grpSpMk id="51" creationId="{73D6C2EF-D88B-4D6A-95B4-200880B6D080}"/>
          </ac:grpSpMkLst>
        </pc:grpChg>
        <pc:grpChg chg="mod">
          <ac:chgData name="Muriel Bakassa Traore" userId="57a0cd24-1104-4ff7-86e2-1ca63e7f87c8" providerId="ADAL" clId="{B2E92E46-B334-4B29-A9DA-5D9DEA97E121}" dt="2022-03-14T16:26:27.428" v="2779" actId="1035"/>
          <ac:grpSpMkLst>
            <pc:docMk/>
            <pc:sldMk cId="3500020651" sldId="230719599"/>
            <ac:grpSpMk id="52" creationId="{34876FFA-7C65-4FA1-823A-BD77685F19A1}"/>
          </ac:grpSpMkLst>
        </pc:grpChg>
        <pc:grpChg chg="mod">
          <ac:chgData name="Muriel Bakassa Traore" userId="57a0cd24-1104-4ff7-86e2-1ca63e7f87c8" providerId="ADAL" clId="{B2E92E46-B334-4B29-A9DA-5D9DEA97E121}" dt="2022-03-14T16:26:33.548" v="2800" actId="1035"/>
          <ac:grpSpMkLst>
            <pc:docMk/>
            <pc:sldMk cId="3500020651" sldId="230719599"/>
            <ac:grpSpMk id="53" creationId="{9847F34C-AB33-4415-8255-D4DDDD7F07B0}"/>
          </ac:grpSpMkLst>
        </pc:grpChg>
        <pc:grpChg chg="del">
          <ac:chgData name="Muriel Bakassa Traore" userId="57a0cd24-1104-4ff7-86e2-1ca63e7f87c8" providerId="ADAL" clId="{B2E92E46-B334-4B29-A9DA-5D9DEA97E121}" dt="2022-03-14T16:22:56.934" v="2498" actId="478"/>
          <ac:grpSpMkLst>
            <pc:docMk/>
            <pc:sldMk cId="3500020651" sldId="230719599"/>
            <ac:grpSpMk id="56" creationId="{69EE284F-03DD-4B76-A408-2E3274630B62}"/>
          </ac:grpSpMkLst>
        </pc:grpChg>
        <pc:grpChg chg="del">
          <ac:chgData name="Muriel Bakassa Traore" userId="57a0cd24-1104-4ff7-86e2-1ca63e7f87c8" providerId="ADAL" clId="{B2E92E46-B334-4B29-A9DA-5D9DEA97E121}" dt="2022-03-14T16:23:03.750" v="2499" actId="478"/>
          <ac:grpSpMkLst>
            <pc:docMk/>
            <pc:sldMk cId="3500020651" sldId="230719599"/>
            <ac:grpSpMk id="57" creationId="{E9BD20B8-F14B-44B0-AECA-8363FC3628BE}"/>
          </ac:grpSpMkLst>
        </pc:grpChg>
        <pc:picChg chg="del mod">
          <ac:chgData name="Muriel Bakassa Traore" userId="57a0cd24-1104-4ff7-86e2-1ca63e7f87c8" providerId="ADAL" clId="{B2E92E46-B334-4B29-A9DA-5D9DEA97E121}" dt="2022-03-14T16:22:49.522" v="2496" actId="478"/>
          <ac:picMkLst>
            <pc:docMk/>
            <pc:sldMk cId="3500020651" sldId="230719599"/>
            <ac:picMk id="11" creationId="{D701A4D9-D093-4E31-9940-AC4B39C99931}"/>
          </ac:picMkLst>
        </pc:picChg>
        <pc:picChg chg="add mod ord">
          <ac:chgData name="Muriel Bakassa Traore" userId="57a0cd24-1104-4ff7-86e2-1ca63e7f87c8" providerId="ADAL" clId="{B2E92E46-B334-4B29-A9DA-5D9DEA97E121}" dt="2022-03-14T16:47:01.782" v="3316" actId="554"/>
          <ac:picMkLst>
            <pc:docMk/>
            <pc:sldMk cId="3500020651" sldId="230719599"/>
            <ac:picMk id="34" creationId="{71014122-3B25-4E98-9B59-13FD9CB4F830}"/>
          </ac:picMkLst>
        </pc:picChg>
        <pc:picChg chg="add del mod">
          <ac:chgData name="Muriel Bakassa Traore" userId="57a0cd24-1104-4ff7-86e2-1ca63e7f87c8" providerId="ADAL" clId="{B2E92E46-B334-4B29-A9DA-5D9DEA97E121}" dt="2022-03-14T16:47:14.036" v="3317" actId="478"/>
          <ac:picMkLst>
            <pc:docMk/>
            <pc:sldMk cId="3500020651" sldId="230719599"/>
            <ac:picMk id="42" creationId="{7E3B6474-A1DE-42FA-BDB6-1BB984227FDE}"/>
          </ac:picMkLst>
        </pc:picChg>
        <pc:cxnChg chg="mod">
          <ac:chgData name="Muriel Bakassa Traore" userId="57a0cd24-1104-4ff7-86e2-1ca63e7f87c8" providerId="ADAL" clId="{B2E92E46-B334-4B29-A9DA-5D9DEA97E121}" dt="2022-03-14T16:23:03.750" v="2499" actId="478"/>
          <ac:cxnSpMkLst>
            <pc:docMk/>
            <pc:sldMk cId="3500020651" sldId="230719599"/>
            <ac:cxnSpMk id="12" creationId="{CA9BD9A6-2948-4171-8F80-DD25367F244B}"/>
          </ac:cxnSpMkLst>
        </pc:cxnChg>
        <pc:cxnChg chg="mod">
          <ac:chgData name="Muriel Bakassa Traore" userId="57a0cd24-1104-4ff7-86e2-1ca63e7f87c8" providerId="ADAL" clId="{B2E92E46-B334-4B29-A9DA-5D9DEA97E121}" dt="2022-03-14T16:22:56.934" v="2498" actId="478"/>
          <ac:cxnSpMkLst>
            <pc:docMk/>
            <pc:sldMk cId="3500020651" sldId="230719599"/>
            <ac:cxnSpMk id="19" creationId="{55CE08D2-1CA6-44F0-AA6B-B89DE1CC2862}"/>
          </ac:cxnSpMkLst>
        </pc:cxnChg>
        <pc:cxnChg chg="mod">
          <ac:chgData name="Muriel Bakassa Traore" userId="57a0cd24-1104-4ff7-86e2-1ca63e7f87c8" providerId="ADAL" clId="{B2E92E46-B334-4B29-A9DA-5D9DEA97E121}" dt="2022-03-14T16:28:57.428" v="2826" actId="14100"/>
          <ac:cxnSpMkLst>
            <pc:docMk/>
            <pc:sldMk cId="3500020651" sldId="230719599"/>
            <ac:cxnSpMk id="21" creationId="{FB04EA71-D827-4E12-911E-1682CBB723C9}"/>
          </ac:cxnSpMkLst>
        </pc:cxnChg>
        <pc:cxnChg chg="mod">
          <ac:chgData name="Muriel Bakassa Traore" userId="57a0cd24-1104-4ff7-86e2-1ca63e7f87c8" providerId="ADAL" clId="{B2E92E46-B334-4B29-A9DA-5D9DEA97E121}" dt="2022-03-14T16:27:00.556" v="2806" actId="14100"/>
          <ac:cxnSpMkLst>
            <pc:docMk/>
            <pc:sldMk cId="3500020651" sldId="230719599"/>
            <ac:cxnSpMk id="22" creationId="{D178725D-159D-4D0D-9350-11B999CAF906}"/>
          </ac:cxnSpMkLst>
        </pc:cxnChg>
        <pc:cxnChg chg="mod">
          <ac:chgData name="Muriel Bakassa Traore" userId="57a0cd24-1104-4ff7-86e2-1ca63e7f87c8" providerId="ADAL" clId="{B2E92E46-B334-4B29-A9DA-5D9DEA97E121}" dt="2022-03-14T16:27:05.124" v="2809" actId="14100"/>
          <ac:cxnSpMkLst>
            <pc:docMk/>
            <pc:sldMk cId="3500020651" sldId="230719599"/>
            <ac:cxnSpMk id="25" creationId="{5C0263D2-1A59-4397-8725-0AE04D1406F3}"/>
          </ac:cxnSpMkLst>
        </pc:cxnChg>
        <pc:cxnChg chg="mod">
          <ac:chgData name="Muriel Bakassa Traore" userId="57a0cd24-1104-4ff7-86e2-1ca63e7f87c8" providerId="ADAL" clId="{B2E92E46-B334-4B29-A9DA-5D9DEA97E121}" dt="2022-03-14T16:23:13.750" v="2500" actId="478"/>
          <ac:cxnSpMkLst>
            <pc:docMk/>
            <pc:sldMk cId="3500020651" sldId="230719599"/>
            <ac:cxnSpMk id="40" creationId="{7411820A-ECF9-410D-8219-EC782CD4886C}"/>
          </ac:cxnSpMkLst>
        </pc:cxnChg>
        <pc:cxnChg chg="mod">
          <ac:chgData name="Muriel Bakassa Traore" userId="57a0cd24-1104-4ff7-86e2-1ca63e7f87c8" providerId="ADAL" clId="{B2E92E46-B334-4B29-A9DA-5D9DEA97E121}" dt="2022-03-14T16:26:38.417" v="2801" actId="14100"/>
          <ac:cxnSpMkLst>
            <pc:docMk/>
            <pc:sldMk cId="3500020651" sldId="230719599"/>
            <ac:cxnSpMk id="46" creationId="{B7CB39F3-A307-4B5E-9B21-8B7D8098F38F}"/>
          </ac:cxnSpMkLst>
        </pc:cxnChg>
        <pc:cxnChg chg="mod">
          <ac:chgData name="Muriel Bakassa Traore" userId="57a0cd24-1104-4ff7-86e2-1ca63e7f87c8" providerId="ADAL" clId="{B2E92E46-B334-4B29-A9DA-5D9DEA97E121}" dt="2022-03-14T16:27:24.730" v="2817" actId="14100"/>
          <ac:cxnSpMkLst>
            <pc:docMk/>
            <pc:sldMk cId="3500020651" sldId="230719599"/>
            <ac:cxnSpMk id="59" creationId="{C6F00D6A-62B6-4CB9-8668-3DB2459B01BC}"/>
          </ac:cxnSpMkLst>
        </pc:cxnChg>
      </pc:sldChg>
      <pc:sldChg chg="modSp add del mod">
        <pc:chgData name="Muriel Bakassa Traore" userId="57a0cd24-1104-4ff7-86e2-1ca63e7f87c8" providerId="ADAL" clId="{B2E92E46-B334-4B29-A9DA-5D9DEA97E121}" dt="2022-03-14T16:38:47.966" v="2968" actId="47"/>
        <pc:sldMkLst>
          <pc:docMk/>
          <pc:sldMk cId="1129663455" sldId="230719600"/>
        </pc:sldMkLst>
        <pc:spChg chg="mod">
          <ac:chgData name="Muriel Bakassa Traore" userId="57a0cd24-1104-4ff7-86e2-1ca63e7f87c8" providerId="ADAL" clId="{B2E92E46-B334-4B29-A9DA-5D9DEA97E121}" dt="2022-03-14T16:29:34.852" v="2867" actId="20577"/>
          <ac:spMkLst>
            <pc:docMk/>
            <pc:sldMk cId="1129663455" sldId="230719600"/>
            <ac:spMk id="5" creationId="{46AB7A00-CEB8-4AC8-A0C5-10BA51DEB445}"/>
          </ac:spMkLst>
        </pc:spChg>
      </pc:sldChg>
      <pc:sldChg chg="modSp add del mod modShow">
        <pc:chgData name="Muriel Bakassa Traore" userId="57a0cd24-1104-4ff7-86e2-1ca63e7f87c8" providerId="ADAL" clId="{B2E92E46-B334-4B29-A9DA-5D9DEA97E121}" dt="2022-03-14T16:37:34.231" v="2900" actId="47"/>
        <pc:sldMkLst>
          <pc:docMk/>
          <pc:sldMk cId="1251159615" sldId="230719601"/>
        </pc:sldMkLst>
        <pc:spChg chg="mod">
          <ac:chgData name="Muriel Bakassa Traore" userId="57a0cd24-1104-4ff7-86e2-1ca63e7f87c8" providerId="ADAL" clId="{B2E92E46-B334-4B29-A9DA-5D9DEA97E121}" dt="2022-03-14T16:35:28.684" v="2898" actId="20577"/>
          <ac:spMkLst>
            <pc:docMk/>
            <pc:sldMk cId="1251159615" sldId="230719601"/>
            <ac:spMk id="5" creationId="{46AB7A00-CEB8-4AC8-A0C5-10BA51DEB445}"/>
          </ac:spMkLst>
        </pc:spChg>
      </pc:sldChg>
      <pc:sldChg chg="modSp add mod ord modShow">
        <pc:chgData name="Muriel Bakassa Traore" userId="57a0cd24-1104-4ff7-86e2-1ca63e7f87c8" providerId="ADAL" clId="{B2E92E46-B334-4B29-A9DA-5D9DEA97E121}" dt="2022-03-14T16:55:37.959" v="3375" actId="6549"/>
        <pc:sldMkLst>
          <pc:docMk/>
          <pc:sldMk cId="1679970893" sldId="230719601"/>
        </pc:sldMkLst>
        <pc:spChg chg="mod">
          <ac:chgData name="Muriel Bakassa Traore" userId="57a0cd24-1104-4ff7-86e2-1ca63e7f87c8" providerId="ADAL" clId="{B2E92E46-B334-4B29-A9DA-5D9DEA97E121}" dt="2022-03-14T16:55:37.959" v="3375" actId="6549"/>
          <ac:spMkLst>
            <pc:docMk/>
            <pc:sldMk cId="1679970893" sldId="230719601"/>
            <ac:spMk id="5" creationId="{46AB7A00-CEB8-4AC8-A0C5-10BA51DEB445}"/>
          </ac:spMkLst>
        </pc:spChg>
      </pc:sldChg>
      <pc:sldChg chg="modSp add del mod">
        <pc:chgData name="Muriel Bakassa Traore" userId="57a0cd24-1104-4ff7-86e2-1ca63e7f87c8" providerId="ADAL" clId="{B2E92E46-B334-4B29-A9DA-5D9DEA97E121}" dt="2022-03-14T16:39:13.792" v="2974"/>
        <pc:sldMkLst>
          <pc:docMk/>
          <pc:sldMk cId="1448198535" sldId="230719602"/>
        </pc:sldMkLst>
        <pc:spChg chg="mod">
          <ac:chgData name="Muriel Bakassa Traore" userId="57a0cd24-1104-4ff7-86e2-1ca63e7f87c8" providerId="ADAL" clId="{B2E92E46-B334-4B29-A9DA-5D9DEA97E121}" dt="2022-03-14T16:39:13.792" v="2974"/>
          <ac:spMkLst>
            <pc:docMk/>
            <pc:sldMk cId="1448198535" sldId="230719602"/>
            <ac:spMk id="7" creationId="{59F0EAE5-B5AD-4D90-9E70-489312074E8B}"/>
          </ac:spMkLst>
        </pc:spChg>
      </pc:sldChg>
      <pc:sldChg chg="addSp delSp modSp add mod delAnim modAnim chgLayout">
        <pc:chgData name="Muriel Bakassa Traore" userId="57a0cd24-1104-4ff7-86e2-1ca63e7f87c8" providerId="ADAL" clId="{B2E92E46-B334-4B29-A9DA-5D9DEA97E121}" dt="2022-03-15T13:02:13.557" v="4333" actId="27636"/>
        <pc:sldMkLst>
          <pc:docMk/>
          <pc:sldMk cId="2123567865" sldId="230719602"/>
        </pc:sldMkLst>
        <pc:spChg chg="add del mod ord">
          <ac:chgData name="Muriel Bakassa Traore" userId="57a0cd24-1104-4ff7-86e2-1ca63e7f87c8" providerId="ADAL" clId="{B2E92E46-B334-4B29-A9DA-5D9DEA97E121}" dt="2022-03-14T16:39:22.268" v="2980" actId="478"/>
          <ac:spMkLst>
            <pc:docMk/>
            <pc:sldMk cId="2123567865" sldId="230719602"/>
            <ac:spMk id="2" creationId="{1F27B22E-4EFB-442C-A6BF-960CFFAFD153}"/>
          </ac:spMkLst>
        </pc:spChg>
        <pc:spChg chg="mod ord">
          <ac:chgData name="Muriel Bakassa Traore" userId="57a0cd24-1104-4ff7-86e2-1ca63e7f87c8" providerId="ADAL" clId="{B2E92E46-B334-4B29-A9DA-5D9DEA97E121}" dt="2022-03-14T16:39:19.896" v="2979" actId="700"/>
          <ac:spMkLst>
            <pc:docMk/>
            <pc:sldMk cId="2123567865" sldId="230719602"/>
            <ac:spMk id="3" creationId="{9B185495-D695-4622-AA60-C0F2C36CE2D8}"/>
          </ac:spMkLst>
        </pc:spChg>
        <pc:spChg chg="add mod ord">
          <ac:chgData name="Muriel Bakassa Traore" userId="57a0cd24-1104-4ff7-86e2-1ca63e7f87c8" providerId="ADAL" clId="{B2E92E46-B334-4B29-A9DA-5D9DEA97E121}" dt="2022-03-14T16:39:19.896" v="2979" actId="700"/>
          <ac:spMkLst>
            <pc:docMk/>
            <pc:sldMk cId="2123567865" sldId="230719602"/>
            <ac:spMk id="4" creationId="{295A0D29-93E7-44EB-88C9-3E42BBF44D35}"/>
          </ac:spMkLst>
        </pc:spChg>
        <pc:spChg chg="del">
          <ac:chgData name="Muriel Bakassa Traore" userId="57a0cd24-1104-4ff7-86e2-1ca63e7f87c8" providerId="ADAL" clId="{B2E92E46-B334-4B29-A9DA-5D9DEA97E121}" dt="2022-03-14T16:39:19.896" v="2979" actId="700"/>
          <ac:spMkLst>
            <pc:docMk/>
            <pc:sldMk cId="2123567865" sldId="230719602"/>
            <ac:spMk id="5" creationId="{7949238F-8E94-4C20-A882-496276EAF9D1}"/>
          </ac:spMkLst>
        </pc:spChg>
        <pc:spChg chg="mod ord">
          <ac:chgData name="Muriel Bakassa Traore" userId="57a0cd24-1104-4ff7-86e2-1ca63e7f87c8" providerId="ADAL" clId="{B2E92E46-B334-4B29-A9DA-5D9DEA97E121}" dt="2022-03-15T13:02:13.557" v="4333" actId="27636"/>
          <ac:spMkLst>
            <pc:docMk/>
            <pc:sldMk cId="2123567865" sldId="230719602"/>
            <ac:spMk id="7" creationId="{59F0EAE5-B5AD-4D90-9E70-489312074E8B}"/>
          </ac:spMkLst>
        </pc:spChg>
        <pc:spChg chg="mod">
          <ac:chgData name="Muriel Bakassa Traore" userId="57a0cd24-1104-4ff7-86e2-1ca63e7f87c8" providerId="ADAL" clId="{B2E92E46-B334-4B29-A9DA-5D9DEA97E121}" dt="2022-03-14T16:42:26.333" v="3240" actId="14100"/>
          <ac:spMkLst>
            <pc:docMk/>
            <pc:sldMk cId="2123567865" sldId="230719602"/>
            <ac:spMk id="17" creationId="{DF4C0D9D-7352-4A09-BD50-4B91D2E2ED63}"/>
          </ac:spMkLst>
        </pc:spChg>
        <pc:spChg chg="add mod">
          <ac:chgData name="Muriel Bakassa Traore" userId="57a0cd24-1104-4ff7-86e2-1ca63e7f87c8" providerId="ADAL" clId="{B2E92E46-B334-4B29-A9DA-5D9DEA97E121}" dt="2022-03-14T16:45:18.429" v="3306" actId="113"/>
          <ac:spMkLst>
            <pc:docMk/>
            <pc:sldMk cId="2123567865" sldId="230719602"/>
            <ac:spMk id="26" creationId="{7B61A8F9-D7EE-4080-87C7-93A423765DA6}"/>
          </ac:spMkLst>
        </pc:spChg>
        <pc:spChg chg="add mod">
          <ac:chgData name="Muriel Bakassa Traore" userId="57a0cd24-1104-4ff7-86e2-1ca63e7f87c8" providerId="ADAL" clId="{B2E92E46-B334-4B29-A9DA-5D9DEA97E121}" dt="2022-03-14T16:45:21.244" v="3307" actId="113"/>
          <ac:spMkLst>
            <pc:docMk/>
            <pc:sldMk cId="2123567865" sldId="230719602"/>
            <ac:spMk id="27" creationId="{0D418EF3-F6E7-4CA3-AE05-6D1D12DA429B}"/>
          </ac:spMkLst>
        </pc:spChg>
        <pc:spChg chg="del">
          <ac:chgData name="Muriel Bakassa Traore" userId="57a0cd24-1104-4ff7-86e2-1ca63e7f87c8" providerId="ADAL" clId="{B2E92E46-B334-4B29-A9DA-5D9DEA97E121}" dt="2022-03-14T16:40:26.302" v="2992" actId="478"/>
          <ac:spMkLst>
            <pc:docMk/>
            <pc:sldMk cId="2123567865" sldId="230719602"/>
            <ac:spMk id="35" creationId="{54084AE4-DACE-4020-B0CE-F860952D1580}"/>
          </ac:spMkLst>
        </pc:spChg>
        <pc:spChg chg="mod">
          <ac:chgData name="Muriel Bakassa Traore" userId="57a0cd24-1104-4ff7-86e2-1ca63e7f87c8" providerId="ADAL" clId="{B2E92E46-B334-4B29-A9DA-5D9DEA97E121}" dt="2022-03-14T16:41:01.510" v="3099" actId="14100"/>
          <ac:spMkLst>
            <pc:docMk/>
            <pc:sldMk cId="2123567865" sldId="230719602"/>
            <ac:spMk id="60" creationId="{64A605BE-2238-4345-A477-894236BD6863}"/>
          </ac:spMkLst>
        </pc:spChg>
        <pc:grpChg chg="add del mod">
          <ac:chgData name="Muriel Bakassa Traore" userId="57a0cd24-1104-4ff7-86e2-1ca63e7f87c8" providerId="ADAL" clId="{B2E92E46-B334-4B29-A9DA-5D9DEA97E121}" dt="2022-03-14T16:48:17.278" v="3331" actId="165"/>
          <ac:grpSpMkLst>
            <pc:docMk/>
            <pc:sldMk cId="2123567865" sldId="230719602"/>
            <ac:grpSpMk id="13" creationId="{C5A314ED-64A7-43B8-8E4D-A748C6595AF3}"/>
          </ac:grpSpMkLst>
        </pc:grpChg>
        <pc:grpChg chg="add del mod">
          <ac:chgData name="Muriel Bakassa Traore" userId="57a0cd24-1104-4ff7-86e2-1ca63e7f87c8" providerId="ADAL" clId="{B2E92E46-B334-4B29-A9DA-5D9DEA97E121}" dt="2022-03-14T16:50:12.926" v="3355" actId="165"/>
          <ac:grpSpMkLst>
            <pc:docMk/>
            <pc:sldMk cId="2123567865" sldId="230719602"/>
            <ac:grpSpMk id="14" creationId="{2D46B81B-D0FE-4A0F-890B-0FFA8908A7D3}"/>
          </ac:grpSpMkLst>
        </pc:grpChg>
        <pc:grpChg chg="add mod ord">
          <ac:chgData name="Muriel Bakassa Traore" userId="57a0cd24-1104-4ff7-86e2-1ca63e7f87c8" providerId="ADAL" clId="{B2E92E46-B334-4B29-A9DA-5D9DEA97E121}" dt="2022-03-14T16:50:40.790" v="3363" actId="167"/>
          <ac:grpSpMkLst>
            <pc:docMk/>
            <pc:sldMk cId="2123567865" sldId="230719602"/>
            <ac:grpSpMk id="15" creationId="{FFF439E7-62E7-4B31-8EFE-312171F60E51}"/>
          </ac:grpSpMkLst>
        </pc:grpChg>
        <pc:grpChg chg="del">
          <ac:chgData name="Muriel Bakassa Traore" userId="57a0cd24-1104-4ff7-86e2-1ca63e7f87c8" providerId="ADAL" clId="{B2E92E46-B334-4B29-A9DA-5D9DEA97E121}" dt="2022-03-14T16:40:21.285" v="2991" actId="478"/>
          <ac:grpSpMkLst>
            <pc:docMk/>
            <pc:sldMk cId="2123567865" sldId="230719602"/>
            <ac:grpSpMk id="49" creationId="{E076C553-C79F-49E9-B223-1C5377C26D9C}"/>
          </ac:grpSpMkLst>
        </pc:grpChg>
        <pc:grpChg chg="del">
          <ac:chgData name="Muriel Bakassa Traore" userId="57a0cd24-1104-4ff7-86e2-1ca63e7f87c8" providerId="ADAL" clId="{B2E92E46-B334-4B29-A9DA-5D9DEA97E121}" dt="2022-03-14T16:40:21.285" v="2991" actId="478"/>
          <ac:grpSpMkLst>
            <pc:docMk/>
            <pc:sldMk cId="2123567865" sldId="230719602"/>
            <ac:grpSpMk id="51" creationId="{73D6C2EF-D88B-4D6A-95B4-200880B6D080}"/>
          </ac:grpSpMkLst>
        </pc:grpChg>
        <pc:grpChg chg="mod">
          <ac:chgData name="Muriel Bakassa Traore" userId="57a0cd24-1104-4ff7-86e2-1ca63e7f87c8" providerId="ADAL" clId="{B2E92E46-B334-4B29-A9DA-5D9DEA97E121}" dt="2022-03-14T16:45:56.404" v="3313" actId="1035"/>
          <ac:grpSpMkLst>
            <pc:docMk/>
            <pc:sldMk cId="2123567865" sldId="230719602"/>
            <ac:grpSpMk id="52" creationId="{34876FFA-7C65-4FA1-823A-BD77685F19A1}"/>
          </ac:grpSpMkLst>
        </pc:grpChg>
        <pc:grpChg chg="del">
          <ac:chgData name="Muriel Bakassa Traore" userId="57a0cd24-1104-4ff7-86e2-1ca63e7f87c8" providerId="ADAL" clId="{B2E92E46-B334-4B29-A9DA-5D9DEA97E121}" dt="2022-03-14T16:41:28.722" v="3180" actId="478"/>
          <ac:grpSpMkLst>
            <pc:docMk/>
            <pc:sldMk cId="2123567865" sldId="230719602"/>
            <ac:grpSpMk id="53" creationId="{9847F34C-AB33-4415-8255-D4DDDD7F07B0}"/>
          </ac:grpSpMkLst>
        </pc:grpChg>
        <pc:grpChg chg="mod">
          <ac:chgData name="Muriel Bakassa Traore" userId="57a0cd24-1104-4ff7-86e2-1ca63e7f87c8" providerId="ADAL" clId="{B2E92E46-B334-4B29-A9DA-5D9DEA97E121}" dt="2022-03-14T16:42:46.481" v="3273" actId="1036"/>
          <ac:grpSpMkLst>
            <pc:docMk/>
            <pc:sldMk cId="2123567865" sldId="230719602"/>
            <ac:grpSpMk id="58" creationId="{2A173722-8B46-4C3D-9441-38AAE798A69F}"/>
          </ac:grpSpMkLst>
        </pc:grpChg>
        <pc:picChg chg="add del mod ord topLvl">
          <ac:chgData name="Muriel Bakassa Traore" userId="57a0cd24-1104-4ff7-86e2-1ca63e7f87c8" providerId="ADAL" clId="{B2E92E46-B334-4B29-A9DA-5D9DEA97E121}" dt="2022-03-14T16:50:21.488" v="3358" actId="21"/>
          <ac:picMkLst>
            <pc:docMk/>
            <pc:sldMk cId="2123567865" sldId="230719602"/>
            <ac:picMk id="24" creationId="{EE0D8847-AE27-4D65-B863-79270915A31C}"/>
          </ac:picMkLst>
        </pc:picChg>
        <pc:picChg chg="del mod">
          <ac:chgData name="Muriel Bakassa Traore" userId="57a0cd24-1104-4ff7-86e2-1ca63e7f87c8" providerId="ADAL" clId="{B2E92E46-B334-4B29-A9DA-5D9DEA97E121}" dt="2022-03-14T16:39:55.521" v="2990" actId="478"/>
          <ac:picMkLst>
            <pc:docMk/>
            <pc:sldMk cId="2123567865" sldId="230719602"/>
            <ac:picMk id="34" creationId="{71014122-3B25-4E98-9B59-13FD9CB4F830}"/>
          </ac:picMkLst>
        </pc:picChg>
        <pc:picChg chg="add mod ord topLvl modCrop">
          <ac:chgData name="Muriel Bakassa Traore" userId="57a0cd24-1104-4ff7-86e2-1ca63e7f87c8" providerId="ADAL" clId="{B2E92E46-B334-4B29-A9DA-5D9DEA97E121}" dt="2022-03-14T16:50:36.799" v="3362" actId="164"/>
          <ac:picMkLst>
            <pc:docMk/>
            <pc:sldMk cId="2123567865" sldId="230719602"/>
            <ac:picMk id="36" creationId="{68B69050-BFA8-4C56-9577-D19985352B64}"/>
          </ac:picMkLst>
        </pc:picChg>
        <pc:picChg chg="add del mod">
          <ac:chgData name="Muriel Bakassa Traore" userId="57a0cd24-1104-4ff7-86e2-1ca63e7f87c8" providerId="ADAL" clId="{B2E92E46-B334-4B29-A9DA-5D9DEA97E121}" dt="2022-03-14T16:48:07.010" v="3329"/>
          <ac:picMkLst>
            <pc:docMk/>
            <pc:sldMk cId="2123567865" sldId="230719602"/>
            <ac:picMk id="37" creationId="{B6A8E325-70F5-483A-BD06-8773ED5B3508}"/>
          </ac:picMkLst>
        </pc:picChg>
        <pc:picChg chg="add mod topLvl modCrop">
          <ac:chgData name="Muriel Bakassa Traore" userId="57a0cd24-1104-4ff7-86e2-1ca63e7f87c8" providerId="ADAL" clId="{B2E92E46-B334-4B29-A9DA-5D9DEA97E121}" dt="2022-03-14T16:50:36.799" v="3362" actId="164"/>
          <ac:picMkLst>
            <pc:docMk/>
            <pc:sldMk cId="2123567865" sldId="230719602"/>
            <ac:picMk id="38" creationId="{1E5E4401-33C9-4639-934D-658E66FBF0E2}"/>
          </ac:picMkLst>
        </pc:picChg>
        <pc:picChg chg="add del mod">
          <ac:chgData name="Muriel Bakassa Traore" userId="57a0cd24-1104-4ff7-86e2-1ca63e7f87c8" providerId="ADAL" clId="{B2E92E46-B334-4B29-A9DA-5D9DEA97E121}" dt="2022-03-14T16:49:59.987" v="3352"/>
          <ac:picMkLst>
            <pc:docMk/>
            <pc:sldMk cId="2123567865" sldId="230719602"/>
            <ac:picMk id="39" creationId="{2E385183-E80F-41F3-8B14-ED52C895763C}"/>
          </ac:picMkLst>
        </pc:picChg>
        <pc:picChg chg="add mod ord">
          <ac:chgData name="Muriel Bakassa Traore" userId="57a0cd24-1104-4ff7-86e2-1ca63e7f87c8" providerId="ADAL" clId="{B2E92E46-B334-4B29-A9DA-5D9DEA97E121}" dt="2022-03-14T16:50:36.799" v="3362" actId="164"/>
          <ac:picMkLst>
            <pc:docMk/>
            <pc:sldMk cId="2123567865" sldId="230719602"/>
            <ac:picMk id="40" creationId="{F46EFAEE-E83C-4920-804B-040FB34EB555}"/>
          </ac:picMkLst>
        </pc:picChg>
        <pc:picChg chg="add mod">
          <ac:chgData name="Muriel Bakassa Traore" userId="57a0cd24-1104-4ff7-86e2-1ca63e7f87c8" providerId="ADAL" clId="{B2E92E46-B334-4B29-A9DA-5D9DEA97E121}" dt="2022-03-14T16:51:16.858" v="3369" actId="207"/>
          <ac:picMkLst>
            <pc:docMk/>
            <pc:sldMk cId="2123567865" sldId="230719602"/>
            <ac:picMk id="41" creationId="{4FA1D96A-D239-45E1-BED1-01621A0A4739}"/>
          </ac:picMkLst>
        </pc:picChg>
        <pc:picChg chg="add mod">
          <ac:chgData name="Muriel Bakassa Traore" userId="57a0cd24-1104-4ff7-86e2-1ca63e7f87c8" providerId="ADAL" clId="{B2E92E46-B334-4B29-A9DA-5D9DEA97E121}" dt="2022-03-14T16:51:01.612" v="3367" actId="1076"/>
          <ac:picMkLst>
            <pc:docMk/>
            <pc:sldMk cId="2123567865" sldId="230719602"/>
            <ac:picMk id="42" creationId="{16E46696-FBC4-498F-91E2-F889D7BF8F7F}"/>
          </ac:picMkLst>
        </pc:picChg>
        <pc:cxnChg chg="mod">
          <ac:chgData name="Muriel Bakassa Traore" userId="57a0cd24-1104-4ff7-86e2-1ca63e7f87c8" providerId="ADAL" clId="{B2E92E46-B334-4B29-A9DA-5D9DEA97E121}" dt="2022-03-14T16:45:54.081" v="3312" actId="14100"/>
          <ac:cxnSpMkLst>
            <pc:docMk/>
            <pc:sldMk cId="2123567865" sldId="230719602"/>
            <ac:cxnSpMk id="21" creationId="{FB04EA71-D827-4E12-911E-1682CBB723C9}"/>
          </ac:cxnSpMkLst>
        </pc:cxnChg>
        <pc:cxnChg chg="mod">
          <ac:chgData name="Muriel Bakassa Traore" userId="57a0cd24-1104-4ff7-86e2-1ca63e7f87c8" providerId="ADAL" clId="{B2E92E46-B334-4B29-A9DA-5D9DEA97E121}" dt="2022-03-14T16:40:21.285" v="2991" actId="478"/>
          <ac:cxnSpMkLst>
            <pc:docMk/>
            <pc:sldMk cId="2123567865" sldId="230719602"/>
            <ac:cxnSpMk id="22" creationId="{D178725D-159D-4D0D-9350-11B999CAF906}"/>
          </ac:cxnSpMkLst>
        </pc:cxnChg>
        <pc:cxnChg chg="mod">
          <ac:chgData name="Muriel Bakassa Traore" userId="57a0cd24-1104-4ff7-86e2-1ca63e7f87c8" providerId="ADAL" clId="{B2E92E46-B334-4B29-A9DA-5D9DEA97E121}" dt="2022-03-14T16:40:21.285" v="2991" actId="478"/>
          <ac:cxnSpMkLst>
            <pc:docMk/>
            <pc:sldMk cId="2123567865" sldId="230719602"/>
            <ac:cxnSpMk id="25" creationId="{5C0263D2-1A59-4397-8725-0AE04D1406F3}"/>
          </ac:cxnSpMkLst>
        </pc:cxnChg>
        <pc:cxnChg chg="mod">
          <ac:chgData name="Muriel Bakassa Traore" userId="57a0cd24-1104-4ff7-86e2-1ca63e7f87c8" providerId="ADAL" clId="{B2E92E46-B334-4B29-A9DA-5D9DEA97E121}" dt="2022-03-14T16:41:28.722" v="3180" actId="478"/>
          <ac:cxnSpMkLst>
            <pc:docMk/>
            <pc:sldMk cId="2123567865" sldId="230719602"/>
            <ac:cxnSpMk id="46" creationId="{B7CB39F3-A307-4B5E-9B21-8B7D8098F38F}"/>
          </ac:cxnSpMkLst>
        </pc:cxnChg>
        <pc:cxnChg chg="mod">
          <ac:chgData name="Muriel Bakassa Traore" userId="57a0cd24-1104-4ff7-86e2-1ca63e7f87c8" providerId="ADAL" clId="{B2E92E46-B334-4B29-A9DA-5D9DEA97E121}" dt="2022-03-14T16:45:40.834" v="3310" actId="14100"/>
          <ac:cxnSpMkLst>
            <pc:docMk/>
            <pc:sldMk cId="2123567865" sldId="230719602"/>
            <ac:cxnSpMk id="59" creationId="{C6F00D6A-62B6-4CB9-8668-3DB2459B01BC}"/>
          </ac:cxnSpMkLst>
        </pc:cxnChg>
      </pc:sldChg>
      <pc:sldChg chg="add del">
        <pc:chgData name="Muriel Bakassa Traore" userId="57a0cd24-1104-4ff7-86e2-1ca63e7f87c8" providerId="ADAL" clId="{B2E92E46-B334-4B29-A9DA-5D9DEA97E121}" dt="2022-03-14T16:39:07.159" v="2970" actId="2890"/>
        <pc:sldMkLst>
          <pc:docMk/>
          <pc:sldMk cId="2656845814" sldId="230719602"/>
        </pc:sldMkLst>
      </pc:sldChg>
      <pc:sldChg chg="addSp delSp modSp add mod">
        <pc:chgData name="Muriel Bakassa Traore" userId="57a0cd24-1104-4ff7-86e2-1ca63e7f87c8" providerId="ADAL" clId="{B2E92E46-B334-4B29-A9DA-5D9DEA97E121}" dt="2022-03-15T13:07:13.766" v="4358" actId="207"/>
        <pc:sldMkLst>
          <pc:docMk/>
          <pc:sldMk cId="532740857" sldId="230719603"/>
        </pc:sldMkLst>
        <pc:spChg chg="add mod">
          <ac:chgData name="Muriel Bakassa Traore" userId="57a0cd24-1104-4ff7-86e2-1ca63e7f87c8" providerId="ADAL" clId="{B2E92E46-B334-4B29-A9DA-5D9DEA97E121}" dt="2022-03-15T12:47:18.350" v="3662" actId="164"/>
          <ac:spMkLst>
            <pc:docMk/>
            <pc:sldMk cId="532740857" sldId="230719603"/>
            <ac:spMk id="2" creationId="{F038324C-5E2E-4DF5-BDE3-B2D518E6B251}"/>
          </ac:spMkLst>
        </pc:spChg>
        <pc:spChg chg="mod">
          <ac:chgData name="Muriel Bakassa Traore" userId="57a0cd24-1104-4ff7-86e2-1ca63e7f87c8" providerId="ADAL" clId="{B2E92E46-B334-4B29-A9DA-5D9DEA97E121}" dt="2022-03-15T12:44:01.280" v="3562" actId="20577"/>
          <ac:spMkLst>
            <pc:docMk/>
            <pc:sldMk cId="532740857" sldId="230719603"/>
            <ac:spMk id="7" creationId="{3F9CE059-B6EA-496F-B74E-0C3465227C2A}"/>
          </ac:spMkLst>
        </pc:spChg>
        <pc:spChg chg="del">
          <ac:chgData name="Muriel Bakassa Traore" userId="57a0cd24-1104-4ff7-86e2-1ca63e7f87c8" providerId="ADAL" clId="{B2E92E46-B334-4B29-A9DA-5D9DEA97E121}" dt="2022-03-15T12:44:50.048" v="3571" actId="478"/>
          <ac:spMkLst>
            <pc:docMk/>
            <pc:sldMk cId="532740857" sldId="230719603"/>
            <ac:spMk id="14" creationId="{E81850D8-C2E5-4633-BF6C-ECBFB57355C1}"/>
          </ac:spMkLst>
        </pc:spChg>
        <pc:spChg chg="del">
          <ac:chgData name="Muriel Bakassa Traore" userId="57a0cd24-1104-4ff7-86e2-1ca63e7f87c8" providerId="ADAL" clId="{B2E92E46-B334-4B29-A9DA-5D9DEA97E121}" dt="2022-03-15T12:44:47.158" v="3570" actId="478"/>
          <ac:spMkLst>
            <pc:docMk/>
            <pc:sldMk cId="532740857" sldId="230719603"/>
            <ac:spMk id="20" creationId="{AA209EB3-D85E-428B-9050-8F72D480CA47}"/>
          </ac:spMkLst>
        </pc:spChg>
        <pc:spChg chg="add mod">
          <ac:chgData name="Muriel Bakassa Traore" userId="57a0cd24-1104-4ff7-86e2-1ca63e7f87c8" providerId="ADAL" clId="{B2E92E46-B334-4B29-A9DA-5D9DEA97E121}" dt="2022-03-15T12:47:18.350" v="3662" actId="164"/>
          <ac:spMkLst>
            <pc:docMk/>
            <pc:sldMk cId="532740857" sldId="230719603"/>
            <ac:spMk id="28" creationId="{A756BF17-5C02-47DD-88A8-0B2232238F9A}"/>
          </ac:spMkLst>
        </pc:spChg>
        <pc:spChg chg="mod">
          <ac:chgData name="Muriel Bakassa Traore" userId="57a0cd24-1104-4ff7-86e2-1ca63e7f87c8" providerId="ADAL" clId="{B2E92E46-B334-4B29-A9DA-5D9DEA97E121}" dt="2022-03-15T12:48:49.410" v="3777" actId="14100"/>
          <ac:spMkLst>
            <pc:docMk/>
            <pc:sldMk cId="532740857" sldId="230719603"/>
            <ac:spMk id="33" creationId="{E978CE12-CB3A-4351-A7B3-EE98FFED67DA}"/>
          </ac:spMkLst>
        </pc:spChg>
        <pc:spChg chg="mod">
          <ac:chgData name="Muriel Bakassa Traore" userId="57a0cd24-1104-4ff7-86e2-1ca63e7f87c8" providerId="ADAL" clId="{B2E92E46-B334-4B29-A9DA-5D9DEA97E121}" dt="2022-03-15T12:48:03.148" v="3674"/>
          <ac:spMkLst>
            <pc:docMk/>
            <pc:sldMk cId="532740857" sldId="230719603"/>
            <ac:spMk id="36" creationId="{5877113A-78DC-4655-A19B-B127AA91D595}"/>
          </ac:spMkLst>
        </pc:spChg>
        <pc:spChg chg="mod">
          <ac:chgData name="Muriel Bakassa Traore" userId="57a0cd24-1104-4ff7-86e2-1ca63e7f87c8" providerId="ADAL" clId="{B2E92E46-B334-4B29-A9DA-5D9DEA97E121}" dt="2022-03-15T12:51:12.998" v="4061" actId="14100"/>
          <ac:spMkLst>
            <pc:docMk/>
            <pc:sldMk cId="532740857" sldId="230719603"/>
            <ac:spMk id="39" creationId="{EF8661FC-A0C7-4D7C-8745-449BB522D20B}"/>
          </ac:spMkLst>
        </pc:spChg>
        <pc:spChg chg="mod">
          <ac:chgData name="Muriel Bakassa Traore" userId="57a0cd24-1104-4ff7-86e2-1ca63e7f87c8" providerId="ADAL" clId="{B2E92E46-B334-4B29-A9DA-5D9DEA97E121}" dt="2022-03-15T12:50:50.438" v="3973"/>
          <ac:spMkLst>
            <pc:docMk/>
            <pc:sldMk cId="532740857" sldId="230719603"/>
            <ac:spMk id="42" creationId="{00CE3B05-2845-4D82-9126-07CC5B58D57C}"/>
          </ac:spMkLst>
        </pc:spChg>
        <pc:spChg chg="add mod">
          <ac:chgData name="Muriel Bakassa Traore" userId="57a0cd24-1104-4ff7-86e2-1ca63e7f87c8" providerId="ADAL" clId="{B2E92E46-B334-4B29-A9DA-5D9DEA97E121}" dt="2022-03-15T12:51:58.350" v="4131" actId="20577"/>
          <ac:spMkLst>
            <pc:docMk/>
            <pc:sldMk cId="532740857" sldId="230719603"/>
            <ac:spMk id="43" creationId="{6484F4D2-B84F-49D7-8CEA-1AACDADE5749}"/>
          </ac:spMkLst>
        </pc:spChg>
        <pc:grpChg chg="add del mod ord">
          <ac:chgData name="Muriel Bakassa Traore" userId="57a0cd24-1104-4ff7-86e2-1ca63e7f87c8" providerId="ADAL" clId="{B2E92E46-B334-4B29-A9DA-5D9DEA97E121}" dt="2022-03-15T12:47:53.030" v="3673" actId="478"/>
          <ac:grpSpMkLst>
            <pc:docMk/>
            <pc:sldMk cId="532740857" sldId="230719603"/>
            <ac:grpSpMk id="5" creationId="{050116A5-068E-428F-A5E8-79DE9B8928D4}"/>
          </ac:grpSpMkLst>
        </pc:grpChg>
        <pc:grpChg chg="del">
          <ac:chgData name="Muriel Bakassa Traore" userId="57a0cd24-1104-4ff7-86e2-1ca63e7f87c8" providerId="ADAL" clId="{B2E92E46-B334-4B29-A9DA-5D9DEA97E121}" dt="2022-03-15T12:44:57.721" v="3573" actId="478"/>
          <ac:grpSpMkLst>
            <pc:docMk/>
            <pc:sldMk cId="532740857" sldId="230719603"/>
            <ac:grpSpMk id="15" creationId="{05748645-4A53-402E-A655-44C57B49640C}"/>
          </ac:grpSpMkLst>
        </pc:grpChg>
        <pc:grpChg chg="add del mod">
          <ac:chgData name="Muriel Bakassa Traore" userId="57a0cd24-1104-4ff7-86e2-1ca63e7f87c8" providerId="ADAL" clId="{B2E92E46-B334-4B29-A9DA-5D9DEA97E121}" dt="2022-03-15T12:44:34.046" v="3569" actId="478"/>
          <ac:grpSpMkLst>
            <pc:docMk/>
            <pc:sldMk cId="532740857" sldId="230719603"/>
            <ac:grpSpMk id="18" creationId="{8714C8DF-1FA4-4EC6-961F-5739AEEEE0F4}"/>
          </ac:grpSpMkLst>
        </pc:grpChg>
        <pc:grpChg chg="del">
          <ac:chgData name="Muriel Bakassa Traore" userId="57a0cd24-1104-4ff7-86e2-1ca63e7f87c8" providerId="ADAL" clId="{B2E92E46-B334-4B29-A9DA-5D9DEA97E121}" dt="2022-03-15T12:44:57.721" v="3573" actId="478"/>
          <ac:grpSpMkLst>
            <pc:docMk/>
            <pc:sldMk cId="532740857" sldId="230719603"/>
            <ac:grpSpMk id="21" creationId="{3851276A-770E-4C2F-B798-16F17B775DC3}"/>
          </ac:grpSpMkLst>
        </pc:grpChg>
        <pc:grpChg chg="del">
          <ac:chgData name="Muriel Bakassa Traore" userId="57a0cd24-1104-4ff7-86e2-1ca63e7f87c8" providerId="ADAL" clId="{B2E92E46-B334-4B29-A9DA-5D9DEA97E121}" dt="2022-03-15T12:44:55.020" v="3572" actId="478"/>
          <ac:grpSpMkLst>
            <pc:docMk/>
            <pc:sldMk cId="532740857" sldId="230719603"/>
            <ac:grpSpMk id="22" creationId="{8ED27FC1-0426-481E-A586-904E8B7B92F2}"/>
          </ac:grpSpMkLst>
        </pc:grpChg>
        <pc:grpChg chg="add del mod">
          <ac:chgData name="Muriel Bakassa Traore" userId="57a0cd24-1104-4ff7-86e2-1ca63e7f87c8" providerId="ADAL" clId="{B2E92E46-B334-4B29-A9DA-5D9DEA97E121}" dt="2022-03-15T12:50:06.824" v="3887" actId="478"/>
          <ac:grpSpMkLst>
            <pc:docMk/>
            <pc:sldMk cId="532740857" sldId="230719603"/>
            <ac:grpSpMk id="29" creationId="{64318CAC-6D80-4E42-B5AA-ABE511F2DBD6}"/>
          </ac:grpSpMkLst>
        </pc:grpChg>
        <pc:grpChg chg="add del mod">
          <ac:chgData name="Muriel Bakassa Traore" userId="57a0cd24-1104-4ff7-86e2-1ca63e7f87c8" providerId="ADAL" clId="{B2E92E46-B334-4B29-A9DA-5D9DEA97E121}" dt="2022-03-15T12:50:06.824" v="3887" actId="478"/>
          <ac:grpSpMkLst>
            <pc:docMk/>
            <pc:sldMk cId="532740857" sldId="230719603"/>
            <ac:grpSpMk id="34" creationId="{FEF3E45F-59E2-4ADC-AD9A-E88CF9F58BC5}"/>
          </ac:grpSpMkLst>
        </pc:grpChg>
        <pc:grpChg chg="add mod">
          <ac:chgData name="Muriel Bakassa Traore" userId="57a0cd24-1104-4ff7-86e2-1ca63e7f87c8" providerId="ADAL" clId="{B2E92E46-B334-4B29-A9DA-5D9DEA97E121}" dt="2022-03-15T12:50:50.438" v="3973"/>
          <ac:grpSpMkLst>
            <pc:docMk/>
            <pc:sldMk cId="532740857" sldId="230719603"/>
            <ac:grpSpMk id="37" creationId="{49907CEB-A192-4422-92C3-E0E9952EF5C1}"/>
          </ac:grpSpMkLst>
        </pc:grpChg>
        <pc:grpChg chg="add mod">
          <ac:chgData name="Muriel Bakassa Traore" userId="57a0cd24-1104-4ff7-86e2-1ca63e7f87c8" providerId="ADAL" clId="{B2E92E46-B334-4B29-A9DA-5D9DEA97E121}" dt="2022-03-15T12:50:50.438" v="3973"/>
          <ac:grpSpMkLst>
            <pc:docMk/>
            <pc:sldMk cId="532740857" sldId="230719603"/>
            <ac:grpSpMk id="40" creationId="{A33652E3-2526-4DF8-AFB6-D92A47C53286}"/>
          </ac:grpSpMkLst>
        </pc:grpChg>
        <pc:grpChg chg="add mod ord">
          <ac:chgData name="Muriel Bakassa Traore" userId="57a0cd24-1104-4ff7-86e2-1ca63e7f87c8" providerId="ADAL" clId="{B2E92E46-B334-4B29-A9DA-5D9DEA97E121}" dt="2022-03-15T13:07:09.183" v="4357" actId="167"/>
          <ac:grpSpMkLst>
            <pc:docMk/>
            <pc:sldMk cId="532740857" sldId="230719603"/>
            <ac:grpSpMk id="47" creationId="{DE808600-091E-465B-9AEB-32A662A1625F}"/>
          </ac:grpSpMkLst>
        </pc:grpChg>
        <pc:picChg chg="add del">
          <ac:chgData name="Muriel Bakassa Traore" userId="57a0cd24-1104-4ff7-86e2-1ca63e7f87c8" providerId="ADAL" clId="{B2E92E46-B334-4B29-A9DA-5D9DEA97E121}" dt="2022-03-15T12:47:31.718" v="3665"/>
          <ac:picMkLst>
            <pc:docMk/>
            <pc:sldMk cId="532740857" sldId="230719603"/>
            <ac:picMk id="6" creationId="{C83E009F-0B0F-40A2-93EE-FBBB0A0F6148}"/>
          </ac:picMkLst>
        </pc:picChg>
        <pc:picChg chg="add mod ord">
          <ac:chgData name="Muriel Bakassa Traore" userId="57a0cd24-1104-4ff7-86e2-1ca63e7f87c8" providerId="ADAL" clId="{B2E92E46-B334-4B29-A9DA-5D9DEA97E121}" dt="2022-03-15T13:06:50.917" v="4355" actId="164"/>
          <ac:picMkLst>
            <pc:docMk/>
            <pc:sldMk cId="532740857" sldId="230719603"/>
            <ac:picMk id="8" creationId="{4C9D7C97-DABB-4347-8CFB-701817362E39}"/>
          </ac:picMkLst>
        </pc:picChg>
        <pc:picChg chg="del">
          <ac:chgData name="Muriel Bakassa Traore" userId="57a0cd24-1104-4ff7-86e2-1ca63e7f87c8" providerId="ADAL" clId="{B2E92E46-B334-4B29-A9DA-5D9DEA97E121}" dt="2022-03-14T16:55:29.615" v="3371" actId="478"/>
          <ac:picMkLst>
            <pc:docMk/>
            <pc:sldMk cId="532740857" sldId="230719603"/>
            <ac:picMk id="11" creationId="{8F1EF292-FBDB-4B1B-9E12-35393FA609B6}"/>
          </ac:picMkLst>
        </pc:picChg>
        <pc:picChg chg="mod">
          <ac:chgData name="Muriel Bakassa Traore" userId="57a0cd24-1104-4ff7-86e2-1ca63e7f87c8" providerId="ADAL" clId="{B2E92E46-B334-4B29-A9DA-5D9DEA97E121}" dt="2022-03-15T12:44:08.420" v="3564"/>
          <ac:picMkLst>
            <pc:docMk/>
            <pc:sldMk cId="532740857" sldId="230719603"/>
            <ac:picMk id="19" creationId="{F3B10583-0364-4930-95C7-01F451FF5528}"/>
          </ac:picMkLst>
        </pc:picChg>
        <pc:picChg chg="del">
          <ac:chgData name="Muriel Bakassa Traore" userId="57a0cd24-1104-4ff7-86e2-1ca63e7f87c8" providerId="ADAL" clId="{B2E92E46-B334-4B29-A9DA-5D9DEA97E121}" dt="2022-03-14T16:55:33.251" v="3372" actId="478"/>
          <ac:picMkLst>
            <pc:docMk/>
            <pc:sldMk cId="532740857" sldId="230719603"/>
            <ac:picMk id="27" creationId="{3DF04E04-5E90-4814-801A-0CA3004390D2}"/>
          </ac:picMkLst>
        </pc:picChg>
        <pc:picChg chg="mod">
          <ac:chgData name="Muriel Bakassa Traore" userId="57a0cd24-1104-4ff7-86e2-1ca63e7f87c8" providerId="ADAL" clId="{B2E92E46-B334-4B29-A9DA-5D9DEA97E121}" dt="2022-03-15T12:44:08.420" v="3564"/>
          <ac:picMkLst>
            <pc:docMk/>
            <pc:sldMk cId="532740857" sldId="230719603"/>
            <ac:picMk id="27" creationId="{F4D6D62A-5A13-4DB1-AC6F-333D63C6C44E}"/>
          </ac:picMkLst>
        </pc:picChg>
        <pc:picChg chg="del">
          <ac:chgData name="Muriel Bakassa Traore" userId="57a0cd24-1104-4ff7-86e2-1ca63e7f87c8" providerId="ADAL" clId="{B2E92E46-B334-4B29-A9DA-5D9DEA97E121}" dt="2022-03-14T16:55:33.251" v="3372" actId="478"/>
          <ac:picMkLst>
            <pc:docMk/>
            <pc:sldMk cId="532740857" sldId="230719603"/>
            <ac:picMk id="28" creationId="{C01E019B-283F-420D-BD52-4AF7E5E8B5C6}"/>
          </ac:picMkLst>
        </pc:picChg>
        <pc:picChg chg="del">
          <ac:chgData name="Muriel Bakassa Traore" userId="57a0cd24-1104-4ff7-86e2-1ca63e7f87c8" providerId="ADAL" clId="{B2E92E46-B334-4B29-A9DA-5D9DEA97E121}" dt="2022-03-14T16:55:33.251" v="3372" actId="478"/>
          <ac:picMkLst>
            <pc:docMk/>
            <pc:sldMk cId="532740857" sldId="230719603"/>
            <ac:picMk id="29" creationId="{5D7FEACB-2CA9-41E7-AA00-891B373FCDD0}"/>
          </ac:picMkLst>
        </pc:picChg>
        <pc:picChg chg="add mod ord">
          <ac:chgData name="Muriel Bakassa Traore" userId="57a0cd24-1104-4ff7-86e2-1ca63e7f87c8" providerId="ADAL" clId="{B2E92E46-B334-4B29-A9DA-5D9DEA97E121}" dt="2022-03-15T12:47:18.350" v="3662" actId="164"/>
          <ac:picMkLst>
            <pc:docMk/>
            <pc:sldMk cId="532740857" sldId="230719603"/>
            <ac:picMk id="30" creationId="{6DEEE148-04C0-43C5-9B7B-02B3D7B52D3C}"/>
          </ac:picMkLst>
        </pc:picChg>
        <pc:picChg chg="add del mod">
          <ac:chgData name="Muriel Bakassa Traore" userId="57a0cd24-1104-4ff7-86e2-1ca63e7f87c8" providerId="ADAL" clId="{B2E92E46-B334-4B29-A9DA-5D9DEA97E121}" dt="2022-03-15T12:44:04.176" v="3563" actId="478"/>
          <ac:picMkLst>
            <pc:docMk/>
            <pc:sldMk cId="532740857" sldId="230719603"/>
            <ac:picMk id="31" creationId="{57156984-81EE-442D-ABFC-CAAD8A531806}"/>
          </ac:picMkLst>
        </pc:picChg>
        <pc:picChg chg="add mod">
          <ac:chgData name="Muriel Bakassa Traore" userId="57a0cd24-1104-4ff7-86e2-1ca63e7f87c8" providerId="ADAL" clId="{B2E92E46-B334-4B29-A9DA-5D9DEA97E121}" dt="2022-03-15T13:07:13.766" v="4358" actId="207"/>
          <ac:picMkLst>
            <pc:docMk/>
            <pc:sldMk cId="532740857" sldId="230719603"/>
            <ac:picMk id="45" creationId="{8EB5B4A1-5565-48BD-A2B1-81DAEB9515F3}"/>
          </ac:picMkLst>
        </pc:picChg>
        <pc:picChg chg="add mod modCrop">
          <ac:chgData name="Muriel Bakassa Traore" userId="57a0cd24-1104-4ff7-86e2-1ca63e7f87c8" providerId="ADAL" clId="{B2E92E46-B334-4B29-A9DA-5D9DEA97E121}" dt="2022-03-15T13:07:06.193" v="4356"/>
          <ac:picMkLst>
            <pc:docMk/>
            <pc:sldMk cId="532740857" sldId="230719603"/>
            <ac:picMk id="46" creationId="{F7D8888F-E54C-4B96-B3DA-C5710A1F7B97}"/>
          </ac:picMkLst>
        </pc:picChg>
        <pc:cxnChg chg="mod">
          <ac:chgData name="Muriel Bakassa Traore" userId="57a0cd24-1104-4ff7-86e2-1ca63e7f87c8" providerId="ADAL" clId="{B2E92E46-B334-4B29-A9DA-5D9DEA97E121}" dt="2022-03-15T12:44:57.721" v="3573" actId="478"/>
          <ac:cxnSpMkLst>
            <pc:docMk/>
            <pc:sldMk cId="532740857" sldId="230719603"/>
            <ac:cxnSpMk id="16" creationId="{E63930F7-BB25-4BCD-BD00-9D146E074A37}"/>
          </ac:cxnSpMkLst>
        </pc:cxnChg>
        <pc:cxnChg chg="mod">
          <ac:chgData name="Muriel Bakassa Traore" userId="57a0cd24-1104-4ff7-86e2-1ca63e7f87c8" providerId="ADAL" clId="{B2E92E46-B334-4B29-A9DA-5D9DEA97E121}" dt="2022-03-15T12:44:55.020" v="3572" actId="478"/>
          <ac:cxnSpMkLst>
            <pc:docMk/>
            <pc:sldMk cId="532740857" sldId="230719603"/>
            <ac:cxnSpMk id="23" creationId="{12E9B648-42D5-48F8-A9D4-B9B7BCE986B4}"/>
          </ac:cxnSpMkLst>
        </pc:cxnChg>
        <pc:cxnChg chg="mod">
          <ac:chgData name="Muriel Bakassa Traore" userId="57a0cd24-1104-4ff7-86e2-1ca63e7f87c8" providerId="ADAL" clId="{B2E92E46-B334-4B29-A9DA-5D9DEA97E121}" dt="2022-03-15T12:44:57.721" v="3573" actId="478"/>
          <ac:cxnSpMkLst>
            <pc:docMk/>
            <pc:sldMk cId="532740857" sldId="230719603"/>
            <ac:cxnSpMk id="25" creationId="{C06260F0-4595-4867-ACD5-696BC5389885}"/>
          </ac:cxnSpMkLst>
        </pc:cxnChg>
        <pc:cxnChg chg="mod">
          <ac:chgData name="Muriel Bakassa Traore" userId="57a0cd24-1104-4ff7-86e2-1ca63e7f87c8" providerId="ADAL" clId="{B2E92E46-B334-4B29-A9DA-5D9DEA97E121}" dt="2022-03-15T12:50:06.824" v="3887" actId="478"/>
          <ac:cxnSpMkLst>
            <pc:docMk/>
            <pc:sldMk cId="532740857" sldId="230719603"/>
            <ac:cxnSpMk id="32" creationId="{83A3A3CE-D84E-4543-A5F8-78653D9CA8C0}"/>
          </ac:cxnSpMkLst>
        </pc:cxnChg>
        <pc:cxnChg chg="mod">
          <ac:chgData name="Muriel Bakassa Traore" userId="57a0cd24-1104-4ff7-86e2-1ca63e7f87c8" providerId="ADAL" clId="{B2E92E46-B334-4B29-A9DA-5D9DEA97E121}" dt="2022-03-15T12:50:06.824" v="3887" actId="478"/>
          <ac:cxnSpMkLst>
            <pc:docMk/>
            <pc:sldMk cId="532740857" sldId="230719603"/>
            <ac:cxnSpMk id="35" creationId="{F32DDCF7-39B2-4C8C-90DA-CD5E82BA0939}"/>
          </ac:cxnSpMkLst>
        </pc:cxnChg>
        <pc:cxnChg chg="mod">
          <ac:chgData name="Muriel Bakassa Traore" userId="57a0cd24-1104-4ff7-86e2-1ca63e7f87c8" providerId="ADAL" clId="{B2E92E46-B334-4B29-A9DA-5D9DEA97E121}" dt="2022-03-15T12:52:17.805" v="4133" actId="14100"/>
          <ac:cxnSpMkLst>
            <pc:docMk/>
            <pc:sldMk cId="532740857" sldId="230719603"/>
            <ac:cxnSpMk id="38" creationId="{E8925A4A-4279-4781-A7FA-64AADB046FB8}"/>
          </ac:cxnSpMkLst>
        </pc:cxnChg>
        <pc:cxnChg chg="mod">
          <ac:chgData name="Muriel Bakassa Traore" userId="57a0cd24-1104-4ff7-86e2-1ca63e7f87c8" providerId="ADAL" clId="{B2E92E46-B334-4B29-A9DA-5D9DEA97E121}" dt="2022-03-15T12:52:27.085" v="4134" actId="14100"/>
          <ac:cxnSpMkLst>
            <pc:docMk/>
            <pc:sldMk cId="532740857" sldId="230719603"/>
            <ac:cxnSpMk id="41" creationId="{65F2E336-701F-4A16-AB56-4E390E509307}"/>
          </ac:cxnSpMkLst>
        </pc:cxnChg>
      </pc:sldChg>
      <pc:sldChg chg="delSp add del mod">
        <pc:chgData name="Muriel Bakassa Traore" userId="57a0cd24-1104-4ff7-86e2-1ca63e7f87c8" providerId="ADAL" clId="{B2E92E46-B334-4B29-A9DA-5D9DEA97E121}" dt="2022-03-14T16:50:50.528" v="3364" actId="47"/>
        <pc:sldMkLst>
          <pc:docMk/>
          <pc:sldMk cId="2142424361" sldId="230719603"/>
        </pc:sldMkLst>
        <pc:grpChg chg="del">
          <ac:chgData name="Muriel Bakassa Traore" userId="57a0cd24-1104-4ff7-86e2-1ca63e7f87c8" providerId="ADAL" clId="{B2E92E46-B334-4B29-A9DA-5D9DEA97E121}" dt="2022-03-14T16:49:46.684" v="3348" actId="478"/>
          <ac:grpSpMkLst>
            <pc:docMk/>
            <pc:sldMk cId="2142424361" sldId="230719603"/>
            <ac:grpSpMk id="14" creationId="{2D46B81B-D0FE-4A0F-890B-0FFA8908A7D3}"/>
          </ac:grpSpMkLst>
        </pc:grpChg>
        <pc:picChg chg="del topLvl">
          <ac:chgData name="Muriel Bakassa Traore" userId="57a0cd24-1104-4ff7-86e2-1ca63e7f87c8" providerId="ADAL" clId="{B2E92E46-B334-4B29-A9DA-5D9DEA97E121}" dt="2022-03-14T16:49:46.684" v="3348" actId="478"/>
          <ac:picMkLst>
            <pc:docMk/>
            <pc:sldMk cId="2142424361" sldId="230719603"/>
            <ac:picMk id="24" creationId="{EE0D8847-AE27-4D65-B863-79270915A31C}"/>
          </ac:picMkLst>
        </pc:picChg>
        <pc:picChg chg="del">
          <ac:chgData name="Muriel Bakassa Traore" userId="57a0cd24-1104-4ff7-86e2-1ca63e7f87c8" providerId="ADAL" clId="{B2E92E46-B334-4B29-A9DA-5D9DEA97E121}" dt="2022-03-14T16:49:50.248" v="3349" actId="21"/>
          <ac:picMkLst>
            <pc:docMk/>
            <pc:sldMk cId="2142424361" sldId="230719603"/>
            <ac:picMk id="36" creationId="{68B69050-BFA8-4C56-9577-D19985352B64}"/>
          </ac:picMkLst>
        </pc:picChg>
        <pc:picChg chg="topLvl">
          <ac:chgData name="Muriel Bakassa Traore" userId="57a0cd24-1104-4ff7-86e2-1ca63e7f87c8" providerId="ADAL" clId="{B2E92E46-B334-4B29-A9DA-5D9DEA97E121}" dt="2022-03-14T16:49:46.684" v="3348" actId="478"/>
          <ac:picMkLst>
            <pc:docMk/>
            <pc:sldMk cId="2142424361" sldId="230719603"/>
            <ac:picMk id="38" creationId="{1E5E4401-33C9-4639-934D-658E66FBF0E2}"/>
          </ac:picMkLst>
        </pc:picChg>
      </pc:sldChg>
      <pc:sldChg chg="add del">
        <pc:chgData name="Muriel Bakassa Traore" userId="57a0cd24-1104-4ff7-86e2-1ca63e7f87c8" providerId="ADAL" clId="{B2E92E46-B334-4B29-A9DA-5D9DEA97E121}" dt="2022-03-15T12:52:48.217" v="4138" actId="47"/>
        <pc:sldMkLst>
          <pc:docMk/>
          <pc:sldMk cId="1289368365" sldId="230719604"/>
        </pc:sldMkLst>
      </pc:sldChg>
      <pc:sldChg chg="addSp delSp modSp add mod ord">
        <pc:chgData name="Muriel Bakassa Traore" userId="57a0cd24-1104-4ff7-86e2-1ca63e7f87c8" providerId="ADAL" clId="{B2E92E46-B334-4B29-A9DA-5D9DEA97E121}" dt="2022-03-15T12:50:41.559" v="3972" actId="14100"/>
        <pc:sldMkLst>
          <pc:docMk/>
          <pc:sldMk cId="1533880997" sldId="230719605"/>
        </pc:sldMkLst>
        <pc:spChg chg="del">
          <ac:chgData name="Muriel Bakassa Traore" userId="57a0cd24-1104-4ff7-86e2-1ca63e7f87c8" providerId="ADAL" clId="{B2E92E46-B334-4B29-A9DA-5D9DEA97E121}" dt="2022-03-15T12:39:32.065" v="3454" actId="478"/>
          <ac:spMkLst>
            <pc:docMk/>
            <pc:sldMk cId="1533880997" sldId="230719605"/>
            <ac:spMk id="14" creationId="{E81850D8-C2E5-4633-BF6C-ECBFB57355C1}"/>
          </ac:spMkLst>
        </pc:spChg>
        <pc:spChg chg="mod">
          <ac:chgData name="Muriel Bakassa Traore" userId="57a0cd24-1104-4ff7-86e2-1ca63e7f87c8" providerId="ADAL" clId="{B2E92E46-B334-4B29-A9DA-5D9DEA97E121}" dt="2022-03-15T12:50:41.559" v="3972" actId="14100"/>
          <ac:spMkLst>
            <pc:docMk/>
            <pc:sldMk cId="1533880997" sldId="230719605"/>
            <ac:spMk id="17" creationId="{C6CD2E1E-EC48-4FA2-AF91-C37F4385EA1C}"/>
          </ac:spMkLst>
        </pc:spChg>
        <pc:spChg chg="del">
          <ac:chgData name="Muriel Bakassa Traore" userId="57a0cd24-1104-4ff7-86e2-1ca63e7f87c8" providerId="ADAL" clId="{B2E92E46-B334-4B29-A9DA-5D9DEA97E121}" dt="2022-03-15T12:39:32.065" v="3454" actId="478"/>
          <ac:spMkLst>
            <pc:docMk/>
            <pc:sldMk cId="1533880997" sldId="230719605"/>
            <ac:spMk id="20" creationId="{AA209EB3-D85E-428B-9050-8F72D480CA47}"/>
          </ac:spMkLst>
        </pc:spChg>
        <pc:spChg chg="mod">
          <ac:chgData name="Muriel Bakassa Traore" userId="57a0cd24-1104-4ff7-86e2-1ca63e7f87c8" providerId="ADAL" clId="{B2E92E46-B334-4B29-A9DA-5D9DEA97E121}" dt="2022-03-15T12:50:34.882" v="3968" actId="14100"/>
          <ac:spMkLst>
            <pc:docMk/>
            <pc:sldMk cId="1533880997" sldId="230719605"/>
            <ac:spMk id="26" creationId="{51B91DED-E815-4EED-8A4D-2CD64692886B}"/>
          </ac:spMkLst>
        </pc:spChg>
        <pc:grpChg chg="add del mod ord">
          <ac:chgData name="Muriel Bakassa Traore" userId="57a0cd24-1104-4ff7-86e2-1ca63e7f87c8" providerId="ADAL" clId="{B2E92E46-B334-4B29-A9DA-5D9DEA97E121}" dt="2022-03-15T12:43:49.644" v="3554" actId="167"/>
          <ac:grpSpMkLst>
            <pc:docMk/>
            <pc:sldMk cId="1533880997" sldId="230719605"/>
            <ac:grpSpMk id="6" creationId="{9DDF12B4-0A1F-4CD9-A8BA-13EB026A8265}"/>
          </ac:grpSpMkLst>
        </pc:grpChg>
        <pc:grpChg chg="mod ord">
          <ac:chgData name="Muriel Bakassa Traore" userId="57a0cd24-1104-4ff7-86e2-1ca63e7f87c8" providerId="ADAL" clId="{B2E92E46-B334-4B29-A9DA-5D9DEA97E121}" dt="2022-03-15T12:49:48.430" v="3886" actId="1035"/>
          <ac:grpSpMkLst>
            <pc:docMk/>
            <pc:sldMk cId="1533880997" sldId="230719605"/>
            <ac:grpSpMk id="15" creationId="{05748645-4A53-402E-A655-44C57B49640C}"/>
          </ac:grpSpMkLst>
        </pc:grpChg>
        <pc:grpChg chg="mod ord">
          <ac:chgData name="Muriel Bakassa Traore" userId="57a0cd24-1104-4ff7-86e2-1ca63e7f87c8" providerId="ADAL" clId="{B2E92E46-B334-4B29-A9DA-5D9DEA97E121}" dt="2022-03-15T12:49:18.459" v="3851" actId="1036"/>
          <ac:grpSpMkLst>
            <pc:docMk/>
            <pc:sldMk cId="1533880997" sldId="230719605"/>
            <ac:grpSpMk id="21" creationId="{3851276A-770E-4C2F-B798-16F17B775DC3}"/>
          </ac:grpSpMkLst>
        </pc:grpChg>
        <pc:grpChg chg="del">
          <ac:chgData name="Muriel Bakassa Traore" userId="57a0cd24-1104-4ff7-86e2-1ca63e7f87c8" providerId="ADAL" clId="{B2E92E46-B334-4B29-A9DA-5D9DEA97E121}" dt="2022-03-15T12:39:32.065" v="3454" actId="478"/>
          <ac:grpSpMkLst>
            <pc:docMk/>
            <pc:sldMk cId="1533880997" sldId="230719605"/>
            <ac:grpSpMk id="22" creationId="{8ED27FC1-0426-481E-A586-904E8B7B92F2}"/>
          </ac:grpSpMkLst>
        </pc:grpChg>
        <pc:picChg chg="add del mod ord">
          <ac:chgData name="Muriel Bakassa Traore" userId="57a0cd24-1104-4ff7-86e2-1ca63e7f87c8" providerId="ADAL" clId="{B2E92E46-B334-4B29-A9DA-5D9DEA97E121}" dt="2022-03-15T12:39:28.251" v="3453" actId="478"/>
          <ac:picMkLst>
            <pc:docMk/>
            <pc:sldMk cId="1533880997" sldId="230719605"/>
            <ac:picMk id="18" creationId="{D972D54B-3974-4AC7-8103-89216F9DEDC6}"/>
          </ac:picMkLst>
        </pc:picChg>
        <pc:picChg chg="add mod">
          <ac:chgData name="Muriel Bakassa Traore" userId="57a0cd24-1104-4ff7-86e2-1ca63e7f87c8" providerId="ADAL" clId="{B2E92E46-B334-4B29-A9DA-5D9DEA97E121}" dt="2022-03-15T12:42:11.177" v="3533" actId="1076"/>
          <ac:picMkLst>
            <pc:docMk/>
            <pc:sldMk cId="1533880997" sldId="230719605"/>
            <ac:picMk id="27" creationId="{5805C3CE-5050-4486-8F33-FCD7CBE67365}"/>
          </ac:picMkLst>
        </pc:picChg>
        <pc:picChg chg="add mod modCrop">
          <ac:chgData name="Muriel Bakassa Traore" userId="57a0cd24-1104-4ff7-86e2-1ca63e7f87c8" providerId="ADAL" clId="{B2E92E46-B334-4B29-A9DA-5D9DEA97E121}" dt="2022-03-15T12:43:31.949" v="3549"/>
          <ac:picMkLst>
            <pc:docMk/>
            <pc:sldMk cId="1533880997" sldId="230719605"/>
            <ac:picMk id="28" creationId="{1E8E3845-15A6-4166-9A57-AD45797F3646}"/>
          </ac:picMkLst>
        </pc:picChg>
        <pc:picChg chg="del">
          <ac:chgData name="Muriel Bakassa Traore" userId="57a0cd24-1104-4ff7-86e2-1ca63e7f87c8" providerId="ADAL" clId="{B2E92E46-B334-4B29-A9DA-5D9DEA97E121}" dt="2022-03-15T12:38:57.092" v="3439" actId="478"/>
          <ac:picMkLst>
            <pc:docMk/>
            <pc:sldMk cId="1533880997" sldId="230719605"/>
            <ac:picMk id="30" creationId="{6DEEE148-04C0-43C5-9B7B-02B3D7B52D3C}"/>
          </ac:picMkLst>
        </pc:picChg>
        <pc:picChg chg="mod ord">
          <ac:chgData name="Muriel Bakassa Traore" userId="57a0cd24-1104-4ff7-86e2-1ca63e7f87c8" providerId="ADAL" clId="{B2E92E46-B334-4B29-A9DA-5D9DEA97E121}" dt="2022-03-15T12:43:40.219" v="3551" actId="167"/>
          <ac:picMkLst>
            <pc:docMk/>
            <pc:sldMk cId="1533880997" sldId="230719605"/>
            <ac:picMk id="31" creationId="{57156984-81EE-442D-ABFC-CAAD8A531806}"/>
          </ac:picMkLst>
        </pc:picChg>
        <pc:cxnChg chg="mod">
          <ac:chgData name="Muriel Bakassa Traore" userId="57a0cd24-1104-4ff7-86e2-1ca63e7f87c8" providerId="ADAL" clId="{B2E92E46-B334-4B29-A9DA-5D9DEA97E121}" dt="2022-03-15T12:50:41.559" v="3972" actId="14100"/>
          <ac:cxnSpMkLst>
            <pc:docMk/>
            <pc:sldMk cId="1533880997" sldId="230719605"/>
            <ac:cxnSpMk id="16" creationId="{E63930F7-BB25-4BCD-BD00-9D146E074A37}"/>
          </ac:cxnSpMkLst>
        </pc:cxnChg>
        <pc:cxnChg chg="mod">
          <ac:chgData name="Muriel Bakassa Traore" userId="57a0cd24-1104-4ff7-86e2-1ca63e7f87c8" providerId="ADAL" clId="{B2E92E46-B334-4B29-A9DA-5D9DEA97E121}" dt="2022-03-15T12:39:32.065" v="3454" actId="478"/>
          <ac:cxnSpMkLst>
            <pc:docMk/>
            <pc:sldMk cId="1533880997" sldId="230719605"/>
            <ac:cxnSpMk id="23" creationId="{12E9B648-42D5-48F8-A9D4-B9B7BCE986B4}"/>
          </ac:cxnSpMkLst>
        </pc:cxnChg>
        <pc:cxnChg chg="mod">
          <ac:chgData name="Muriel Bakassa Traore" userId="57a0cd24-1104-4ff7-86e2-1ca63e7f87c8" providerId="ADAL" clId="{B2E92E46-B334-4B29-A9DA-5D9DEA97E121}" dt="2022-03-15T12:50:34.882" v="3968" actId="14100"/>
          <ac:cxnSpMkLst>
            <pc:docMk/>
            <pc:sldMk cId="1533880997" sldId="230719605"/>
            <ac:cxnSpMk id="25" creationId="{C06260F0-4595-4867-ACD5-696BC5389885}"/>
          </ac:cxnSpMkLst>
        </pc:cxnChg>
      </pc:sldChg>
      <pc:sldChg chg="addSp delSp modSp add mod">
        <pc:chgData name="Muriel Bakassa Traore" userId="57a0cd24-1104-4ff7-86e2-1ca63e7f87c8" providerId="ADAL" clId="{B2E92E46-B334-4B29-A9DA-5D9DEA97E121}" dt="2022-03-15T13:04:58.386" v="4347"/>
        <pc:sldMkLst>
          <pc:docMk/>
          <pc:sldMk cId="3956313234" sldId="230719606"/>
        </pc:sldMkLst>
        <pc:spChg chg="mod">
          <ac:chgData name="Muriel Bakassa Traore" userId="57a0cd24-1104-4ff7-86e2-1ca63e7f87c8" providerId="ADAL" clId="{B2E92E46-B334-4B29-A9DA-5D9DEA97E121}" dt="2022-03-15T12:54:16.634" v="4171" actId="20577"/>
          <ac:spMkLst>
            <pc:docMk/>
            <pc:sldMk cId="3956313234" sldId="230719606"/>
            <ac:spMk id="7" creationId="{3F9CE059-B6EA-496F-B74E-0C3465227C2A}"/>
          </ac:spMkLst>
        </pc:spChg>
        <pc:spChg chg="mod">
          <ac:chgData name="Muriel Bakassa Traore" userId="57a0cd24-1104-4ff7-86e2-1ca63e7f87c8" providerId="ADAL" clId="{B2E92E46-B334-4B29-A9DA-5D9DEA97E121}" dt="2022-03-15T12:55:08.594" v="4214" actId="14100"/>
          <ac:spMkLst>
            <pc:docMk/>
            <pc:sldMk cId="3956313234" sldId="230719606"/>
            <ac:spMk id="17" creationId="{C6CD2E1E-EC48-4FA2-AF91-C37F4385EA1C}"/>
          </ac:spMkLst>
        </pc:spChg>
        <pc:grpChg chg="add mod ord">
          <ac:chgData name="Muriel Bakassa Traore" userId="57a0cd24-1104-4ff7-86e2-1ca63e7f87c8" providerId="ADAL" clId="{B2E92E46-B334-4B29-A9DA-5D9DEA97E121}" dt="2022-03-15T12:55:52.834" v="4250" actId="167"/>
          <ac:grpSpMkLst>
            <pc:docMk/>
            <pc:sldMk cId="3956313234" sldId="230719606"/>
            <ac:grpSpMk id="2" creationId="{ACA04567-23A9-435B-8FB5-C272ADD48E78}"/>
          </ac:grpSpMkLst>
        </pc:grpChg>
        <pc:grpChg chg="del">
          <ac:chgData name="Muriel Bakassa Traore" userId="57a0cd24-1104-4ff7-86e2-1ca63e7f87c8" providerId="ADAL" clId="{B2E92E46-B334-4B29-A9DA-5D9DEA97E121}" dt="2022-03-15T12:54:31.178" v="4176" actId="165"/>
          <ac:grpSpMkLst>
            <pc:docMk/>
            <pc:sldMk cId="3956313234" sldId="230719606"/>
            <ac:grpSpMk id="6" creationId="{9DDF12B4-0A1F-4CD9-A8BA-13EB026A8265}"/>
          </ac:grpSpMkLst>
        </pc:grpChg>
        <pc:grpChg chg="mod">
          <ac:chgData name="Muriel Bakassa Traore" userId="57a0cd24-1104-4ff7-86e2-1ca63e7f87c8" providerId="ADAL" clId="{B2E92E46-B334-4B29-A9DA-5D9DEA97E121}" dt="2022-03-15T12:55:19.395" v="4241" actId="1036"/>
          <ac:grpSpMkLst>
            <pc:docMk/>
            <pc:sldMk cId="3956313234" sldId="230719606"/>
            <ac:grpSpMk id="15" creationId="{05748645-4A53-402E-A655-44C57B49640C}"/>
          </ac:grpSpMkLst>
        </pc:grpChg>
        <pc:grpChg chg="mod">
          <ac:chgData name="Muriel Bakassa Traore" userId="57a0cd24-1104-4ff7-86e2-1ca63e7f87c8" providerId="ADAL" clId="{B2E92E46-B334-4B29-A9DA-5D9DEA97E121}" dt="2022-03-15T12:55:15.483" v="4230" actId="1036"/>
          <ac:grpSpMkLst>
            <pc:docMk/>
            <pc:sldMk cId="3956313234" sldId="230719606"/>
            <ac:grpSpMk id="21" creationId="{3851276A-770E-4C2F-B798-16F17B775DC3}"/>
          </ac:grpSpMkLst>
        </pc:grpChg>
        <pc:picChg chg="add mod ord">
          <ac:chgData name="Muriel Bakassa Traore" userId="57a0cd24-1104-4ff7-86e2-1ca63e7f87c8" providerId="ADAL" clId="{B2E92E46-B334-4B29-A9DA-5D9DEA97E121}" dt="2022-03-15T12:55:49.487" v="4249" actId="164"/>
          <ac:picMkLst>
            <pc:docMk/>
            <pc:sldMk cId="3956313234" sldId="230719606"/>
            <ac:picMk id="18" creationId="{58F2C604-874D-417B-9B0A-6C33EF8EDF50}"/>
          </ac:picMkLst>
        </pc:picChg>
        <pc:picChg chg="add del mod">
          <ac:chgData name="Muriel Bakassa Traore" userId="57a0cd24-1104-4ff7-86e2-1ca63e7f87c8" providerId="ADAL" clId="{B2E92E46-B334-4B29-A9DA-5D9DEA97E121}" dt="2022-03-15T12:54:23.405" v="4173" actId="21"/>
          <ac:picMkLst>
            <pc:docMk/>
            <pc:sldMk cId="3956313234" sldId="230719606"/>
            <ac:picMk id="19" creationId="{52409F42-7F20-4120-84DB-8B0CF4A93BD5}"/>
          </ac:picMkLst>
        </pc:picChg>
        <pc:picChg chg="add mod modCrop">
          <ac:chgData name="Muriel Bakassa Traore" userId="57a0cd24-1104-4ff7-86e2-1ca63e7f87c8" providerId="ADAL" clId="{B2E92E46-B334-4B29-A9DA-5D9DEA97E121}" dt="2022-03-15T13:04:58.386" v="4347"/>
          <ac:picMkLst>
            <pc:docMk/>
            <pc:sldMk cId="3956313234" sldId="230719606"/>
            <ac:picMk id="20" creationId="{8FF8D8C4-0D2C-4C56-B768-6AAB5E4D01F9}"/>
          </ac:picMkLst>
        </pc:picChg>
        <pc:picChg chg="mod">
          <ac:chgData name="Muriel Bakassa Traore" userId="57a0cd24-1104-4ff7-86e2-1ca63e7f87c8" providerId="ADAL" clId="{B2E92E46-B334-4B29-A9DA-5D9DEA97E121}" dt="2022-03-15T12:55:23.060" v="4242" actId="1076"/>
          <ac:picMkLst>
            <pc:docMk/>
            <pc:sldMk cId="3956313234" sldId="230719606"/>
            <ac:picMk id="27" creationId="{5805C3CE-5050-4486-8F33-FCD7CBE67365}"/>
          </ac:picMkLst>
        </pc:picChg>
        <pc:picChg chg="del mod topLvl">
          <ac:chgData name="Muriel Bakassa Traore" userId="57a0cd24-1104-4ff7-86e2-1ca63e7f87c8" providerId="ADAL" clId="{B2E92E46-B334-4B29-A9DA-5D9DEA97E121}" dt="2022-03-15T12:54:52.111" v="4182" actId="478"/>
          <ac:picMkLst>
            <pc:docMk/>
            <pc:sldMk cId="3956313234" sldId="230719606"/>
            <ac:picMk id="28" creationId="{1E8E3845-15A6-4166-9A57-AD45797F3646}"/>
          </ac:picMkLst>
        </pc:picChg>
        <pc:picChg chg="del mod topLvl">
          <ac:chgData name="Muriel Bakassa Traore" userId="57a0cd24-1104-4ff7-86e2-1ca63e7f87c8" providerId="ADAL" clId="{B2E92E46-B334-4B29-A9DA-5D9DEA97E121}" dt="2022-03-15T12:54:44.640" v="4180" actId="478"/>
          <ac:picMkLst>
            <pc:docMk/>
            <pc:sldMk cId="3956313234" sldId="230719606"/>
            <ac:picMk id="31" creationId="{57156984-81EE-442D-ABFC-CAAD8A531806}"/>
          </ac:picMkLst>
        </pc:picChg>
        <pc:cxnChg chg="mod">
          <ac:chgData name="Muriel Bakassa Traore" userId="57a0cd24-1104-4ff7-86e2-1ca63e7f87c8" providerId="ADAL" clId="{B2E92E46-B334-4B29-A9DA-5D9DEA97E121}" dt="2022-03-15T12:55:08.594" v="4214" actId="14100"/>
          <ac:cxnSpMkLst>
            <pc:docMk/>
            <pc:sldMk cId="3956313234" sldId="230719606"/>
            <ac:cxnSpMk id="16" creationId="{E63930F7-BB25-4BCD-BD00-9D146E074A37}"/>
          </ac:cxnSpMkLst>
        </pc:cxnChg>
      </pc:sldChg>
      <pc:sldChg chg="addSp delSp modSp add mod">
        <pc:chgData name="Muriel Bakassa Traore" userId="57a0cd24-1104-4ff7-86e2-1ca63e7f87c8" providerId="ADAL" clId="{B2E92E46-B334-4B29-A9DA-5D9DEA97E121}" dt="2022-03-15T13:07:19.095" v="4359" actId="207"/>
        <pc:sldMkLst>
          <pc:docMk/>
          <pc:sldMk cId="849156749" sldId="230719607"/>
        </pc:sldMkLst>
        <pc:spChg chg="mod">
          <ac:chgData name="Muriel Bakassa Traore" userId="57a0cd24-1104-4ff7-86e2-1ca63e7f87c8" providerId="ADAL" clId="{B2E92E46-B334-4B29-A9DA-5D9DEA97E121}" dt="2022-03-15T12:56:43.442" v="4270" actId="6549"/>
          <ac:spMkLst>
            <pc:docMk/>
            <pc:sldMk cId="849156749" sldId="230719607"/>
            <ac:spMk id="39" creationId="{EF8661FC-A0C7-4D7C-8745-449BB522D20B}"/>
          </ac:spMkLst>
        </pc:spChg>
        <pc:spChg chg="del">
          <ac:chgData name="Muriel Bakassa Traore" userId="57a0cd24-1104-4ff7-86e2-1ca63e7f87c8" providerId="ADAL" clId="{B2E92E46-B334-4B29-A9DA-5D9DEA97E121}" dt="2022-03-15T12:56:46.666" v="4271" actId="478"/>
          <ac:spMkLst>
            <pc:docMk/>
            <pc:sldMk cId="849156749" sldId="230719607"/>
            <ac:spMk id="43" creationId="{6484F4D2-B84F-49D7-8CEA-1AACDADE5749}"/>
          </ac:spMkLst>
        </pc:spChg>
        <pc:grpChg chg="add mod ord">
          <ac:chgData name="Muriel Bakassa Traore" userId="57a0cd24-1104-4ff7-86e2-1ca63e7f87c8" providerId="ADAL" clId="{B2E92E46-B334-4B29-A9DA-5D9DEA97E121}" dt="2022-03-15T12:57:26.446" v="4278" actId="167"/>
          <ac:grpSpMkLst>
            <pc:docMk/>
            <pc:sldMk cId="849156749" sldId="230719607"/>
            <ac:grpSpMk id="2" creationId="{7DE73AD1-521C-4572-BA12-1D6C2CA03B9D}"/>
          </ac:grpSpMkLst>
        </pc:grpChg>
        <pc:picChg chg="del mod">
          <ac:chgData name="Muriel Bakassa Traore" userId="57a0cd24-1104-4ff7-86e2-1ca63e7f87c8" providerId="ADAL" clId="{B2E92E46-B334-4B29-A9DA-5D9DEA97E121}" dt="2022-03-15T12:56:19.532" v="4256" actId="478"/>
          <ac:picMkLst>
            <pc:docMk/>
            <pc:sldMk cId="849156749" sldId="230719607"/>
            <ac:picMk id="8" creationId="{4C9D7C97-DABB-4347-8CFB-701817362E39}"/>
          </ac:picMkLst>
        </pc:picChg>
        <pc:picChg chg="add mod ord">
          <ac:chgData name="Muriel Bakassa Traore" userId="57a0cd24-1104-4ff7-86e2-1ca63e7f87c8" providerId="ADAL" clId="{B2E92E46-B334-4B29-A9DA-5D9DEA97E121}" dt="2022-03-15T12:57:23.864" v="4277" actId="164"/>
          <ac:picMkLst>
            <pc:docMk/>
            <pc:sldMk cId="849156749" sldId="230719607"/>
            <ac:picMk id="14" creationId="{66AEACF5-8E31-4964-8749-CE5FBC00FDC6}"/>
          </ac:picMkLst>
        </pc:picChg>
        <pc:picChg chg="add mod modCrop">
          <ac:chgData name="Muriel Bakassa Traore" userId="57a0cd24-1104-4ff7-86e2-1ca63e7f87c8" providerId="ADAL" clId="{B2E92E46-B334-4B29-A9DA-5D9DEA97E121}" dt="2022-03-15T13:06:09.081" v="4348"/>
          <ac:picMkLst>
            <pc:docMk/>
            <pc:sldMk cId="849156749" sldId="230719607"/>
            <ac:picMk id="15" creationId="{FFC530A7-D7AA-40CE-8F9E-3D8686E04AF6}"/>
          </ac:picMkLst>
        </pc:picChg>
        <pc:picChg chg="mod">
          <ac:chgData name="Muriel Bakassa Traore" userId="57a0cd24-1104-4ff7-86e2-1ca63e7f87c8" providerId="ADAL" clId="{B2E92E46-B334-4B29-A9DA-5D9DEA97E121}" dt="2022-03-15T13:07:19.095" v="4359" actId="207"/>
          <ac:picMkLst>
            <pc:docMk/>
            <pc:sldMk cId="849156749" sldId="230719607"/>
            <ac:picMk id="45" creationId="{8EB5B4A1-5565-48BD-A2B1-81DAEB9515F3}"/>
          </ac:picMkLst>
        </pc:picChg>
      </pc:sldChg>
      <pc:sldChg chg="new del">
        <pc:chgData name="Muriel Bakassa Traore" userId="57a0cd24-1104-4ff7-86e2-1ca63e7f87c8" providerId="ADAL" clId="{B2E92E46-B334-4B29-A9DA-5D9DEA97E121}" dt="2022-03-15T12:58:01.744" v="4280" actId="47"/>
        <pc:sldMkLst>
          <pc:docMk/>
          <pc:sldMk cId="3457171566" sldId="230719608"/>
        </pc:sldMkLst>
      </pc:sldChg>
      <pc:sldChg chg="addSp delSp modSp new mod delAnim modAnim chgLayout">
        <pc:chgData name="Muriel Bakassa Traore" userId="57a0cd24-1104-4ff7-86e2-1ca63e7f87c8" providerId="ADAL" clId="{B2E92E46-B334-4B29-A9DA-5D9DEA97E121}" dt="2022-03-15T22:23:58.376" v="5301" actId="404"/>
        <pc:sldMkLst>
          <pc:docMk/>
          <pc:sldMk cId="3464968077" sldId="230719608"/>
        </pc:sldMkLst>
        <pc:spChg chg="mod ord">
          <ac:chgData name="Muriel Bakassa Traore" userId="57a0cd24-1104-4ff7-86e2-1ca63e7f87c8" providerId="ADAL" clId="{B2E92E46-B334-4B29-A9DA-5D9DEA97E121}" dt="2022-03-15T22:23:55.403" v="5299" actId="700"/>
          <ac:spMkLst>
            <pc:docMk/>
            <pc:sldMk cId="3464968077" sldId="230719608"/>
            <ac:spMk id="2" creationId="{7453CB0E-8EE3-40A5-8823-71F02249F1DA}"/>
          </ac:spMkLst>
        </pc:spChg>
        <pc:spChg chg="del">
          <ac:chgData name="Muriel Bakassa Traore" userId="57a0cd24-1104-4ff7-86e2-1ca63e7f87c8" providerId="ADAL" clId="{B2E92E46-B334-4B29-A9DA-5D9DEA97E121}" dt="2022-03-15T22:20:42.614" v="5249" actId="700"/>
          <ac:spMkLst>
            <pc:docMk/>
            <pc:sldMk cId="3464968077" sldId="230719608"/>
            <ac:spMk id="3" creationId="{D0E640C6-D150-4A79-80B0-0ADDC726BF0B}"/>
          </ac:spMkLst>
        </pc:spChg>
        <pc:spChg chg="mod ord">
          <ac:chgData name="Muriel Bakassa Traore" userId="57a0cd24-1104-4ff7-86e2-1ca63e7f87c8" providerId="ADAL" clId="{B2E92E46-B334-4B29-A9DA-5D9DEA97E121}" dt="2022-03-15T22:23:58.376" v="5301" actId="404"/>
          <ac:spMkLst>
            <pc:docMk/>
            <pc:sldMk cId="3464968077" sldId="230719608"/>
            <ac:spMk id="4" creationId="{97C64815-1F61-43DC-94A5-312BD5FBB2B7}"/>
          </ac:spMkLst>
        </pc:spChg>
        <pc:spChg chg="mod">
          <ac:chgData name="Muriel Bakassa Traore" userId="57a0cd24-1104-4ff7-86e2-1ca63e7f87c8" providerId="ADAL" clId="{B2E92E46-B334-4B29-A9DA-5D9DEA97E121}" dt="2022-03-15T22:20:07.601" v="5229" actId="20577"/>
          <ac:spMkLst>
            <pc:docMk/>
            <pc:sldMk cId="3464968077" sldId="230719608"/>
            <ac:spMk id="9" creationId="{752ECC14-CA7E-4A22-A4F6-B24F7C3BF861}"/>
          </ac:spMkLst>
        </pc:spChg>
        <pc:spChg chg="mod">
          <ac:chgData name="Muriel Bakassa Traore" userId="57a0cd24-1104-4ff7-86e2-1ca63e7f87c8" providerId="ADAL" clId="{B2E92E46-B334-4B29-A9DA-5D9DEA97E121}" dt="2022-03-15T22:19:46.229" v="5220" actId="20577"/>
          <ac:spMkLst>
            <pc:docMk/>
            <pc:sldMk cId="3464968077" sldId="230719608"/>
            <ac:spMk id="12" creationId="{31456C78-1B84-4A4F-B24F-BC10206477F9}"/>
          </ac:spMkLst>
        </pc:spChg>
        <pc:spChg chg="mod">
          <ac:chgData name="Muriel Bakassa Traore" userId="57a0cd24-1104-4ff7-86e2-1ca63e7f87c8" providerId="ADAL" clId="{B2E92E46-B334-4B29-A9DA-5D9DEA97E121}" dt="2022-03-15T22:19:50.049" v="5223" actId="20577"/>
          <ac:spMkLst>
            <pc:docMk/>
            <pc:sldMk cId="3464968077" sldId="230719608"/>
            <ac:spMk id="15" creationId="{DF82692F-47D2-4A81-A85E-53DA01368757}"/>
          </ac:spMkLst>
        </pc:spChg>
        <pc:spChg chg="add mod">
          <ac:chgData name="Muriel Bakassa Traore" userId="57a0cd24-1104-4ff7-86e2-1ca63e7f87c8" providerId="ADAL" clId="{B2E92E46-B334-4B29-A9DA-5D9DEA97E121}" dt="2022-03-15T14:11:34.712" v="4875" actId="1035"/>
          <ac:spMkLst>
            <pc:docMk/>
            <pc:sldMk cId="3464968077" sldId="230719608"/>
            <ac:spMk id="17" creationId="{F2828975-06E1-47BE-8D19-68866BD0C91A}"/>
          </ac:spMkLst>
        </pc:spChg>
        <pc:spChg chg="mod">
          <ac:chgData name="Muriel Bakassa Traore" userId="57a0cd24-1104-4ff7-86e2-1ca63e7f87c8" providerId="ADAL" clId="{B2E92E46-B334-4B29-A9DA-5D9DEA97E121}" dt="2022-03-15T22:19:54.109" v="5226" actId="20577"/>
          <ac:spMkLst>
            <pc:docMk/>
            <pc:sldMk cId="3464968077" sldId="230719608"/>
            <ac:spMk id="22" creationId="{EFDC1815-AA57-4590-B2C2-7A180E9FDF0E}"/>
          </ac:spMkLst>
        </pc:spChg>
        <pc:spChg chg="mod">
          <ac:chgData name="Muriel Bakassa Traore" userId="57a0cd24-1104-4ff7-86e2-1ca63e7f87c8" providerId="ADAL" clId="{B2E92E46-B334-4B29-A9DA-5D9DEA97E121}" dt="2022-03-15T14:16:38.565" v="5096" actId="208"/>
          <ac:spMkLst>
            <pc:docMk/>
            <pc:sldMk cId="3464968077" sldId="230719608"/>
            <ac:spMk id="25" creationId="{50EE855B-AE17-4E62-8BB6-E237915D2282}"/>
          </ac:spMkLst>
        </pc:spChg>
        <pc:spChg chg="add mod">
          <ac:chgData name="Muriel Bakassa Traore" userId="57a0cd24-1104-4ff7-86e2-1ca63e7f87c8" providerId="ADAL" clId="{B2E92E46-B334-4B29-A9DA-5D9DEA97E121}" dt="2022-03-15T22:19:38.647" v="5217" actId="208"/>
          <ac:spMkLst>
            <pc:docMk/>
            <pc:sldMk cId="3464968077" sldId="230719608"/>
            <ac:spMk id="32" creationId="{0F200A5A-63DA-4A4E-B57A-40AE88BF0BE6}"/>
          </ac:spMkLst>
        </pc:spChg>
        <pc:spChg chg="add del mod ord">
          <ac:chgData name="Muriel Bakassa Traore" userId="57a0cd24-1104-4ff7-86e2-1ca63e7f87c8" providerId="ADAL" clId="{B2E92E46-B334-4B29-A9DA-5D9DEA97E121}" dt="2022-03-15T22:23:55.403" v="5299" actId="700"/>
          <ac:spMkLst>
            <pc:docMk/>
            <pc:sldMk cId="3464968077" sldId="230719608"/>
            <ac:spMk id="37" creationId="{2167A4EE-75DB-4EF8-8669-1CD019C4A3EF}"/>
          </ac:spMkLst>
        </pc:spChg>
        <pc:spChg chg="add mod ord">
          <ac:chgData name="Muriel Bakassa Traore" userId="57a0cd24-1104-4ff7-86e2-1ca63e7f87c8" providerId="ADAL" clId="{B2E92E46-B334-4B29-A9DA-5D9DEA97E121}" dt="2022-03-15T22:23:55.403" v="5299" actId="700"/>
          <ac:spMkLst>
            <pc:docMk/>
            <pc:sldMk cId="3464968077" sldId="230719608"/>
            <ac:spMk id="38" creationId="{5692895F-592A-4A7A-84BD-650432F59ACA}"/>
          </ac:spMkLst>
        </pc:spChg>
        <pc:grpChg chg="add mod">
          <ac:chgData name="Muriel Bakassa Traore" userId="57a0cd24-1104-4ff7-86e2-1ca63e7f87c8" providerId="ADAL" clId="{B2E92E46-B334-4B29-A9DA-5D9DEA97E121}" dt="2022-03-15T14:08:21.320" v="4434"/>
          <ac:grpSpMkLst>
            <pc:docMk/>
            <pc:sldMk cId="3464968077" sldId="230719608"/>
            <ac:grpSpMk id="7" creationId="{08FA08B5-06A6-43A9-B143-6640E8CA8709}"/>
          </ac:grpSpMkLst>
        </pc:grpChg>
        <pc:grpChg chg="add mod">
          <ac:chgData name="Muriel Bakassa Traore" userId="57a0cd24-1104-4ff7-86e2-1ca63e7f87c8" providerId="ADAL" clId="{B2E92E46-B334-4B29-A9DA-5D9DEA97E121}" dt="2022-03-15T14:08:29.349" v="4456" actId="1035"/>
          <ac:grpSpMkLst>
            <pc:docMk/>
            <pc:sldMk cId="3464968077" sldId="230719608"/>
            <ac:grpSpMk id="10" creationId="{F41CAA1D-4CC6-4F94-AF3B-5FF4819D09C0}"/>
          </ac:grpSpMkLst>
        </pc:grpChg>
        <pc:grpChg chg="add mod">
          <ac:chgData name="Muriel Bakassa Traore" userId="57a0cd24-1104-4ff7-86e2-1ca63e7f87c8" providerId="ADAL" clId="{B2E92E46-B334-4B29-A9DA-5D9DEA97E121}" dt="2022-03-15T14:11:30.372" v="4848" actId="1035"/>
          <ac:grpSpMkLst>
            <pc:docMk/>
            <pc:sldMk cId="3464968077" sldId="230719608"/>
            <ac:grpSpMk id="13" creationId="{A5DE6D31-9118-4320-B407-DCB78539A3B6}"/>
          </ac:grpSpMkLst>
        </pc:grpChg>
        <pc:grpChg chg="add mod">
          <ac:chgData name="Muriel Bakassa Traore" userId="57a0cd24-1104-4ff7-86e2-1ca63e7f87c8" providerId="ADAL" clId="{B2E92E46-B334-4B29-A9DA-5D9DEA97E121}" dt="2022-03-15T14:11:49.396" v="4878" actId="1076"/>
          <ac:grpSpMkLst>
            <pc:docMk/>
            <pc:sldMk cId="3464968077" sldId="230719608"/>
            <ac:grpSpMk id="20" creationId="{917E0E7C-039B-4CEB-8050-A83D00FEDDB5}"/>
          </ac:grpSpMkLst>
        </pc:grpChg>
        <pc:grpChg chg="add del mod">
          <ac:chgData name="Muriel Bakassa Traore" userId="57a0cd24-1104-4ff7-86e2-1ca63e7f87c8" providerId="ADAL" clId="{B2E92E46-B334-4B29-A9DA-5D9DEA97E121}" dt="2022-03-15T22:21:38.096" v="5255" actId="478"/>
          <ac:grpSpMkLst>
            <pc:docMk/>
            <pc:sldMk cId="3464968077" sldId="230719608"/>
            <ac:grpSpMk id="24" creationId="{F8DAFC35-ABD6-4517-9FE3-E3E29B6AFD38}"/>
          </ac:grpSpMkLst>
        </pc:grpChg>
        <pc:grpChg chg="add mod ord">
          <ac:chgData name="Muriel Bakassa Traore" userId="57a0cd24-1104-4ff7-86e2-1ca63e7f87c8" providerId="ADAL" clId="{B2E92E46-B334-4B29-A9DA-5D9DEA97E121}" dt="2022-03-15T22:20:13.408" v="5230" actId="167"/>
          <ac:grpSpMkLst>
            <pc:docMk/>
            <pc:sldMk cId="3464968077" sldId="230719608"/>
            <ac:grpSpMk id="31" creationId="{C4569836-7745-4932-AFD4-1BEF48B73EB3}"/>
          </ac:grpSpMkLst>
        </pc:grpChg>
        <pc:picChg chg="add mod ord">
          <ac:chgData name="Muriel Bakassa Traore" userId="57a0cd24-1104-4ff7-86e2-1ca63e7f87c8" providerId="ADAL" clId="{B2E92E46-B334-4B29-A9DA-5D9DEA97E121}" dt="2022-03-15T14:18:21.020" v="5104" actId="164"/>
          <ac:picMkLst>
            <pc:docMk/>
            <pc:sldMk cId="3464968077" sldId="230719608"/>
            <ac:picMk id="5" creationId="{604A7E87-7A87-4B95-A9FB-B19C2F4F3C9D}"/>
          </ac:picMkLst>
        </pc:picChg>
        <pc:picChg chg="add del mod">
          <ac:chgData name="Muriel Bakassa Traore" userId="57a0cd24-1104-4ff7-86e2-1ca63e7f87c8" providerId="ADAL" clId="{B2E92E46-B334-4B29-A9DA-5D9DEA97E121}" dt="2022-03-15T14:08:11.234" v="4433" actId="478"/>
          <ac:picMkLst>
            <pc:docMk/>
            <pc:sldMk cId="3464968077" sldId="230719608"/>
            <ac:picMk id="6" creationId="{CC0B3F75-659C-4240-843E-482CF805BA6B}"/>
          </ac:picMkLst>
        </pc:picChg>
        <pc:picChg chg="add mod modCrop">
          <ac:chgData name="Muriel Bakassa Traore" userId="57a0cd24-1104-4ff7-86e2-1ca63e7f87c8" providerId="ADAL" clId="{B2E92E46-B334-4B29-A9DA-5D9DEA97E121}" dt="2022-03-15T14:18:21.020" v="5104" actId="164"/>
          <ac:picMkLst>
            <pc:docMk/>
            <pc:sldMk cId="3464968077" sldId="230719608"/>
            <ac:picMk id="30" creationId="{E463AB67-7BE0-46C4-81A2-0EAD063BE06A}"/>
          </ac:picMkLst>
        </pc:picChg>
        <pc:picChg chg="add mod">
          <ac:chgData name="Muriel Bakassa Traore" userId="57a0cd24-1104-4ff7-86e2-1ca63e7f87c8" providerId="ADAL" clId="{B2E92E46-B334-4B29-A9DA-5D9DEA97E121}" dt="2022-03-15T22:20:31.574" v="5247" actId="1035"/>
          <ac:picMkLst>
            <pc:docMk/>
            <pc:sldMk cId="3464968077" sldId="230719608"/>
            <ac:picMk id="36" creationId="{C5BD1FC8-E8CB-431E-9CF2-C24DF6A3C4EC}"/>
          </ac:picMkLst>
        </pc:picChg>
        <pc:cxnChg chg="mod">
          <ac:chgData name="Muriel Bakassa Traore" userId="57a0cd24-1104-4ff7-86e2-1ca63e7f87c8" providerId="ADAL" clId="{B2E92E46-B334-4B29-A9DA-5D9DEA97E121}" dt="2022-03-15T14:08:21.320" v="4434"/>
          <ac:cxnSpMkLst>
            <pc:docMk/>
            <pc:sldMk cId="3464968077" sldId="230719608"/>
            <ac:cxnSpMk id="8" creationId="{685D7411-E471-4DB4-99C7-E82096006973}"/>
          </ac:cxnSpMkLst>
        </pc:cxnChg>
        <pc:cxnChg chg="mod">
          <ac:chgData name="Muriel Bakassa Traore" userId="57a0cd24-1104-4ff7-86e2-1ca63e7f87c8" providerId="ADAL" clId="{B2E92E46-B334-4B29-A9DA-5D9DEA97E121}" dt="2022-03-15T14:08:35.946" v="4457" actId="14100"/>
          <ac:cxnSpMkLst>
            <pc:docMk/>
            <pc:sldMk cId="3464968077" sldId="230719608"/>
            <ac:cxnSpMk id="11" creationId="{BB51594F-5D7A-47A6-954C-6938AC2D8B80}"/>
          </ac:cxnSpMkLst>
        </pc:cxnChg>
        <pc:cxnChg chg="mod">
          <ac:chgData name="Muriel Bakassa Traore" userId="57a0cd24-1104-4ff7-86e2-1ca63e7f87c8" providerId="ADAL" clId="{B2E92E46-B334-4B29-A9DA-5D9DEA97E121}" dt="2022-03-15T14:11:40.086" v="4876" actId="14100"/>
          <ac:cxnSpMkLst>
            <pc:docMk/>
            <pc:sldMk cId="3464968077" sldId="230719608"/>
            <ac:cxnSpMk id="14" creationId="{ACAAB0CB-745C-4DC8-B49D-4A5BC2618FED}"/>
          </ac:cxnSpMkLst>
        </pc:cxnChg>
        <pc:cxnChg chg="mod">
          <ac:chgData name="Muriel Bakassa Traore" userId="57a0cd24-1104-4ff7-86e2-1ca63e7f87c8" providerId="ADAL" clId="{B2E92E46-B334-4B29-A9DA-5D9DEA97E121}" dt="2022-03-15T14:13:40.917" v="4977" actId="14100"/>
          <ac:cxnSpMkLst>
            <pc:docMk/>
            <pc:sldMk cId="3464968077" sldId="230719608"/>
            <ac:cxnSpMk id="21" creationId="{AAFE4ECA-C4C7-478C-82F4-2ECFAF23B702}"/>
          </ac:cxnSpMkLst>
        </pc:cxnChg>
        <pc:cxnChg chg="mod">
          <ac:chgData name="Muriel Bakassa Traore" userId="57a0cd24-1104-4ff7-86e2-1ca63e7f87c8" providerId="ADAL" clId="{B2E92E46-B334-4B29-A9DA-5D9DEA97E121}" dt="2022-03-15T22:21:38.096" v="5255" actId="478"/>
          <ac:cxnSpMkLst>
            <pc:docMk/>
            <pc:sldMk cId="3464968077" sldId="230719608"/>
            <ac:cxnSpMk id="26" creationId="{501C0BB9-D015-4A7C-B8B4-9C10AED31D92}"/>
          </ac:cxnSpMkLst>
        </pc:cxnChg>
        <pc:cxnChg chg="add mod">
          <ac:chgData name="Muriel Bakassa Traore" userId="57a0cd24-1104-4ff7-86e2-1ca63e7f87c8" providerId="ADAL" clId="{B2E92E46-B334-4B29-A9DA-5D9DEA97E121}" dt="2022-03-15T22:19:32.273" v="5216" actId="14100"/>
          <ac:cxnSpMkLst>
            <pc:docMk/>
            <pc:sldMk cId="3464968077" sldId="230719608"/>
            <ac:cxnSpMk id="33" creationId="{DFB8ACF6-3D29-4EC4-B5F7-3B15B6468661}"/>
          </ac:cxnSpMkLst>
        </pc:cxnChg>
      </pc:sldChg>
      <pc:sldChg chg="addSp delSp modSp new mod chgLayout">
        <pc:chgData name="Muriel Bakassa Traore" userId="57a0cd24-1104-4ff7-86e2-1ca63e7f87c8" providerId="ADAL" clId="{B2E92E46-B334-4B29-A9DA-5D9DEA97E121}" dt="2022-03-15T22:26:33.604" v="5558" actId="6549"/>
        <pc:sldMkLst>
          <pc:docMk/>
          <pc:sldMk cId="3202825538" sldId="230719609"/>
        </pc:sldMkLst>
        <pc:spChg chg="mod ord">
          <ac:chgData name="Muriel Bakassa Traore" userId="57a0cd24-1104-4ff7-86e2-1ca63e7f87c8" providerId="ADAL" clId="{B2E92E46-B334-4B29-A9DA-5D9DEA97E121}" dt="2022-03-15T22:24:04.988" v="5302" actId="700"/>
          <ac:spMkLst>
            <pc:docMk/>
            <pc:sldMk cId="3202825538" sldId="230719609"/>
            <ac:spMk id="2" creationId="{FDA15E23-C450-421C-8179-3D8BB5C791C9}"/>
          </ac:spMkLst>
        </pc:spChg>
        <pc:spChg chg="del">
          <ac:chgData name="Muriel Bakassa Traore" userId="57a0cd24-1104-4ff7-86e2-1ca63e7f87c8" providerId="ADAL" clId="{B2E92E46-B334-4B29-A9DA-5D9DEA97E121}" dt="2022-03-15T22:21:49.284" v="5259" actId="700"/>
          <ac:spMkLst>
            <pc:docMk/>
            <pc:sldMk cId="3202825538" sldId="230719609"/>
            <ac:spMk id="3" creationId="{ADFD29E9-A9F7-4AA3-9A58-CABBD066A495}"/>
          </ac:spMkLst>
        </pc:spChg>
        <pc:spChg chg="mod ord">
          <ac:chgData name="Muriel Bakassa Traore" userId="57a0cd24-1104-4ff7-86e2-1ca63e7f87c8" providerId="ADAL" clId="{B2E92E46-B334-4B29-A9DA-5D9DEA97E121}" dt="2022-03-15T22:25:36.843" v="5398" actId="20577"/>
          <ac:spMkLst>
            <pc:docMk/>
            <pc:sldMk cId="3202825538" sldId="230719609"/>
            <ac:spMk id="4" creationId="{2E76E096-6AF8-4E95-BC43-EBFE0671FBB2}"/>
          </ac:spMkLst>
        </pc:spChg>
        <pc:spChg chg="add del mod ord">
          <ac:chgData name="Muriel Bakassa Traore" userId="57a0cd24-1104-4ff7-86e2-1ca63e7f87c8" providerId="ADAL" clId="{B2E92E46-B334-4B29-A9DA-5D9DEA97E121}" dt="2022-03-15T22:24:04.988" v="5302" actId="700"/>
          <ac:spMkLst>
            <pc:docMk/>
            <pc:sldMk cId="3202825538" sldId="230719609"/>
            <ac:spMk id="5" creationId="{C00B42BA-31CD-4809-B19B-44A24B084846}"/>
          </ac:spMkLst>
        </pc:spChg>
        <pc:spChg chg="add mod ord">
          <ac:chgData name="Muriel Bakassa Traore" userId="57a0cd24-1104-4ff7-86e2-1ca63e7f87c8" providerId="ADAL" clId="{B2E92E46-B334-4B29-A9DA-5D9DEA97E121}" dt="2022-03-15T22:24:04.988" v="5302" actId="700"/>
          <ac:spMkLst>
            <pc:docMk/>
            <pc:sldMk cId="3202825538" sldId="230719609"/>
            <ac:spMk id="8" creationId="{E69DB3AD-94FB-4B4B-96ED-49E71C3C2444}"/>
          </ac:spMkLst>
        </pc:spChg>
        <pc:spChg chg="mod">
          <ac:chgData name="Muriel Bakassa Traore" userId="57a0cd24-1104-4ff7-86e2-1ca63e7f87c8" providerId="ADAL" clId="{B2E92E46-B334-4B29-A9DA-5D9DEA97E121}" dt="2022-03-15T22:26:04.624" v="5433" actId="14100"/>
          <ac:spMkLst>
            <pc:docMk/>
            <pc:sldMk cId="3202825538" sldId="230719609"/>
            <ac:spMk id="11" creationId="{098EB9E6-9968-460E-B4BC-234A1D9FDD69}"/>
          </ac:spMkLst>
        </pc:spChg>
        <pc:spChg chg="mod">
          <ac:chgData name="Muriel Bakassa Traore" userId="57a0cd24-1104-4ff7-86e2-1ca63e7f87c8" providerId="ADAL" clId="{B2E92E46-B334-4B29-A9DA-5D9DEA97E121}" dt="2022-03-15T22:26:33.604" v="5558" actId="6549"/>
          <ac:spMkLst>
            <pc:docMk/>
            <pc:sldMk cId="3202825538" sldId="230719609"/>
            <ac:spMk id="14" creationId="{EC8AC744-461D-4DD4-843B-37E7A7F560CE}"/>
          </ac:spMkLst>
        </pc:spChg>
        <pc:grpChg chg="add mod">
          <ac:chgData name="Muriel Bakassa Traore" userId="57a0cd24-1104-4ff7-86e2-1ca63e7f87c8" providerId="ADAL" clId="{B2E92E46-B334-4B29-A9DA-5D9DEA97E121}" dt="2022-03-15T22:25:05.915" v="5309"/>
          <ac:grpSpMkLst>
            <pc:docMk/>
            <pc:sldMk cId="3202825538" sldId="230719609"/>
            <ac:grpSpMk id="9" creationId="{33A7E936-30A2-461C-BCFD-9D5323AA99B5}"/>
          </ac:grpSpMkLst>
        </pc:grpChg>
        <pc:grpChg chg="add mod">
          <ac:chgData name="Muriel Bakassa Traore" userId="57a0cd24-1104-4ff7-86e2-1ca63e7f87c8" providerId="ADAL" clId="{B2E92E46-B334-4B29-A9DA-5D9DEA97E121}" dt="2022-03-15T22:25:05.915" v="5309"/>
          <ac:grpSpMkLst>
            <pc:docMk/>
            <pc:sldMk cId="3202825538" sldId="230719609"/>
            <ac:grpSpMk id="12" creationId="{52F59EC8-0F08-4DDE-AE6B-304515802C69}"/>
          </ac:grpSpMkLst>
        </pc:grpChg>
        <pc:picChg chg="add mod">
          <ac:chgData name="Muriel Bakassa Traore" userId="57a0cd24-1104-4ff7-86e2-1ca63e7f87c8" providerId="ADAL" clId="{B2E92E46-B334-4B29-A9DA-5D9DEA97E121}" dt="2022-03-15T22:24:36.785" v="5308" actId="208"/>
          <ac:picMkLst>
            <pc:docMk/>
            <pc:sldMk cId="3202825538" sldId="230719609"/>
            <ac:picMk id="6" creationId="{B0D36F08-5BC6-4530-9334-16A98A87558B}"/>
          </ac:picMkLst>
        </pc:picChg>
        <pc:picChg chg="add del mod">
          <ac:chgData name="Muriel Bakassa Traore" userId="57a0cd24-1104-4ff7-86e2-1ca63e7f87c8" providerId="ADAL" clId="{B2E92E46-B334-4B29-A9DA-5D9DEA97E121}" dt="2022-03-15T22:24:32.673" v="5307" actId="478"/>
          <ac:picMkLst>
            <pc:docMk/>
            <pc:sldMk cId="3202825538" sldId="230719609"/>
            <ac:picMk id="7" creationId="{21D060BB-3041-4E59-A70D-3335415E0A87}"/>
          </ac:picMkLst>
        </pc:picChg>
        <pc:cxnChg chg="mod">
          <ac:chgData name="Muriel Bakassa Traore" userId="57a0cd24-1104-4ff7-86e2-1ca63e7f87c8" providerId="ADAL" clId="{B2E92E46-B334-4B29-A9DA-5D9DEA97E121}" dt="2022-03-15T22:26:04.624" v="5433" actId="14100"/>
          <ac:cxnSpMkLst>
            <pc:docMk/>
            <pc:sldMk cId="3202825538" sldId="230719609"/>
            <ac:cxnSpMk id="10" creationId="{C843394B-7B1A-48E1-9A81-BB62BDD88404}"/>
          </ac:cxnSpMkLst>
        </pc:cxnChg>
        <pc:cxnChg chg="mod">
          <ac:chgData name="Muriel Bakassa Traore" userId="57a0cd24-1104-4ff7-86e2-1ca63e7f87c8" providerId="ADAL" clId="{B2E92E46-B334-4B29-A9DA-5D9DEA97E121}" dt="2022-03-15T22:25:05.915" v="5309"/>
          <ac:cxnSpMkLst>
            <pc:docMk/>
            <pc:sldMk cId="3202825538" sldId="230719609"/>
            <ac:cxnSpMk id="13" creationId="{0648D01F-39A1-4CC9-B526-F42474232D0D}"/>
          </ac:cxnSpMkLst>
        </pc:cxnChg>
      </pc:sldChg>
      <pc:sldChg chg="modSp new del mod">
        <pc:chgData name="Muriel Bakassa Traore" userId="57a0cd24-1104-4ff7-86e2-1ca63e7f87c8" providerId="ADAL" clId="{B2E92E46-B334-4B29-A9DA-5D9DEA97E121}" dt="2022-03-15T22:27:46.055" v="5686" actId="47"/>
        <pc:sldMkLst>
          <pc:docMk/>
          <pc:sldMk cId="2868530387" sldId="230719610"/>
        </pc:sldMkLst>
        <pc:spChg chg="mod">
          <ac:chgData name="Muriel Bakassa Traore" userId="57a0cd24-1104-4ff7-86e2-1ca63e7f87c8" providerId="ADAL" clId="{B2E92E46-B334-4B29-A9DA-5D9DEA97E121}" dt="2022-03-15T22:27:19.648" v="5589" actId="20577"/>
          <ac:spMkLst>
            <pc:docMk/>
            <pc:sldMk cId="2868530387" sldId="230719610"/>
            <ac:spMk id="2" creationId="{C9C1BA87-2695-4366-ABF1-DE4DC039B537}"/>
          </ac:spMkLst>
        </pc:spChg>
        <pc:spChg chg="mod">
          <ac:chgData name="Muriel Bakassa Traore" userId="57a0cd24-1104-4ff7-86e2-1ca63e7f87c8" providerId="ADAL" clId="{B2E92E46-B334-4B29-A9DA-5D9DEA97E121}" dt="2022-03-15T22:27:10.746" v="5561" actId="20577"/>
          <ac:spMkLst>
            <pc:docMk/>
            <pc:sldMk cId="2868530387" sldId="230719610"/>
            <ac:spMk id="4" creationId="{A4D881D3-7741-418B-B04C-668793F0229B}"/>
          </ac:spMkLst>
        </pc:spChg>
      </pc:sldChg>
      <pc:sldChg chg="addSp delSp modSp new mod modClrScheme modShow chgLayout">
        <pc:chgData name="Muriel Bakassa Traore" userId="57a0cd24-1104-4ff7-86e2-1ca63e7f87c8" providerId="ADAL" clId="{B2E92E46-B334-4B29-A9DA-5D9DEA97E121}" dt="2022-03-15T22:33:54.129" v="5840" actId="729"/>
        <pc:sldMkLst>
          <pc:docMk/>
          <pc:sldMk cId="3438735961" sldId="230719610"/>
        </pc:sldMkLst>
        <pc:spChg chg="mod ord">
          <ac:chgData name="Muriel Bakassa Traore" userId="57a0cd24-1104-4ff7-86e2-1ca63e7f87c8" providerId="ADAL" clId="{B2E92E46-B334-4B29-A9DA-5D9DEA97E121}" dt="2022-03-15T22:30:20.857" v="5799" actId="700"/>
          <ac:spMkLst>
            <pc:docMk/>
            <pc:sldMk cId="3438735961" sldId="230719610"/>
            <ac:spMk id="2" creationId="{EEB7B669-4FCA-44AA-9A03-E9F4B313E051}"/>
          </ac:spMkLst>
        </pc:spChg>
        <pc:spChg chg="del mod ord">
          <ac:chgData name="Muriel Bakassa Traore" userId="57a0cd24-1104-4ff7-86e2-1ca63e7f87c8" providerId="ADAL" clId="{B2E92E46-B334-4B29-A9DA-5D9DEA97E121}" dt="2022-03-15T22:30:20.857" v="5799" actId="700"/>
          <ac:spMkLst>
            <pc:docMk/>
            <pc:sldMk cId="3438735961" sldId="230719610"/>
            <ac:spMk id="3" creationId="{FC547759-5612-4A58-B4AB-39411D430CF4}"/>
          </ac:spMkLst>
        </pc:spChg>
        <pc:spChg chg="del mod ord">
          <ac:chgData name="Muriel Bakassa Traore" userId="57a0cd24-1104-4ff7-86e2-1ca63e7f87c8" providerId="ADAL" clId="{B2E92E46-B334-4B29-A9DA-5D9DEA97E121}" dt="2022-03-15T22:30:20.857" v="5799" actId="700"/>
          <ac:spMkLst>
            <pc:docMk/>
            <pc:sldMk cId="3438735961" sldId="230719610"/>
            <ac:spMk id="4" creationId="{F6C7C3AA-7CE6-4CDB-88E0-1ABE6768EE15}"/>
          </ac:spMkLst>
        </pc:spChg>
        <pc:spChg chg="add mod ord">
          <ac:chgData name="Muriel Bakassa Traore" userId="57a0cd24-1104-4ff7-86e2-1ca63e7f87c8" providerId="ADAL" clId="{B2E92E46-B334-4B29-A9DA-5D9DEA97E121}" dt="2022-03-15T22:30:20.857" v="5799" actId="700"/>
          <ac:spMkLst>
            <pc:docMk/>
            <pc:sldMk cId="3438735961" sldId="230719610"/>
            <ac:spMk id="5" creationId="{C977060C-7EDA-4757-8338-BAB8D92F15D7}"/>
          </ac:spMkLst>
        </pc:spChg>
        <pc:spChg chg="add mod ord">
          <ac:chgData name="Muriel Bakassa Traore" userId="57a0cd24-1104-4ff7-86e2-1ca63e7f87c8" providerId="ADAL" clId="{B2E92E46-B334-4B29-A9DA-5D9DEA97E121}" dt="2022-03-15T22:30:28.362" v="5836" actId="20577"/>
          <ac:spMkLst>
            <pc:docMk/>
            <pc:sldMk cId="3438735961" sldId="230719610"/>
            <ac:spMk id="6" creationId="{1055AC2E-55F7-40AF-85B7-9FC27394FF6B}"/>
          </ac:spMkLst>
        </pc:spChg>
      </pc:sldChg>
      <pc:sldChg chg="addSp delSp modSp new mod modClrScheme chgLayout">
        <pc:chgData name="Muriel Bakassa Traore" userId="57a0cd24-1104-4ff7-86e2-1ca63e7f87c8" providerId="ADAL" clId="{B2E92E46-B334-4B29-A9DA-5D9DEA97E121}" dt="2022-03-15T22:37:35.043" v="6084" actId="14100"/>
        <pc:sldMkLst>
          <pc:docMk/>
          <pc:sldMk cId="665847305" sldId="230719611"/>
        </pc:sldMkLst>
        <pc:spChg chg="mod ord">
          <ac:chgData name="Muriel Bakassa Traore" userId="57a0cd24-1104-4ff7-86e2-1ca63e7f87c8" providerId="ADAL" clId="{B2E92E46-B334-4B29-A9DA-5D9DEA97E121}" dt="2022-03-15T22:30:34.512" v="5838" actId="700"/>
          <ac:spMkLst>
            <pc:docMk/>
            <pc:sldMk cId="665847305" sldId="230719611"/>
            <ac:spMk id="2" creationId="{532E1E27-ABA4-4DFC-AC2F-FBE0F516D847}"/>
          </ac:spMkLst>
        </pc:spChg>
        <pc:spChg chg="del mod ord">
          <ac:chgData name="Muriel Bakassa Traore" userId="57a0cd24-1104-4ff7-86e2-1ca63e7f87c8" providerId="ADAL" clId="{B2E92E46-B334-4B29-A9DA-5D9DEA97E121}" dt="2022-03-15T22:30:34.512" v="5838" actId="700"/>
          <ac:spMkLst>
            <pc:docMk/>
            <pc:sldMk cId="665847305" sldId="230719611"/>
            <ac:spMk id="3" creationId="{84DD7852-368F-4152-A7F7-AF79CBE7ADB2}"/>
          </ac:spMkLst>
        </pc:spChg>
        <pc:spChg chg="del mod ord">
          <ac:chgData name="Muriel Bakassa Traore" userId="57a0cd24-1104-4ff7-86e2-1ca63e7f87c8" providerId="ADAL" clId="{B2E92E46-B334-4B29-A9DA-5D9DEA97E121}" dt="2022-03-15T22:30:34.512" v="5838" actId="700"/>
          <ac:spMkLst>
            <pc:docMk/>
            <pc:sldMk cId="665847305" sldId="230719611"/>
            <ac:spMk id="4" creationId="{95AE9C74-2379-4F59-A53F-EC4D4D177A16}"/>
          </ac:spMkLst>
        </pc:spChg>
        <pc:spChg chg="add mod ord">
          <ac:chgData name="Muriel Bakassa Traore" userId="57a0cd24-1104-4ff7-86e2-1ca63e7f87c8" providerId="ADAL" clId="{B2E92E46-B334-4B29-A9DA-5D9DEA97E121}" dt="2022-03-15T22:34:09.531" v="5874" actId="404"/>
          <ac:spMkLst>
            <pc:docMk/>
            <pc:sldMk cId="665847305" sldId="230719611"/>
            <ac:spMk id="5" creationId="{FD46665A-D031-4411-91E9-C8DD542CF78B}"/>
          </ac:spMkLst>
        </pc:spChg>
        <pc:spChg chg="add mod ord">
          <ac:chgData name="Muriel Bakassa Traore" userId="57a0cd24-1104-4ff7-86e2-1ca63e7f87c8" providerId="ADAL" clId="{B2E92E46-B334-4B29-A9DA-5D9DEA97E121}" dt="2022-03-15T22:30:34.512" v="5838" actId="700"/>
          <ac:spMkLst>
            <pc:docMk/>
            <pc:sldMk cId="665847305" sldId="230719611"/>
            <ac:spMk id="6" creationId="{7D50E896-0C22-4B0B-BEBC-317485985413}"/>
          </ac:spMkLst>
        </pc:spChg>
        <pc:spChg chg="mod">
          <ac:chgData name="Muriel Bakassa Traore" userId="57a0cd24-1104-4ff7-86e2-1ca63e7f87c8" providerId="ADAL" clId="{B2E92E46-B334-4B29-A9DA-5D9DEA97E121}" dt="2022-03-15T22:37:22.760" v="6076" actId="14100"/>
          <ac:spMkLst>
            <pc:docMk/>
            <pc:sldMk cId="665847305" sldId="230719611"/>
            <ac:spMk id="10" creationId="{31372957-7A8E-4E9A-9DF1-4C88AABD69C5}"/>
          </ac:spMkLst>
        </pc:spChg>
        <pc:spChg chg="mod">
          <ac:chgData name="Muriel Bakassa Traore" userId="57a0cd24-1104-4ff7-86e2-1ca63e7f87c8" providerId="ADAL" clId="{B2E92E46-B334-4B29-A9DA-5D9DEA97E121}" dt="2022-03-15T22:36:44.644" v="6069" actId="14100"/>
          <ac:spMkLst>
            <pc:docMk/>
            <pc:sldMk cId="665847305" sldId="230719611"/>
            <ac:spMk id="17" creationId="{38757ADD-D014-4721-88CF-734FB1E8F1A9}"/>
          </ac:spMkLst>
        </pc:spChg>
        <pc:grpChg chg="add mod">
          <ac:chgData name="Muriel Bakassa Traore" userId="57a0cd24-1104-4ff7-86e2-1ca63e7f87c8" providerId="ADAL" clId="{B2E92E46-B334-4B29-A9DA-5D9DEA97E121}" dt="2022-03-15T22:37:28.719" v="6083" actId="1036"/>
          <ac:grpSpMkLst>
            <pc:docMk/>
            <pc:sldMk cId="665847305" sldId="230719611"/>
            <ac:grpSpMk id="8" creationId="{4EBF2307-9012-4ABB-8A3A-C4913DE37691}"/>
          </ac:grpSpMkLst>
        </pc:grpChg>
        <pc:grpChg chg="add mod ord">
          <ac:chgData name="Muriel Bakassa Traore" userId="57a0cd24-1104-4ff7-86e2-1ca63e7f87c8" providerId="ADAL" clId="{B2E92E46-B334-4B29-A9DA-5D9DEA97E121}" dt="2022-03-15T22:36:08.417" v="5991" actId="167"/>
          <ac:grpSpMkLst>
            <pc:docMk/>
            <pc:sldMk cId="665847305" sldId="230719611"/>
            <ac:grpSpMk id="14" creationId="{CBC3A98D-4BC5-4A8A-91BB-B7EF62A86DA0}"/>
          </ac:grpSpMkLst>
        </pc:grpChg>
        <pc:grpChg chg="add mod">
          <ac:chgData name="Muriel Bakassa Traore" userId="57a0cd24-1104-4ff7-86e2-1ca63e7f87c8" providerId="ADAL" clId="{B2E92E46-B334-4B29-A9DA-5D9DEA97E121}" dt="2022-03-15T22:36:31.172" v="6026" actId="1076"/>
          <ac:grpSpMkLst>
            <pc:docMk/>
            <pc:sldMk cId="665847305" sldId="230719611"/>
            <ac:grpSpMk id="15" creationId="{217E7EE3-F581-441B-A263-95A7AD90B62D}"/>
          </ac:grpSpMkLst>
        </pc:grpChg>
        <pc:picChg chg="add mod">
          <ac:chgData name="Muriel Bakassa Traore" userId="57a0cd24-1104-4ff7-86e2-1ca63e7f87c8" providerId="ADAL" clId="{B2E92E46-B334-4B29-A9DA-5D9DEA97E121}" dt="2022-03-15T22:36:01.016" v="5989" actId="164"/>
          <ac:picMkLst>
            <pc:docMk/>
            <pc:sldMk cId="665847305" sldId="230719611"/>
            <ac:picMk id="7" creationId="{31188C76-89C6-4B3B-A88E-E9C643B64958}"/>
          </ac:picMkLst>
        </pc:picChg>
        <pc:picChg chg="add mod">
          <ac:chgData name="Muriel Bakassa Traore" userId="57a0cd24-1104-4ff7-86e2-1ca63e7f87c8" providerId="ADAL" clId="{B2E92E46-B334-4B29-A9DA-5D9DEA97E121}" dt="2022-03-15T22:36:18.124" v="6024" actId="1035"/>
          <ac:picMkLst>
            <pc:docMk/>
            <pc:sldMk cId="665847305" sldId="230719611"/>
            <ac:picMk id="11" creationId="{976AD019-462D-4BEA-B1FB-D926A9CBD722}"/>
          </ac:picMkLst>
        </pc:picChg>
        <pc:picChg chg="add del mod">
          <ac:chgData name="Muriel Bakassa Traore" userId="57a0cd24-1104-4ff7-86e2-1ca63e7f87c8" providerId="ADAL" clId="{B2E92E46-B334-4B29-A9DA-5D9DEA97E121}" dt="2022-03-15T22:35:04.270" v="5980" actId="478"/>
          <ac:picMkLst>
            <pc:docMk/>
            <pc:sldMk cId="665847305" sldId="230719611"/>
            <ac:picMk id="12" creationId="{E4A66DFD-C211-4E3B-ADC0-22F7815FCD1E}"/>
          </ac:picMkLst>
        </pc:picChg>
        <pc:picChg chg="add mod modCrop">
          <ac:chgData name="Muriel Bakassa Traore" userId="57a0cd24-1104-4ff7-86e2-1ca63e7f87c8" providerId="ADAL" clId="{B2E92E46-B334-4B29-A9DA-5D9DEA97E121}" dt="2022-03-15T22:36:01.016" v="5989" actId="164"/>
          <ac:picMkLst>
            <pc:docMk/>
            <pc:sldMk cId="665847305" sldId="230719611"/>
            <ac:picMk id="13" creationId="{578B93E9-49E2-4C0F-A747-F09EE29C47EF}"/>
          </ac:picMkLst>
        </pc:picChg>
        <pc:cxnChg chg="mod">
          <ac:chgData name="Muriel Bakassa Traore" userId="57a0cd24-1104-4ff7-86e2-1ca63e7f87c8" providerId="ADAL" clId="{B2E92E46-B334-4B29-A9DA-5D9DEA97E121}" dt="2022-03-15T22:37:35.043" v="6084" actId="14100"/>
          <ac:cxnSpMkLst>
            <pc:docMk/>
            <pc:sldMk cId="665847305" sldId="230719611"/>
            <ac:cxnSpMk id="9" creationId="{B4DEB070-F055-4047-9FEF-26AF29AAC01B}"/>
          </ac:cxnSpMkLst>
        </pc:cxnChg>
        <pc:cxnChg chg="mod">
          <ac:chgData name="Muriel Bakassa Traore" userId="57a0cd24-1104-4ff7-86e2-1ca63e7f87c8" providerId="ADAL" clId="{B2E92E46-B334-4B29-A9DA-5D9DEA97E121}" dt="2022-03-15T22:37:08.175" v="6070" actId="14100"/>
          <ac:cxnSpMkLst>
            <pc:docMk/>
            <pc:sldMk cId="665847305" sldId="230719611"/>
            <ac:cxnSpMk id="16" creationId="{DD919853-415E-4C3F-ADAE-3E1E67C96F51}"/>
          </ac:cxnSpMkLst>
        </pc:cxnChg>
      </pc:sldChg>
      <pc:sldChg chg="addSp delSp modSp add mod">
        <pc:chgData name="Muriel Bakassa Traore" userId="57a0cd24-1104-4ff7-86e2-1ca63e7f87c8" providerId="ADAL" clId="{B2E92E46-B334-4B29-A9DA-5D9DEA97E121}" dt="2022-03-15T22:44:25.211" v="6278" actId="478"/>
        <pc:sldMkLst>
          <pc:docMk/>
          <pc:sldMk cId="282161089" sldId="230719612"/>
        </pc:sldMkLst>
        <pc:spChg chg="mod">
          <ac:chgData name="Muriel Bakassa Traore" userId="57a0cd24-1104-4ff7-86e2-1ca63e7f87c8" providerId="ADAL" clId="{B2E92E46-B334-4B29-A9DA-5D9DEA97E121}" dt="2022-03-15T22:38:04.957" v="6132" actId="20577"/>
          <ac:spMkLst>
            <pc:docMk/>
            <pc:sldMk cId="282161089" sldId="230719612"/>
            <ac:spMk id="5" creationId="{FD46665A-D031-4411-91E9-C8DD542CF78B}"/>
          </ac:spMkLst>
        </pc:spChg>
        <pc:spChg chg="mod">
          <ac:chgData name="Muriel Bakassa Traore" userId="57a0cd24-1104-4ff7-86e2-1ca63e7f87c8" providerId="ADAL" clId="{B2E92E46-B334-4B29-A9DA-5D9DEA97E121}" dt="2022-03-15T22:38:58.721" v="6175" actId="20577"/>
          <ac:spMkLst>
            <pc:docMk/>
            <pc:sldMk cId="282161089" sldId="230719612"/>
            <ac:spMk id="10" creationId="{31372957-7A8E-4E9A-9DF1-4C88AABD69C5}"/>
          </ac:spMkLst>
        </pc:spChg>
        <pc:spChg chg="mod">
          <ac:chgData name="Muriel Bakassa Traore" userId="57a0cd24-1104-4ff7-86e2-1ca63e7f87c8" providerId="ADAL" clId="{B2E92E46-B334-4B29-A9DA-5D9DEA97E121}" dt="2022-03-15T22:39:49.601" v="6267" actId="14100"/>
          <ac:spMkLst>
            <pc:docMk/>
            <pc:sldMk cId="282161089" sldId="230719612"/>
            <ac:spMk id="17" creationId="{38757ADD-D014-4721-88CF-734FB1E8F1A9}"/>
          </ac:spMkLst>
        </pc:spChg>
        <pc:grpChg chg="add mod ord">
          <ac:chgData name="Muriel Bakassa Traore" userId="57a0cd24-1104-4ff7-86e2-1ca63e7f87c8" providerId="ADAL" clId="{B2E92E46-B334-4B29-A9DA-5D9DEA97E121}" dt="2022-03-15T22:44:22.873" v="6277" actId="167"/>
          <ac:grpSpMkLst>
            <pc:docMk/>
            <pc:sldMk cId="282161089" sldId="230719612"/>
            <ac:grpSpMk id="4" creationId="{9BD5250B-EDF9-4F74-AE43-66B616FA294E}"/>
          </ac:grpSpMkLst>
        </pc:grpChg>
        <pc:grpChg chg="mod">
          <ac:chgData name="Muriel Bakassa Traore" userId="57a0cd24-1104-4ff7-86e2-1ca63e7f87c8" providerId="ADAL" clId="{B2E92E46-B334-4B29-A9DA-5D9DEA97E121}" dt="2022-03-15T22:39:08.456" v="6195" actId="1035"/>
          <ac:grpSpMkLst>
            <pc:docMk/>
            <pc:sldMk cId="282161089" sldId="230719612"/>
            <ac:grpSpMk id="8" creationId="{4EBF2307-9012-4ABB-8A3A-C4913DE37691}"/>
          </ac:grpSpMkLst>
        </pc:grpChg>
        <pc:grpChg chg="del">
          <ac:chgData name="Muriel Bakassa Traore" userId="57a0cd24-1104-4ff7-86e2-1ca63e7f87c8" providerId="ADAL" clId="{B2E92E46-B334-4B29-A9DA-5D9DEA97E121}" dt="2022-03-15T22:38:15.593" v="6135" actId="478"/>
          <ac:grpSpMkLst>
            <pc:docMk/>
            <pc:sldMk cId="282161089" sldId="230719612"/>
            <ac:grpSpMk id="14" creationId="{CBC3A98D-4BC5-4A8A-91BB-B7EF62A86DA0}"/>
          </ac:grpSpMkLst>
        </pc:grpChg>
        <pc:picChg chg="del mod topLvl">
          <ac:chgData name="Muriel Bakassa Traore" userId="57a0cd24-1104-4ff7-86e2-1ca63e7f87c8" providerId="ADAL" clId="{B2E92E46-B334-4B29-A9DA-5D9DEA97E121}" dt="2022-03-15T22:38:37.103" v="6139" actId="478"/>
          <ac:picMkLst>
            <pc:docMk/>
            <pc:sldMk cId="282161089" sldId="230719612"/>
            <ac:picMk id="7" creationId="{31188C76-89C6-4B3B-A88E-E9C643B64958}"/>
          </ac:picMkLst>
        </pc:picChg>
        <pc:picChg chg="del">
          <ac:chgData name="Muriel Bakassa Traore" userId="57a0cd24-1104-4ff7-86e2-1ca63e7f87c8" providerId="ADAL" clId="{B2E92E46-B334-4B29-A9DA-5D9DEA97E121}" dt="2022-03-15T22:44:25.211" v="6278" actId="478"/>
          <ac:picMkLst>
            <pc:docMk/>
            <pc:sldMk cId="282161089" sldId="230719612"/>
            <ac:picMk id="11" creationId="{976AD019-462D-4BEA-B1FB-D926A9CBD722}"/>
          </ac:picMkLst>
        </pc:picChg>
        <pc:picChg chg="del topLvl">
          <ac:chgData name="Muriel Bakassa Traore" userId="57a0cd24-1104-4ff7-86e2-1ca63e7f87c8" providerId="ADAL" clId="{B2E92E46-B334-4B29-A9DA-5D9DEA97E121}" dt="2022-03-15T22:38:15.593" v="6135" actId="478"/>
          <ac:picMkLst>
            <pc:docMk/>
            <pc:sldMk cId="282161089" sldId="230719612"/>
            <ac:picMk id="13" creationId="{578B93E9-49E2-4C0F-A747-F09EE29C47EF}"/>
          </ac:picMkLst>
        </pc:picChg>
        <pc:picChg chg="add mod ord">
          <ac:chgData name="Muriel Bakassa Traore" userId="57a0cd24-1104-4ff7-86e2-1ca63e7f87c8" providerId="ADAL" clId="{B2E92E46-B334-4B29-A9DA-5D9DEA97E121}" dt="2022-03-15T22:41:36.408" v="6274" actId="164"/>
          <ac:picMkLst>
            <pc:docMk/>
            <pc:sldMk cId="282161089" sldId="230719612"/>
            <ac:picMk id="18" creationId="{7DEE9A42-5D1D-4071-847D-5DC4AF491F53}"/>
          </ac:picMkLst>
        </pc:picChg>
        <pc:picChg chg="add mod modCrop">
          <ac:chgData name="Muriel Bakassa Traore" userId="57a0cd24-1104-4ff7-86e2-1ca63e7f87c8" providerId="ADAL" clId="{B2E92E46-B334-4B29-A9DA-5D9DEA97E121}" dt="2022-03-15T22:41:36.408" v="6274" actId="164"/>
          <ac:picMkLst>
            <pc:docMk/>
            <pc:sldMk cId="282161089" sldId="230719612"/>
            <ac:picMk id="19" creationId="{A843E17A-3311-4A62-9968-B28B6AFAA51B}"/>
          </ac:picMkLst>
        </pc:picChg>
        <pc:picChg chg="add mod">
          <ac:chgData name="Muriel Bakassa Traore" userId="57a0cd24-1104-4ff7-86e2-1ca63e7f87c8" providerId="ADAL" clId="{B2E92E46-B334-4B29-A9DA-5D9DEA97E121}" dt="2022-03-15T22:41:54.194" v="6276" actId="1076"/>
          <ac:picMkLst>
            <pc:docMk/>
            <pc:sldMk cId="282161089" sldId="230719612"/>
            <ac:picMk id="20" creationId="{D7C6104D-6C80-450D-939D-E970440D5F0A}"/>
          </ac:picMkLst>
        </pc:picChg>
        <pc:cxnChg chg="mod">
          <ac:chgData name="Muriel Bakassa Traore" userId="57a0cd24-1104-4ff7-86e2-1ca63e7f87c8" providerId="ADAL" clId="{B2E92E46-B334-4B29-A9DA-5D9DEA97E121}" dt="2022-03-15T22:39:49.601" v="6267" actId="14100"/>
          <ac:cxnSpMkLst>
            <pc:docMk/>
            <pc:sldMk cId="282161089" sldId="230719612"/>
            <ac:cxnSpMk id="16" creationId="{DD919853-415E-4C3F-ADAE-3E1E67C96F51}"/>
          </ac:cxnSpMkLst>
        </pc:cxnChg>
      </pc:sldChg>
      <pc:sldChg chg="addSp delSp modSp new mod">
        <pc:chgData name="Muriel Bakassa Traore" userId="57a0cd24-1104-4ff7-86e2-1ca63e7f87c8" providerId="ADAL" clId="{B2E92E46-B334-4B29-A9DA-5D9DEA97E121}" dt="2022-03-15T22:46:57.882" v="6566" actId="14100"/>
        <pc:sldMkLst>
          <pc:docMk/>
          <pc:sldMk cId="703908042" sldId="230719613"/>
        </pc:sldMkLst>
        <pc:spChg chg="mod">
          <ac:chgData name="Muriel Bakassa Traore" userId="57a0cd24-1104-4ff7-86e2-1ca63e7f87c8" providerId="ADAL" clId="{B2E92E46-B334-4B29-A9DA-5D9DEA97E121}" dt="2022-03-15T22:45:07.199" v="6337" actId="404"/>
          <ac:spMkLst>
            <pc:docMk/>
            <pc:sldMk cId="703908042" sldId="230719613"/>
            <ac:spMk id="4" creationId="{2AC968B8-20FC-4044-82C9-E141C52B7309}"/>
          </ac:spMkLst>
        </pc:spChg>
        <pc:spChg chg="mod">
          <ac:chgData name="Muriel Bakassa Traore" userId="57a0cd24-1104-4ff7-86e2-1ca63e7f87c8" providerId="ADAL" clId="{B2E92E46-B334-4B29-A9DA-5D9DEA97E121}" dt="2022-03-15T22:46:12.925" v="6451" actId="20577"/>
          <ac:spMkLst>
            <pc:docMk/>
            <pc:sldMk cId="703908042" sldId="230719613"/>
            <ac:spMk id="9" creationId="{5CF14835-91B7-4CB9-AB33-CD523B74E7A6}"/>
          </ac:spMkLst>
        </pc:spChg>
        <pc:spChg chg="mod">
          <ac:chgData name="Muriel Bakassa Traore" userId="57a0cd24-1104-4ff7-86e2-1ca63e7f87c8" providerId="ADAL" clId="{B2E92E46-B334-4B29-A9DA-5D9DEA97E121}" dt="2022-03-15T22:46:57.882" v="6566" actId="14100"/>
          <ac:spMkLst>
            <pc:docMk/>
            <pc:sldMk cId="703908042" sldId="230719613"/>
            <ac:spMk id="12" creationId="{1BAA9DD6-8D16-4FC5-A978-45CB2D3CF8F4}"/>
          </ac:spMkLst>
        </pc:spChg>
        <pc:grpChg chg="add mod">
          <ac:chgData name="Muriel Bakassa Traore" userId="57a0cd24-1104-4ff7-86e2-1ca63e7f87c8" providerId="ADAL" clId="{B2E92E46-B334-4B29-A9DA-5D9DEA97E121}" dt="2022-03-15T22:45:47.216" v="6345"/>
          <ac:grpSpMkLst>
            <pc:docMk/>
            <pc:sldMk cId="703908042" sldId="230719613"/>
            <ac:grpSpMk id="7" creationId="{22413C1E-FDEC-4D31-AA33-39D42C440227}"/>
          </ac:grpSpMkLst>
        </pc:grpChg>
        <pc:grpChg chg="add mod">
          <ac:chgData name="Muriel Bakassa Traore" userId="57a0cd24-1104-4ff7-86e2-1ca63e7f87c8" providerId="ADAL" clId="{B2E92E46-B334-4B29-A9DA-5D9DEA97E121}" dt="2022-03-15T22:46:20.595" v="6453" actId="1076"/>
          <ac:grpSpMkLst>
            <pc:docMk/>
            <pc:sldMk cId="703908042" sldId="230719613"/>
            <ac:grpSpMk id="10" creationId="{038F6496-BFC6-477D-A888-4B1EB1084AE0}"/>
          </ac:grpSpMkLst>
        </pc:grpChg>
        <pc:picChg chg="add mod">
          <ac:chgData name="Muriel Bakassa Traore" userId="57a0cd24-1104-4ff7-86e2-1ca63e7f87c8" providerId="ADAL" clId="{B2E92E46-B334-4B29-A9DA-5D9DEA97E121}" dt="2022-03-15T22:45:35.176" v="6343" actId="14100"/>
          <ac:picMkLst>
            <pc:docMk/>
            <pc:sldMk cId="703908042" sldId="230719613"/>
            <ac:picMk id="5" creationId="{4315D6CA-7C05-43ED-AA4A-AEDF7966E2BF}"/>
          </ac:picMkLst>
        </pc:picChg>
        <pc:picChg chg="add del mod">
          <ac:chgData name="Muriel Bakassa Traore" userId="57a0cd24-1104-4ff7-86e2-1ca63e7f87c8" providerId="ADAL" clId="{B2E92E46-B334-4B29-A9DA-5D9DEA97E121}" dt="2022-03-15T22:45:38.715" v="6344" actId="478"/>
          <ac:picMkLst>
            <pc:docMk/>
            <pc:sldMk cId="703908042" sldId="230719613"/>
            <ac:picMk id="6" creationId="{33CA2852-9570-4CA5-AB98-69FC3BCAF703}"/>
          </ac:picMkLst>
        </pc:picChg>
        <pc:cxnChg chg="mod">
          <ac:chgData name="Muriel Bakassa Traore" userId="57a0cd24-1104-4ff7-86e2-1ca63e7f87c8" providerId="ADAL" clId="{B2E92E46-B334-4B29-A9DA-5D9DEA97E121}" dt="2022-03-15T22:45:47.216" v="6345"/>
          <ac:cxnSpMkLst>
            <pc:docMk/>
            <pc:sldMk cId="703908042" sldId="230719613"/>
            <ac:cxnSpMk id="8" creationId="{5D625FC2-F656-4191-BC49-4E6278240053}"/>
          </ac:cxnSpMkLst>
        </pc:cxnChg>
        <pc:cxnChg chg="mod">
          <ac:chgData name="Muriel Bakassa Traore" userId="57a0cd24-1104-4ff7-86e2-1ca63e7f87c8" providerId="ADAL" clId="{B2E92E46-B334-4B29-A9DA-5D9DEA97E121}" dt="2022-03-15T22:46:57.882" v="6566" actId="14100"/>
          <ac:cxnSpMkLst>
            <pc:docMk/>
            <pc:sldMk cId="703908042" sldId="230719613"/>
            <ac:cxnSpMk id="11" creationId="{EC3113EB-E902-43BE-B8AB-1AE2EA03562A}"/>
          </ac:cxnSpMkLst>
        </pc:cxnChg>
      </pc:sldChg>
      <pc:sldChg chg="addSp modSp new mod">
        <pc:chgData name="Muriel Bakassa Traore" userId="57a0cd24-1104-4ff7-86e2-1ca63e7f87c8" providerId="ADAL" clId="{B2E92E46-B334-4B29-A9DA-5D9DEA97E121}" dt="2022-03-15T22:47:51.384" v="6611" actId="1076"/>
        <pc:sldMkLst>
          <pc:docMk/>
          <pc:sldMk cId="2528230378" sldId="230719614"/>
        </pc:sldMkLst>
        <pc:spChg chg="mod">
          <ac:chgData name="Muriel Bakassa Traore" userId="57a0cd24-1104-4ff7-86e2-1ca63e7f87c8" providerId="ADAL" clId="{B2E92E46-B334-4B29-A9DA-5D9DEA97E121}" dt="2022-03-15T22:47:26.292" v="6605" actId="20577"/>
          <ac:spMkLst>
            <pc:docMk/>
            <pc:sldMk cId="2528230378" sldId="230719614"/>
            <ac:spMk id="4" creationId="{F284EBD1-030A-41F4-B243-62B026BD0730}"/>
          </ac:spMkLst>
        </pc:spChg>
        <pc:picChg chg="add mod">
          <ac:chgData name="Muriel Bakassa Traore" userId="57a0cd24-1104-4ff7-86e2-1ca63e7f87c8" providerId="ADAL" clId="{B2E92E46-B334-4B29-A9DA-5D9DEA97E121}" dt="2022-03-15T22:47:51.384" v="6611" actId="1076"/>
          <ac:picMkLst>
            <pc:docMk/>
            <pc:sldMk cId="2528230378" sldId="230719614"/>
            <ac:picMk id="5" creationId="{CD22F544-48D1-45AC-A8E4-D2582AE24EA3}"/>
          </ac:picMkLst>
        </pc:picChg>
      </pc:sldChg>
      <pc:sldChg chg="add">
        <pc:chgData name="Muriel Bakassa Traore" userId="57a0cd24-1104-4ff7-86e2-1ca63e7f87c8" providerId="ADAL" clId="{B2E92E46-B334-4B29-A9DA-5D9DEA97E121}" dt="2022-03-18T10:34:33.437" v="6662"/>
        <pc:sldMkLst>
          <pc:docMk/>
          <pc:sldMk cId="821286765" sldId="230719624"/>
        </pc:sldMkLst>
      </pc:sldChg>
      <pc:sldMasterChg chg="addSldLayout delSldLayout modSldLayout">
        <pc:chgData name="Muriel Bakassa Traore" userId="57a0cd24-1104-4ff7-86e2-1ca63e7f87c8" providerId="ADAL" clId="{B2E92E46-B334-4B29-A9DA-5D9DEA97E121}" dt="2022-03-15T22:21:14.191" v="5254" actId="242"/>
        <pc:sldMasterMkLst>
          <pc:docMk/>
          <pc:sldMasterMk cId="1499314434" sldId="2147483668"/>
        </pc:sldMasterMkLst>
        <pc:sldLayoutChg chg="modSp">
          <pc:chgData name="Muriel Bakassa Traore" userId="57a0cd24-1104-4ff7-86e2-1ca63e7f87c8" providerId="ADAL" clId="{B2E92E46-B334-4B29-A9DA-5D9DEA97E121}" dt="2022-03-14T15:51:40.455" v="1133" actId="404"/>
          <pc:sldLayoutMkLst>
            <pc:docMk/>
            <pc:sldMasterMk cId="1499314434" sldId="2147483668"/>
            <pc:sldLayoutMk cId="1874023281" sldId="2147483671"/>
          </pc:sldLayoutMkLst>
          <pc:spChg chg="mod">
            <ac:chgData name="Muriel Bakassa Traore" userId="57a0cd24-1104-4ff7-86e2-1ca63e7f87c8" providerId="ADAL" clId="{B2E92E46-B334-4B29-A9DA-5D9DEA97E121}" dt="2022-03-14T15:51:40.455" v="1133" actId="404"/>
            <ac:spMkLst>
              <pc:docMk/>
              <pc:sldMasterMk cId="1499314434" sldId="2147483668"/>
              <pc:sldLayoutMk cId="1874023281" sldId="2147483671"/>
              <ac:spMk id="12" creationId="{D00C3AFE-F4E7-CE4A-AEA1-5618EB75DD74}"/>
            </ac:spMkLst>
          </pc:spChg>
        </pc:sldLayoutChg>
        <pc:sldLayoutChg chg="del">
          <pc:chgData name="Muriel Bakassa Traore" userId="57a0cd24-1104-4ff7-86e2-1ca63e7f87c8" providerId="ADAL" clId="{B2E92E46-B334-4B29-A9DA-5D9DEA97E121}" dt="2022-03-14T15:50:44.679" v="1124" actId="2696"/>
          <pc:sldLayoutMkLst>
            <pc:docMk/>
            <pc:sldMasterMk cId="1499314434" sldId="2147483668"/>
            <pc:sldLayoutMk cId="3878094091" sldId="2147483715"/>
          </pc:sldLayoutMkLst>
        </pc:sldLayoutChg>
        <pc:sldLayoutChg chg="addSp delSp modSp mod">
          <pc:chgData name="Muriel Bakassa Traore" userId="57a0cd24-1104-4ff7-86e2-1ca63e7f87c8" providerId="ADAL" clId="{B2E92E46-B334-4B29-A9DA-5D9DEA97E121}" dt="2022-03-15T22:21:14.191" v="5254" actId="242"/>
          <pc:sldLayoutMkLst>
            <pc:docMk/>
            <pc:sldMasterMk cId="1499314434" sldId="2147483668"/>
            <pc:sldLayoutMk cId="4020107093" sldId="2147483720"/>
          </pc:sldLayoutMkLst>
          <pc:spChg chg="add del">
            <ac:chgData name="Muriel Bakassa Traore" userId="57a0cd24-1104-4ff7-86e2-1ca63e7f87c8" providerId="ADAL" clId="{B2E92E46-B334-4B29-A9DA-5D9DEA97E121}" dt="2022-03-15T13:02:13.364" v="4330" actId="11529"/>
            <ac:spMkLst>
              <pc:docMk/>
              <pc:sldMasterMk cId="1499314434" sldId="2147483668"/>
              <pc:sldLayoutMk cId="4020107093" sldId="2147483720"/>
              <ac:spMk id="2" creationId="{22AFE049-4587-486D-80B0-56F9BFD8B595}"/>
            </ac:spMkLst>
          </pc:spChg>
          <pc:spChg chg="add del mod">
            <ac:chgData name="Muriel Bakassa Traore" userId="57a0cd24-1104-4ff7-86e2-1ca63e7f87c8" providerId="ADAL" clId="{B2E92E46-B334-4B29-A9DA-5D9DEA97E121}" dt="2022-03-15T13:02:22.511" v="4335" actId="478"/>
            <ac:spMkLst>
              <pc:docMk/>
              <pc:sldMasterMk cId="1499314434" sldId="2147483668"/>
              <pc:sldLayoutMk cId="4020107093" sldId="2147483720"/>
              <ac:spMk id="3" creationId="{26CC4D05-9EBD-438B-A289-902F623272EE}"/>
            </ac:spMkLst>
          </pc:spChg>
          <pc:spChg chg="add mod">
            <ac:chgData name="Muriel Bakassa Traore" userId="57a0cd24-1104-4ff7-86e2-1ca63e7f87c8" providerId="ADAL" clId="{B2E92E46-B334-4B29-A9DA-5D9DEA97E121}" dt="2022-03-15T22:21:14.191" v="5254" actId="242"/>
            <ac:spMkLst>
              <pc:docMk/>
              <pc:sldMasterMk cId="1499314434" sldId="2147483668"/>
              <pc:sldLayoutMk cId="4020107093" sldId="2147483720"/>
              <ac:spMk id="4" creationId="{7B008386-3309-413E-88CE-C2AD9AB236FA}"/>
            </ac:spMkLst>
          </pc:spChg>
          <pc:spChg chg="add del mod">
            <ac:chgData name="Muriel Bakassa Traore" userId="57a0cd24-1104-4ff7-86e2-1ca63e7f87c8" providerId="ADAL" clId="{B2E92E46-B334-4B29-A9DA-5D9DEA97E121}" dt="2022-03-15T13:02:08.199" v="4329" actId="478"/>
            <ac:spMkLst>
              <pc:docMk/>
              <pc:sldMasterMk cId="1499314434" sldId="2147483668"/>
              <pc:sldLayoutMk cId="4020107093" sldId="2147483720"/>
              <ac:spMk id="6" creationId="{D88CC1CD-7566-406D-BE7D-B3D0BEDEAD11}"/>
            </ac:spMkLst>
          </pc:spChg>
          <pc:spChg chg="add del mod ord">
            <ac:chgData name="Muriel Bakassa Traore" userId="57a0cd24-1104-4ff7-86e2-1ca63e7f87c8" providerId="ADAL" clId="{B2E92E46-B334-4B29-A9DA-5D9DEA97E121}" dt="2022-03-15T13:02:04.692" v="4328" actId="478"/>
            <ac:spMkLst>
              <pc:docMk/>
              <pc:sldMasterMk cId="1499314434" sldId="2147483668"/>
              <pc:sldLayoutMk cId="4020107093" sldId="2147483720"/>
              <ac:spMk id="9" creationId="{589A7A3F-5EC2-482F-91B8-8C60EBA240A4}"/>
            </ac:spMkLst>
          </pc:spChg>
          <pc:spChg chg="del">
            <ac:chgData name="Muriel Bakassa Traore" userId="57a0cd24-1104-4ff7-86e2-1ca63e7f87c8" providerId="ADAL" clId="{B2E92E46-B334-4B29-A9DA-5D9DEA97E121}" dt="2022-03-15T13:02:01.160" v="4327" actId="478"/>
            <ac:spMkLst>
              <pc:docMk/>
              <pc:sldMasterMk cId="1499314434" sldId="2147483668"/>
              <pc:sldLayoutMk cId="4020107093" sldId="2147483720"/>
              <ac:spMk id="41" creationId="{00000000-0000-0000-0000-000000000000}"/>
            </ac:spMkLst>
          </pc:spChg>
        </pc:sldLayoutChg>
        <pc:sldLayoutChg chg="add del">
          <pc:chgData name="Muriel Bakassa Traore" userId="57a0cd24-1104-4ff7-86e2-1ca63e7f87c8" providerId="ADAL" clId="{B2E92E46-B334-4B29-A9DA-5D9DEA97E121}" dt="2022-03-14T15:50:58.428" v="1126" actId="2696"/>
          <pc:sldLayoutMkLst>
            <pc:docMk/>
            <pc:sldMasterMk cId="1499314434" sldId="2147483668"/>
            <pc:sldLayoutMk cId="896534946" sldId="2147483721"/>
          </pc:sldLayoutMkLst>
        </pc:sldLayoutChg>
        <pc:sldLayoutChg chg="delSp add mod modTransition">
          <pc:chgData name="Muriel Bakassa Traore" userId="57a0cd24-1104-4ff7-86e2-1ca63e7f87c8" providerId="ADAL" clId="{B2E92E46-B334-4B29-A9DA-5D9DEA97E121}" dt="2022-03-15T13:01:53.952" v="4326" actId="478"/>
          <pc:sldLayoutMkLst>
            <pc:docMk/>
            <pc:sldMasterMk cId="1499314434" sldId="2147483668"/>
            <pc:sldLayoutMk cId="694366553" sldId="2147483724"/>
          </pc:sldLayoutMkLst>
          <pc:spChg chg="del">
            <ac:chgData name="Muriel Bakassa Traore" userId="57a0cd24-1104-4ff7-86e2-1ca63e7f87c8" providerId="ADAL" clId="{B2E92E46-B334-4B29-A9DA-5D9DEA97E121}" dt="2022-03-15T13:01:53.952" v="4326" actId="478"/>
            <ac:spMkLst>
              <pc:docMk/>
              <pc:sldMasterMk cId="1499314434" sldId="2147483668"/>
              <pc:sldLayoutMk cId="694366553" sldId="2147483724"/>
              <ac:spMk id="9" creationId="{589A7A3F-5EC2-482F-91B8-8C60EBA240A4}"/>
            </ac:spMkLst>
          </pc:spChg>
        </pc:sldLayoutChg>
      </pc:sldMasterChg>
      <pc:sldMasterChg chg="del delSldLayout">
        <pc:chgData name="Muriel Bakassa Traore" userId="57a0cd24-1104-4ff7-86e2-1ca63e7f87c8" providerId="ADAL" clId="{B2E92E46-B334-4B29-A9DA-5D9DEA97E121}" dt="2022-03-14T15:50:38.372" v="1123" actId="2696"/>
        <pc:sldMasterMkLst>
          <pc:docMk/>
          <pc:sldMasterMk cId="3656139652" sldId="2147483678"/>
        </pc:sldMasterMkLst>
        <pc:sldLayoutChg chg="del">
          <pc:chgData name="Muriel Bakassa Traore" userId="57a0cd24-1104-4ff7-86e2-1ca63e7f87c8" providerId="ADAL" clId="{B2E92E46-B334-4B29-A9DA-5D9DEA97E121}" dt="2022-03-14T15:50:38.209" v="1087" actId="2696"/>
          <pc:sldLayoutMkLst>
            <pc:docMk/>
            <pc:sldMasterMk cId="3656139652" sldId="2147483678"/>
            <pc:sldLayoutMk cId="2364069987" sldId="2147483679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09" v="1088" actId="2696"/>
          <pc:sldLayoutMkLst>
            <pc:docMk/>
            <pc:sldMasterMk cId="3656139652" sldId="2147483678"/>
            <pc:sldLayoutMk cId="3980407593" sldId="2147483680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09" v="1089" actId="2696"/>
          <pc:sldLayoutMkLst>
            <pc:docMk/>
            <pc:sldMasterMk cId="3656139652" sldId="2147483678"/>
            <pc:sldLayoutMk cId="3811577483" sldId="2147483681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09" v="1090" actId="2696"/>
          <pc:sldLayoutMkLst>
            <pc:docMk/>
            <pc:sldMasterMk cId="3656139652" sldId="2147483678"/>
            <pc:sldLayoutMk cId="3597124534" sldId="2147483682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09" v="1091" actId="2696"/>
          <pc:sldLayoutMkLst>
            <pc:docMk/>
            <pc:sldMasterMk cId="3656139652" sldId="2147483678"/>
            <pc:sldLayoutMk cId="1816390492" sldId="2147483683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24" v="1092" actId="2696"/>
          <pc:sldLayoutMkLst>
            <pc:docMk/>
            <pc:sldMasterMk cId="3656139652" sldId="2147483678"/>
            <pc:sldLayoutMk cId="1838503434" sldId="2147483684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24" v="1093" actId="2696"/>
          <pc:sldLayoutMkLst>
            <pc:docMk/>
            <pc:sldMasterMk cId="3656139652" sldId="2147483678"/>
            <pc:sldLayoutMk cId="1406888539" sldId="2147483685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24" v="1094" actId="2696"/>
          <pc:sldLayoutMkLst>
            <pc:docMk/>
            <pc:sldMasterMk cId="3656139652" sldId="2147483678"/>
            <pc:sldLayoutMk cId="3554882960" sldId="2147483686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24" v="1095" actId="2696"/>
          <pc:sldLayoutMkLst>
            <pc:docMk/>
            <pc:sldMasterMk cId="3656139652" sldId="2147483678"/>
            <pc:sldLayoutMk cId="1896149513" sldId="2147483687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40" v="1096" actId="2696"/>
          <pc:sldLayoutMkLst>
            <pc:docMk/>
            <pc:sldMasterMk cId="3656139652" sldId="2147483678"/>
            <pc:sldLayoutMk cId="1529372169" sldId="2147483688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40" v="1097" actId="2696"/>
          <pc:sldLayoutMkLst>
            <pc:docMk/>
            <pc:sldMasterMk cId="3656139652" sldId="2147483678"/>
            <pc:sldLayoutMk cId="2488684084" sldId="2147483689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40" v="1098" actId="2696"/>
          <pc:sldLayoutMkLst>
            <pc:docMk/>
            <pc:sldMasterMk cId="3656139652" sldId="2147483678"/>
            <pc:sldLayoutMk cId="1858074448" sldId="2147483690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56" v="1099" actId="2696"/>
          <pc:sldLayoutMkLst>
            <pc:docMk/>
            <pc:sldMasterMk cId="3656139652" sldId="2147483678"/>
            <pc:sldLayoutMk cId="3743127892" sldId="2147483691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56" v="1100" actId="2696"/>
          <pc:sldLayoutMkLst>
            <pc:docMk/>
            <pc:sldMasterMk cId="3656139652" sldId="2147483678"/>
            <pc:sldLayoutMk cId="72162143" sldId="2147483692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56" v="1101" actId="2696"/>
          <pc:sldLayoutMkLst>
            <pc:docMk/>
            <pc:sldMasterMk cId="3656139652" sldId="2147483678"/>
            <pc:sldLayoutMk cId="2009788027" sldId="2147483693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71" v="1102" actId="2696"/>
          <pc:sldLayoutMkLst>
            <pc:docMk/>
            <pc:sldMasterMk cId="3656139652" sldId="2147483678"/>
            <pc:sldLayoutMk cId="410297621" sldId="2147483694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71" v="1103" actId="2696"/>
          <pc:sldLayoutMkLst>
            <pc:docMk/>
            <pc:sldMasterMk cId="3656139652" sldId="2147483678"/>
            <pc:sldLayoutMk cId="1191224843" sldId="2147483695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87" v="1104" actId="2696"/>
          <pc:sldLayoutMkLst>
            <pc:docMk/>
            <pc:sldMasterMk cId="3656139652" sldId="2147483678"/>
            <pc:sldLayoutMk cId="449802223" sldId="2147483696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87" v="1105" actId="2696"/>
          <pc:sldLayoutMkLst>
            <pc:docMk/>
            <pc:sldMasterMk cId="3656139652" sldId="2147483678"/>
            <pc:sldLayoutMk cId="3201953125" sldId="2147483697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287" v="1106" actId="2696"/>
          <pc:sldLayoutMkLst>
            <pc:docMk/>
            <pc:sldMasterMk cId="3656139652" sldId="2147483678"/>
            <pc:sldLayoutMk cId="4271556990" sldId="2147483698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03" v="1107" actId="2696"/>
          <pc:sldLayoutMkLst>
            <pc:docMk/>
            <pc:sldMasterMk cId="3656139652" sldId="2147483678"/>
            <pc:sldLayoutMk cId="3309006199" sldId="2147483699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03" v="1108" actId="2696"/>
          <pc:sldLayoutMkLst>
            <pc:docMk/>
            <pc:sldMasterMk cId="3656139652" sldId="2147483678"/>
            <pc:sldLayoutMk cId="2520235236" sldId="2147483700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09" v="1109" actId="2696"/>
          <pc:sldLayoutMkLst>
            <pc:docMk/>
            <pc:sldMasterMk cId="3656139652" sldId="2147483678"/>
            <pc:sldLayoutMk cId="2183192855" sldId="2147483701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09" v="1110" actId="2696"/>
          <pc:sldLayoutMkLst>
            <pc:docMk/>
            <pc:sldMasterMk cId="3656139652" sldId="2147483678"/>
            <pc:sldLayoutMk cId="1575471281" sldId="2147483702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09" v="1111" actId="2696"/>
          <pc:sldLayoutMkLst>
            <pc:docMk/>
            <pc:sldMasterMk cId="3656139652" sldId="2147483678"/>
            <pc:sldLayoutMk cId="3443724490" sldId="2147483703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25" v="1112" actId="2696"/>
          <pc:sldLayoutMkLst>
            <pc:docMk/>
            <pc:sldMasterMk cId="3656139652" sldId="2147483678"/>
            <pc:sldLayoutMk cId="735680188" sldId="2147483704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25" v="1113" actId="2696"/>
          <pc:sldLayoutMkLst>
            <pc:docMk/>
            <pc:sldMasterMk cId="3656139652" sldId="2147483678"/>
            <pc:sldLayoutMk cId="4024997852" sldId="2147483705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40" v="1114" actId="2696"/>
          <pc:sldLayoutMkLst>
            <pc:docMk/>
            <pc:sldMasterMk cId="3656139652" sldId="2147483678"/>
            <pc:sldLayoutMk cId="3632195293" sldId="2147483706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40" v="1115" actId="2696"/>
          <pc:sldLayoutMkLst>
            <pc:docMk/>
            <pc:sldMasterMk cId="3656139652" sldId="2147483678"/>
            <pc:sldLayoutMk cId="2832607098" sldId="2147483707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40" v="1116" actId="2696"/>
          <pc:sldLayoutMkLst>
            <pc:docMk/>
            <pc:sldMasterMk cId="3656139652" sldId="2147483678"/>
            <pc:sldLayoutMk cId="1340822544" sldId="2147483708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56" v="1117" actId="2696"/>
          <pc:sldLayoutMkLst>
            <pc:docMk/>
            <pc:sldMasterMk cId="3656139652" sldId="2147483678"/>
            <pc:sldLayoutMk cId="3553478106" sldId="2147483709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56" v="1118" actId="2696"/>
          <pc:sldLayoutMkLst>
            <pc:docMk/>
            <pc:sldMasterMk cId="3656139652" sldId="2147483678"/>
            <pc:sldLayoutMk cId="2385254080" sldId="2147483710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56" v="1119" actId="2696"/>
          <pc:sldLayoutMkLst>
            <pc:docMk/>
            <pc:sldMasterMk cId="3656139652" sldId="2147483678"/>
            <pc:sldLayoutMk cId="549033222" sldId="2147483711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72" v="1120" actId="2696"/>
          <pc:sldLayoutMkLst>
            <pc:docMk/>
            <pc:sldMasterMk cId="3656139652" sldId="2147483678"/>
            <pc:sldLayoutMk cId="6830335" sldId="2147483712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72" v="1121" actId="2696"/>
          <pc:sldLayoutMkLst>
            <pc:docMk/>
            <pc:sldMasterMk cId="3656139652" sldId="2147483678"/>
            <pc:sldLayoutMk cId="3872965145" sldId="2147483713"/>
          </pc:sldLayoutMkLst>
        </pc:sldLayoutChg>
        <pc:sldLayoutChg chg="del">
          <pc:chgData name="Muriel Bakassa Traore" userId="57a0cd24-1104-4ff7-86e2-1ca63e7f87c8" providerId="ADAL" clId="{B2E92E46-B334-4B29-A9DA-5D9DEA97E121}" dt="2022-03-14T15:50:38.372" v="1122" actId="2696"/>
          <pc:sldLayoutMkLst>
            <pc:docMk/>
            <pc:sldMasterMk cId="3656139652" sldId="2147483678"/>
            <pc:sldLayoutMk cId="2319425190" sldId="214748371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AB5A41-F7BB-5B45-8406-53FAF30F4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002B9B-3729-D046-BD04-BD4A9E10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F53A3-D88A-7648-B088-8F25B950B55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1A13A4-6082-274F-B128-8042AC6CE2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495A50-1997-FC49-9C85-2C0CC4306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E018-1185-9346-A9CF-393C6DBAD9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0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5C94-4397-B542-9142-3C7D82A76010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91A9D-FBD1-6549-8392-1A40951E00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489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6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408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044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6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253"/>
          <a:stretch/>
        </p:blipFill>
        <p:spPr>
          <a:xfrm>
            <a:off x="0" y="3748"/>
            <a:ext cx="12192001" cy="560314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850898" y="4535186"/>
            <a:ext cx="6761760" cy="831762"/>
          </a:xfrm>
          <a:prstGeom prst="rect">
            <a:avLst/>
          </a:prstGeom>
        </p:spPr>
        <p:txBody>
          <a:bodyPr anchor="t"/>
          <a:lstStyle>
            <a:lvl1pPr>
              <a:defRPr sz="3000" cap="all" spc="-60"/>
            </a:lvl1pPr>
          </a:lstStyle>
          <a:p>
            <a:r>
              <a:t>Titre de la présentation</a:t>
            </a:r>
          </a:p>
        </p:txBody>
      </p:sp>
      <p:pic>
        <p:nvPicPr>
          <p:cNvPr id="20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272" y="363758"/>
            <a:ext cx="3135456" cy="339246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Ligne"/>
          <p:cNvSpPr/>
          <p:nvPr/>
        </p:nvSpPr>
        <p:spPr>
          <a:xfrm>
            <a:off x="843137" y="4449887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39428" y="4449887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807602" y="4092141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t>Sur titre de la présentation</a:t>
            </a:r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E7F21C3-C973-D74D-B54D-44DF4AC21C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C0145E43-6943-BC44-8613-59CBD5A58BCA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575558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25207"/>
          <a:stretch/>
        </p:blipFill>
        <p:spPr>
          <a:xfrm>
            <a:off x="-1" y="-13855"/>
            <a:ext cx="12192001" cy="1472537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Ligne"/>
          <p:cNvSpPr/>
          <p:nvPr/>
        </p:nvSpPr>
        <p:spPr>
          <a:xfrm>
            <a:off x="327103" y="1006372"/>
            <a:ext cx="7623618" cy="0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7971052" y="999061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48" name="Ligne"/>
          <p:cNvSpPr/>
          <p:nvPr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960" y="-130625"/>
            <a:ext cx="6984241" cy="113334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CB49F1B-E482-C642-8571-1C5552E66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19" name="Logo-ReMES.png" descr="Logo-ReMES.png">
            <a:extLst>
              <a:ext uri="{FF2B5EF4-FFF2-40B4-BE49-F238E27FC236}">
                <a16:creationId xmlns:a16="http://schemas.microsoft.com/office/drawing/2014/main" id="{970D7B19-CD8E-CE4E-80E2-AF4AF98201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55732" y="-37842"/>
            <a:ext cx="1453308" cy="157243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Auteur et date">
            <a:extLst>
              <a:ext uri="{FF2B5EF4-FFF2-40B4-BE49-F238E27FC236}">
                <a16:creationId xmlns:a16="http://schemas.microsoft.com/office/drawing/2014/main" id="{DFDEC6E2-7E3C-9E41-8681-32F97B8C6C09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8740232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26543697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9" name="Ligne">
            <a:extLst>
              <a:ext uri="{FF2B5EF4-FFF2-40B4-BE49-F238E27FC236}">
                <a16:creationId xmlns:a16="http://schemas.microsoft.com/office/drawing/2014/main" id="{D320721D-93A5-1141-B7B2-DF6C56E96DDA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E5485AB1-A227-4EDB-9891-6F42EF6ECF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45488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0644918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  <p:pic>
        <p:nvPicPr>
          <p:cNvPr id="9" name="Logo-ReMES.png" descr="Logo-ReMES.png">
            <a:extLst>
              <a:ext uri="{FF2B5EF4-FFF2-40B4-BE49-F238E27FC236}">
                <a16:creationId xmlns:a16="http://schemas.microsoft.com/office/drawing/2014/main" id="{BEC92112-7E05-4651-8DF2-940B6266A4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969592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0595118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9535644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ES-masque PPT2.jpg" descr="MES-masque PPT2.jpg">
            <a:extLst>
              <a:ext uri="{FF2B5EF4-FFF2-40B4-BE49-F238E27FC236}">
                <a16:creationId xmlns:a16="http://schemas.microsoft.com/office/drawing/2014/main" id="{9D85E3DD-9BFB-A842-8C58-B6B0A0C69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3DD48768-1DAF-9745-9152-FA78A48B27BD}"/>
              </a:ext>
            </a:extLst>
          </p:cNvPr>
          <p:cNvSpPr txBox="1">
            <a:spLocks/>
          </p:cNvSpPr>
          <p:nvPr userDrawn="1"/>
        </p:nvSpPr>
        <p:spPr>
          <a:xfrm>
            <a:off x="11626833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>
              <a:defRPr lang="fr-FR"/>
            </a:defPPr>
            <a:lvl1pPr marL="0" algn="l" defTabSz="292100" rtl="0" eaLnBrk="1" latinLnBrk="0" hangingPunct="1">
              <a:defRPr sz="900" kern="12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Ligne">
            <a:extLst>
              <a:ext uri="{FF2B5EF4-FFF2-40B4-BE49-F238E27FC236}">
                <a16:creationId xmlns:a16="http://schemas.microsoft.com/office/drawing/2014/main" id="{B204E05A-E282-2945-B2CF-94B0A7B24C53}"/>
              </a:ext>
            </a:extLst>
          </p:cNvPr>
          <p:cNvSpPr/>
          <p:nvPr userDrawn="1"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" name="Ligne">
            <a:extLst>
              <a:ext uri="{FF2B5EF4-FFF2-40B4-BE49-F238E27FC236}">
                <a16:creationId xmlns:a16="http://schemas.microsoft.com/office/drawing/2014/main" id="{AD57DF94-146D-7B42-8BBB-DA85D3E8177E}"/>
              </a:ext>
            </a:extLst>
          </p:cNvPr>
          <p:cNvSpPr/>
          <p:nvPr userDrawn="1"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A0710F5B-F91A-F643-B997-C9D2C94775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659" y="362603"/>
            <a:ext cx="2707085" cy="29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re de la présentation">
            <a:extLst>
              <a:ext uri="{FF2B5EF4-FFF2-40B4-BE49-F238E27FC236}">
                <a16:creationId xmlns:a16="http://schemas.microsoft.com/office/drawing/2014/main" id="{DFFB3011-F3C8-B848-B232-BFB5F7BBA78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0D0F5D2-F873-674C-9AE6-AEB49A6857DA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6B06AC1-B997-6E41-852D-06E90637F9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7A383187-D814-E74B-9A0D-A2BD9F3D298C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9478359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743"/>
          <a:stretch/>
        </p:blipFill>
        <p:spPr>
          <a:xfrm>
            <a:off x="-1" y="1874"/>
            <a:ext cx="12192001" cy="556958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794902" y="2025265"/>
            <a:ext cx="6761760" cy="1263055"/>
          </a:xfrm>
          <a:prstGeom prst="rect">
            <a:avLst/>
          </a:prstGeom>
        </p:spPr>
        <p:txBody>
          <a:bodyPr anchor="b"/>
          <a:lstStyle>
            <a:lvl1pPr>
              <a:defRPr sz="3000" cap="all" spc="-60"/>
            </a:lvl1pPr>
          </a:lstStyle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1" name="Ligne"/>
          <p:cNvSpPr/>
          <p:nvPr/>
        </p:nvSpPr>
        <p:spPr>
          <a:xfrm>
            <a:off x="830437" y="3429000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26728" y="3429000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794902" y="3537024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rPr dirty="0"/>
              <a:t>Sur 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6850" y="6344103"/>
            <a:ext cx="293350" cy="24109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7D54A3-EE03-1B43-BF95-133AE8DDE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813" y="5606893"/>
            <a:ext cx="1507710" cy="1174540"/>
          </a:xfrm>
          <a:prstGeom prst="rect">
            <a:avLst/>
          </a:prstGeom>
        </p:spPr>
      </p:pic>
      <p:sp>
        <p:nvSpPr>
          <p:cNvPr id="12" name="Auteur et date">
            <a:extLst>
              <a:ext uri="{FF2B5EF4-FFF2-40B4-BE49-F238E27FC236}">
                <a16:creationId xmlns:a16="http://schemas.microsoft.com/office/drawing/2014/main" id="{2B859A87-B1E0-4044-8157-E71691372C06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3359695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rPr dirty="0"/>
              <a:t>TITRE CHAPITRE</a:t>
            </a:r>
          </a:p>
        </p:txBody>
      </p:sp>
    </p:spTree>
    <p:extLst>
      <p:ext uri="{BB962C8B-B14F-4D97-AF65-F5344CB8AC3E}">
        <p14:creationId xmlns:p14="http://schemas.microsoft.com/office/powerpoint/2010/main" val="2379281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6BC40A0-2206-B240-9C54-6D424BB13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90657A-EA41-284A-B4C4-EFC9AFD722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4057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B008386-3309-413E-88CE-C2AD9AB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99" y="255600"/>
            <a:ext cx="11242266" cy="644908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1070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54880"/>
            <a:ext cx="6985000" cy="682625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436655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399861-74A9-43F1-B287-77DA6B8E0490}"/>
              </a:ext>
            </a:extLst>
          </p:cNvPr>
          <p:cNvSpPr/>
          <p:nvPr userDrawn="1"/>
        </p:nvSpPr>
        <p:spPr>
          <a:xfrm>
            <a:off x="0" y="0"/>
            <a:ext cx="12204000" cy="5569200"/>
          </a:xfrm>
          <a:prstGeom prst="rect">
            <a:avLst/>
          </a:prstGeom>
          <a:solidFill>
            <a:srgbClr val="005CA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chemeClr val="bg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8965349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>
            <a:extLst>
              <a:ext uri="{FF2B5EF4-FFF2-40B4-BE49-F238E27FC236}">
                <a16:creationId xmlns:a16="http://schemas.microsoft.com/office/drawing/2014/main" id="{1BF34AE7-AC77-41F0-A5FC-C838F14AA2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6788"/>
          <a:stretch/>
        </p:blipFill>
        <p:spPr>
          <a:xfrm>
            <a:off x="-1" y="-1"/>
            <a:ext cx="12192001" cy="6195060"/>
          </a:xfrm>
          <a:prstGeom prst="rect">
            <a:avLst/>
          </a:prstGeom>
        </p:spPr>
      </p:pic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4A1E0FE-0AB3-1E4A-A0C8-7DF02EA6B5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8" name="Auteur et date">
            <a:extLst>
              <a:ext uri="{FF2B5EF4-FFF2-40B4-BE49-F238E27FC236}">
                <a16:creationId xmlns:a16="http://schemas.microsoft.com/office/drawing/2014/main" id="{E9814A38-F43C-6641-9359-555D391D98F8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88CC1CD-7566-406D-BE7D-B3D0BEDEAD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 anchor="ctr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E178851E-C63F-45F7-A5D8-3657E9E61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1177" y="6233160"/>
            <a:ext cx="531090" cy="57462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Ligne">
            <a:extLst>
              <a:ext uri="{FF2B5EF4-FFF2-40B4-BE49-F238E27FC236}">
                <a16:creationId xmlns:a16="http://schemas.microsoft.com/office/drawing/2014/main" id="{14711DEF-5831-41CC-AB49-599942FBCBEA}"/>
              </a:ext>
            </a:extLst>
          </p:cNvPr>
          <p:cNvSpPr/>
          <p:nvPr userDrawn="1"/>
        </p:nvSpPr>
        <p:spPr>
          <a:xfrm>
            <a:off x="255787" y="3739064"/>
            <a:ext cx="7623618" cy="0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1" name="Ligne">
            <a:extLst>
              <a:ext uri="{FF2B5EF4-FFF2-40B4-BE49-F238E27FC236}">
                <a16:creationId xmlns:a16="http://schemas.microsoft.com/office/drawing/2014/main" id="{126035E3-63CB-4EA7-BEEF-13C4E5999C48}"/>
              </a:ext>
            </a:extLst>
          </p:cNvPr>
          <p:cNvSpPr/>
          <p:nvPr userDrawn="1"/>
        </p:nvSpPr>
        <p:spPr>
          <a:xfrm>
            <a:off x="7899736" y="3731753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</p:spTree>
    <p:extLst>
      <p:ext uri="{BB962C8B-B14F-4D97-AF65-F5344CB8AC3E}">
        <p14:creationId xmlns:p14="http://schemas.microsoft.com/office/powerpoint/2010/main" val="18614311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de puce de diapositive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20482" y="6344103"/>
            <a:ext cx="309380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A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9306965" cy="1133342"/>
          </a:xfrm>
          <a:ln>
            <a:noFill/>
          </a:ln>
        </p:spPr>
        <p:txBody>
          <a:bodyPr anchor="b"/>
          <a:lstStyle>
            <a:lvl1pPr>
              <a:defRPr>
                <a:solidFill>
                  <a:srgbClr val="005CA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B40E965-C296-F84D-A1C2-88449CB11A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sp>
        <p:nvSpPr>
          <p:cNvPr id="13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5C9B"/>
                </a:solidFill>
              </a:defRPr>
            </a:lvl1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Session de sensibilisation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6307941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81BD397F-28D0-874F-A288-715BA3E334F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55787" y="6233160"/>
            <a:ext cx="737619" cy="574622"/>
          </a:xfrm>
          <a:prstGeom prst="rect">
            <a:avLst/>
          </a:prstGeom>
        </p:spPr>
      </p:pic>
      <p:pic>
        <p:nvPicPr>
          <p:cNvPr id="2" name="MES-masque PPT2.jpg" descr="MES-masque PPT2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526249" y="6340658"/>
            <a:ext cx="309380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DB3080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Ligne"/>
          <p:cNvSpPr/>
          <p:nvPr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" name="Ligne"/>
          <p:cNvSpPr/>
          <p:nvPr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</p:txBody>
      </p:sp>
      <p:sp>
        <p:nvSpPr>
          <p:cNvPr id="10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Sous-</a:t>
            </a:r>
            <a:r>
              <a:rPr dirty="0" err="1"/>
              <a:t>titre</a:t>
            </a:r>
            <a:r>
              <a:rPr dirty="0"/>
              <a:t> de la </a:t>
            </a:r>
            <a:r>
              <a:rPr dirty="0" err="1"/>
              <a:t>présentation</a:t>
            </a:r>
            <a:endParaRPr dirty="0"/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2" name="Auteur et date">
            <a:extLst>
              <a:ext uri="{FF2B5EF4-FFF2-40B4-BE49-F238E27FC236}">
                <a16:creationId xmlns:a16="http://schemas.microsoft.com/office/drawing/2014/main" id="{3B143CDB-F1B2-8D4B-B969-3F84D572A05A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marL="0" marR="0" lvl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/>
              <a:t>Pas à pas : découverte de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14993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0" r:id="rId3"/>
    <p:sldLayoutId id="2147483677" r:id="rId4"/>
    <p:sldLayoutId id="2147483720" r:id="rId5"/>
    <p:sldLayoutId id="2147483724" r:id="rId6"/>
    <p:sldLayoutId id="2147483721" r:id="rId7"/>
    <p:sldLayoutId id="2147483723" r:id="rId8"/>
    <p:sldLayoutId id="2147483722" r:id="rId9"/>
    <p:sldLayoutId id="2147483671" r:id="rId10"/>
    <p:sldLayoutId id="2147483675" r:id="rId11"/>
    <p:sldLayoutId id="2147483719" r:id="rId12"/>
    <p:sldLayoutId id="2147483717" r:id="rId13"/>
    <p:sldLayoutId id="2147483718" r:id="rId14"/>
    <p:sldLayoutId id="2147483674" r:id="rId15"/>
    <p:sldLayoutId id="2147483716" r:id="rId16"/>
    <p:sldLayoutId id="2147483672" r:id="rId17"/>
  </p:sldLayoutIdLst>
  <p:transition spd="med"/>
  <p:hf hdr="0" dt="0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slide" Target="slide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14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image" Target="../media/image14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slide" Target="slide15.xml"/><Relationship Id="rId4" Type="http://schemas.openxmlformats.org/officeDocument/2006/relationships/slide" Target="slide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3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slide" Target="slide2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2.xml"/><Relationship Id="rId5" Type="http://schemas.openxmlformats.org/officeDocument/2006/relationships/slide" Target="slide8.xml"/><Relationship Id="rId4" Type="http://schemas.openxmlformats.org/officeDocument/2006/relationships/image" Target="../media/image55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hyperlink" Target="https://www.monespacesante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re de la prés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PAS A PAS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FDD607B-992F-7E49-8DA4-804F468D84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0898" y="3976507"/>
            <a:ext cx="7181453" cy="379591"/>
          </a:xfrm>
        </p:spPr>
        <p:txBody>
          <a:bodyPr/>
          <a:lstStyle/>
          <a:p>
            <a:pPr lvl="0" algn="l" defTabSz="914400"/>
            <a:r>
              <a:rPr lang="en-US" sz="1800" cap="none" dirty="0"/>
              <a:t>ACTIVER (OU S’OPPOSER) SON COMPTE MON ESPACE SANTE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8FD615-D215-4A83-9216-E9022260998C}"/>
              </a:ext>
            </a:extLst>
          </p:cNvPr>
          <p:cNvSpPr txBox="1"/>
          <p:nvPr/>
        </p:nvSpPr>
        <p:spPr>
          <a:xfrm>
            <a:off x="850898" y="5238708"/>
            <a:ext cx="6217920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Ecrans en date de fin décembre 2021 – </a:t>
            </a:r>
            <a:r>
              <a:rPr lang="fr-FR" sz="1000" i="1" dirty="0">
                <a:solidFill>
                  <a:srgbClr val="5E5E5E"/>
                </a:solidFill>
                <a:sym typeface="Helvetica Neue"/>
              </a:rPr>
              <a:t>évolution de l’outil en continue</a:t>
            </a:r>
            <a:endParaRPr kumimoji="0" lang="fr-FR" sz="1000" b="0" i="1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9345598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24FF3E0-B4EE-4FCD-AC7E-AA5D01CE533A}"/>
              </a:ext>
            </a:extLst>
          </p:cNvPr>
          <p:cNvGrpSpPr/>
          <p:nvPr/>
        </p:nvGrpSpPr>
        <p:grpSpPr>
          <a:xfrm>
            <a:off x="3609975" y="1173801"/>
            <a:ext cx="8313562" cy="4390852"/>
            <a:chOff x="3609975" y="1173801"/>
            <a:chExt cx="8313562" cy="43908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B6A4B85-05EA-4390-BD8E-B7A236051B49}"/>
                </a:ext>
              </a:extLst>
            </p:cNvPr>
            <p:cNvGrpSpPr/>
            <p:nvPr/>
          </p:nvGrpSpPr>
          <p:grpSpPr>
            <a:xfrm>
              <a:off x="3609975" y="1173801"/>
              <a:ext cx="8313562" cy="4390852"/>
              <a:chOff x="3609975" y="1173801"/>
              <a:chExt cx="8313562" cy="4390852"/>
            </a:xfrm>
          </p:grpSpPr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1A394AD1-D151-4ACC-9A8E-4F2FBC7BFC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9975" y="1173801"/>
                <a:ext cx="8313562" cy="4390852"/>
              </a:xfrm>
              <a:prstGeom prst="rect">
                <a:avLst/>
              </a:prstGeom>
              <a:noFill/>
              <a:ln>
                <a:solidFill>
                  <a:schemeClr val="bg2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C7FAA7BB-0351-4A56-9DD1-C8CF3B4B08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84" t="71551" r="80600" b="21388"/>
              <a:stretch/>
            </p:blipFill>
            <p:spPr bwMode="auto">
              <a:xfrm>
                <a:off x="4298730" y="4312912"/>
                <a:ext cx="924145" cy="310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3" name="Picture 2">
              <a:hlinkClick r:id="rId4" action="ppaction://hlinksldjump"/>
              <a:extLst>
                <a:ext uri="{FF2B5EF4-FFF2-40B4-BE49-F238E27FC236}">
                  <a16:creationId xmlns:a16="http://schemas.microsoft.com/office/drawing/2014/main" id="{C74286B9-5BAD-483A-BC52-178EB9394B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5" t="80887" r="64326" b="14946"/>
            <a:stretch/>
          </p:blipFill>
          <p:spPr bwMode="auto">
            <a:xfrm>
              <a:off x="5292375" y="4717213"/>
              <a:ext cx="1282700" cy="182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ZoneTexte 14">
            <a:extLst>
              <a:ext uri="{FF2B5EF4-FFF2-40B4-BE49-F238E27FC236}">
                <a16:creationId xmlns:a16="http://schemas.microsoft.com/office/drawing/2014/main" id="{29DFF032-2371-48C8-A07F-314F38A230AC}"/>
              </a:ext>
            </a:extLst>
          </p:cNvPr>
          <p:cNvSpPr txBox="1"/>
          <p:nvPr/>
        </p:nvSpPr>
        <p:spPr>
          <a:xfrm>
            <a:off x="268462" y="1854579"/>
            <a:ext cx="31605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3/ </a:t>
            </a:r>
            <a:r>
              <a:rPr lang="fr-FR" sz="1600" dirty="0"/>
              <a:t>Je clique sur « Commencer » pour démarrer le parcours d’activation (ou d’opposition)</a:t>
            </a:r>
            <a:endParaRPr lang="fr-FR" sz="2000" dirty="0"/>
          </a:p>
          <a:p>
            <a:endParaRPr lang="fr-FR" sz="16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pPr algn="just"/>
            <a:r>
              <a:rPr lang="fr-FR" sz="1200" i="1" dirty="0"/>
              <a:t>En cas d’oubli ou de perte de mon code, je demande la génération d’un nouveau code. Il sera envoyé par mail ou par SMS.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9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396BA1-3C35-4EC7-8E4C-B83565CABB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11D31-01C4-4A31-891A-65D067470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Pour commencer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68A9BE-D4DE-471A-B1FC-11E1F8DF82DD}"/>
              </a:ext>
            </a:extLst>
          </p:cNvPr>
          <p:cNvCxnSpPr>
            <a:cxnSpLocks/>
          </p:cNvCxnSpPr>
          <p:nvPr/>
        </p:nvCxnSpPr>
        <p:spPr>
          <a:xfrm>
            <a:off x="3195145" y="2375338"/>
            <a:ext cx="1103586" cy="2012874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31A371-080F-4ACF-A918-E210D4AE808C}"/>
              </a:ext>
            </a:extLst>
          </p:cNvPr>
          <p:cNvCxnSpPr>
            <a:cxnSpLocks/>
          </p:cNvCxnSpPr>
          <p:nvPr/>
        </p:nvCxnSpPr>
        <p:spPr>
          <a:xfrm flipV="1">
            <a:off x="3429000" y="4777937"/>
            <a:ext cx="869731" cy="182946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7" name="Graphic 16" descr="Touchscreen with solid fill">
            <a:extLst>
              <a:ext uri="{FF2B5EF4-FFF2-40B4-BE49-F238E27FC236}">
                <a16:creationId xmlns:a16="http://schemas.microsoft.com/office/drawing/2014/main" id="{8F69FC77-C699-435A-BE29-F348B42A2D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70875" y="4467920"/>
            <a:ext cx="252000" cy="252000"/>
          </a:xfrm>
          <a:prstGeom prst="rect">
            <a:avLst/>
          </a:prstGeom>
        </p:spPr>
      </p:pic>
      <p:pic>
        <p:nvPicPr>
          <p:cNvPr id="18" name="Graphic 17" descr="Touchscreen with solid fill">
            <a:extLst>
              <a:ext uri="{FF2B5EF4-FFF2-40B4-BE49-F238E27FC236}">
                <a16:creationId xmlns:a16="http://schemas.microsoft.com/office/drawing/2014/main" id="{78226070-2C65-45F0-A0C6-59425E0CFC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63538" y="477793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7461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3AEC1ECD-89F3-4D2A-B907-8F053D16B808}"/>
              </a:ext>
            </a:extLst>
          </p:cNvPr>
          <p:cNvGrpSpPr/>
          <p:nvPr/>
        </p:nvGrpSpPr>
        <p:grpSpPr>
          <a:xfrm>
            <a:off x="2806256" y="1039638"/>
            <a:ext cx="8796793" cy="5332471"/>
            <a:chOff x="2806256" y="1039638"/>
            <a:chExt cx="8796793" cy="5332471"/>
          </a:xfrm>
        </p:grpSpPr>
        <p:pic>
          <p:nvPicPr>
            <p:cNvPr id="11" name="Image 2">
              <a:extLst>
                <a:ext uri="{FF2B5EF4-FFF2-40B4-BE49-F238E27FC236}">
                  <a16:creationId xmlns:a16="http://schemas.microsoft.com/office/drawing/2014/main" id="{D701A4D9-D093-4E31-9940-AC4B39C99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6" y="1039638"/>
              <a:ext cx="8796793" cy="5332471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44" name="Imag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9104448E-17EF-42EB-8D26-B7A55AF3D0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538" t="95094" r="70847" b="85"/>
            <a:stretch/>
          </p:blipFill>
          <p:spPr>
            <a:xfrm>
              <a:off x="4436991" y="6110515"/>
              <a:ext cx="933796" cy="25707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10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1E34B3-53B6-48ED-B6A3-BA5313F772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1A0C25-13E9-4447-916F-2D108F67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J’active mon compte / Je m’oppose à la création de mon compte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BD20B8-F14B-44B0-AECA-8363FC3628BE}"/>
              </a:ext>
            </a:extLst>
          </p:cNvPr>
          <p:cNvGrpSpPr/>
          <p:nvPr/>
        </p:nvGrpSpPr>
        <p:grpSpPr>
          <a:xfrm>
            <a:off x="5370786" y="4086615"/>
            <a:ext cx="5580993" cy="1377375"/>
            <a:chOff x="5370786" y="4086615"/>
            <a:chExt cx="5580993" cy="1377375"/>
          </a:xfrm>
        </p:grpSpPr>
        <p:cxnSp>
          <p:nvCxnSpPr>
            <p:cNvPr id="12" name="Straight Arrow Connector 45">
              <a:extLst>
                <a:ext uri="{FF2B5EF4-FFF2-40B4-BE49-F238E27FC236}">
                  <a16:creationId xmlns:a16="http://schemas.microsoft.com/office/drawing/2014/main" id="{CA9BD9A6-2948-4171-8F80-DD25367F244B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5370786" y="4775303"/>
              <a:ext cx="3630498" cy="242455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age 4">
              <a:extLst>
                <a:ext uri="{FF2B5EF4-FFF2-40B4-BE49-F238E27FC236}">
                  <a16:creationId xmlns:a16="http://schemas.microsoft.com/office/drawing/2014/main" id="{DBBD3D75-EB9F-4610-9761-FA39FD3988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01284" y="4086615"/>
              <a:ext cx="1950495" cy="1377375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4876FFA-7C65-4FA1-823A-BD77685F19A1}"/>
              </a:ext>
            </a:extLst>
          </p:cNvPr>
          <p:cNvGrpSpPr/>
          <p:nvPr/>
        </p:nvGrpSpPr>
        <p:grpSpPr>
          <a:xfrm>
            <a:off x="446647" y="4771903"/>
            <a:ext cx="2918202" cy="903683"/>
            <a:chOff x="487150" y="4771903"/>
            <a:chExt cx="2918202" cy="90368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4C0D9D-7352-4A09-BD50-4B91D2E2ED63}"/>
                </a:ext>
              </a:extLst>
            </p:cNvPr>
            <p:cNvSpPr/>
            <p:nvPr/>
          </p:nvSpPr>
          <p:spPr>
            <a:xfrm>
              <a:off x="487150" y="4771903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4. Je renseigne mon n° de série de carte Vitale</a:t>
              </a:r>
            </a:p>
          </p:txBody>
        </p:sp>
        <p:cxnSp>
          <p:nvCxnSpPr>
            <p:cNvPr id="21" name="Connecteur droit avec flèche 64">
              <a:extLst>
                <a:ext uri="{FF2B5EF4-FFF2-40B4-BE49-F238E27FC236}">
                  <a16:creationId xmlns:a16="http://schemas.microsoft.com/office/drawing/2014/main" id="{FB04EA71-D827-4E12-911E-1682CBB723C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87150" y="5017758"/>
              <a:ext cx="1118202" cy="657828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76C553-C79F-49E9-B223-1C5377C26D9C}"/>
              </a:ext>
            </a:extLst>
          </p:cNvPr>
          <p:cNvGrpSpPr/>
          <p:nvPr/>
        </p:nvGrpSpPr>
        <p:grpSpPr>
          <a:xfrm>
            <a:off x="446647" y="1162544"/>
            <a:ext cx="3042787" cy="1387558"/>
            <a:chOff x="446647" y="1408352"/>
            <a:chExt cx="3042787" cy="1387558"/>
          </a:xfrm>
        </p:grpSpPr>
        <p:cxnSp>
          <p:nvCxnSpPr>
            <p:cNvPr id="22" name="Connecteur droit avec flèche 19">
              <a:extLst>
                <a:ext uri="{FF2B5EF4-FFF2-40B4-BE49-F238E27FC236}">
                  <a16:creationId xmlns:a16="http://schemas.microsoft.com/office/drawing/2014/main" id="{D178725D-159D-4D0D-9350-11B999CAF906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>
              <a:off x="2246647" y="1740690"/>
              <a:ext cx="1242787" cy="105522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5318F82-9FC1-4780-8987-E8510D8BAF4B}"/>
                </a:ext>
              </a:extLst>
            </p:cNvPr>
            <p:cNvSpPr/>
            <p:nvPr/>
          </p:nvSpPr>
          <p:spPr>
            <a:xfrm>
              <a:off x="446647" y="1408352"/>
              <a:ext cx="1800000" cy="66467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renseigne le code provisoire reçu par mail ou courrier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D6C2EF-D88B-4D6A-95B4-200880B6D080}"/>
              </a:ext>
            </a:extLst>
          </p:cNvPr>
          <p:cNvGrpSpPr/>
          <p:nvPr/>
        </p:nvGrpSpPr>
        <p:grpSpPr>
          <a:xfrm>
            <a:off x="446647" y="3171919"/>
            <a:ext cx="3042787" cy="491709"/>
            <a:chOff x="446647" y="3171919"/>
            <a:chExt cx="3042787" cy="491709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5C0263D2-1A59-4397-8725-0AE04D1406F3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 flipV="1">
              <a:off x="2246647" y="3366658"/>
              <a:ext cx="1242787" cy="5111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6C0FCB6-0669-456A-9DCE-04791103CF55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renseigne mon n° de sécurité sociale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C0AEC52-946E-4E94-AA74-BF1569FE4FA3}"/>
              </a:ext>
            </a:extLst>
          </p:cNvPr>
          <p:cNvGrpSpPr/>
          <p:nvPr/>
        </p:nvGrpSpPr>
        <p:grpSpPr>
          <a:xfrm>
            <a:off x="429214" y="1858725"/>
            <a:ext cx="3042787" cy="1055219"/>
            <a:chOff x="429214" y="1858725"/>
            <a:chExt cx="3042787" cy="105521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5ABBE90-8D0C-4D58-ABE4-8C90AEC819F7}"/>
                </a:ext>
              </a:extLst>
            </p:cNvPr>
            <p:cNvSpPr/>
            <p:nvPr/>
          </p:nvSpPr>
          <p:spPr>
            <a:xfrm>
              <a:off x="429214" y="1858725"/>
              <a:ext cx="1800000" cy="105521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900" dirty="0">
                  <a:solidFill>
                    <a:schemeClr val="tx1"/>
                  </a:solidFill>
                </a:rPr>
                <a:t>J’ai oublié / perdu / pas encore reçu mon code : je demande l’édition d’un nouveau code. Pour se faire, j’ai besoin de mon numéro de sécurité sociale et du numéro de série de ma carte Vitale.</a:t>
              </a:r>
            </a:p>
          </p:txBody>
        </p:sp>
        <p:cxnSp>
          <p:nvCxnSpPr>
            <p:cNvPr id="40" name="Connecteur droit avec flèche 19">
              <a:extLst>
                <a:ext uri="{FF2B5EF4-FFF2-40B4-BE49-F238E27FC236}">
                  <a16:creationId xmlns:a16="http://schemas.microsoft.com/office/drawing/2014/main" id="{7411820A-ECF9-410D-8219-EC782CD4886C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2229214" y="2386335"/>
              <a:ext cx="1242787" cy="491709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847F34C-AB33-4415-8255-D4DDDD7F07B0}"/>
              </a:ext>
            </a:extLst>
          </p:cNvPr>
          <p:cNvGrpSpPr/>
          <p:nvPr/>
        </p:nvGrpSpPr>
        <p:grpSpPr>
          <a:xfrm>
            <a:off x="446647" y="5467059"/>
            <a:ext cx="3874643" cy="692003"/>
            <a:chOff x="487150" y="5467059"/>
            <a:chExt cx="3874643" cy="69200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6103EC3-1713-49E5-9FD8-103E827E4CE9}"/>
                </a:ext>
              </a:extLst>
            </p:cNvPr>
            <p:cNvSpPr/>
            <p:nvPr/>
          </p:nvSpPr>
          <p:spPr>
            <a:xfrm>
              <a:off x="487150" y="5467059"/>
              <a:ext cx="1800000" cy="417053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5. Je clique ici afin de continuer</a:t>
              </a:r>
            </a:p>
          </p:txBody>
        </p:sp>
        <p:cxnSp>
          <p:nvCxnSpPr>
            <p:cNvPr id="46" name="Connecteur droit avec flèche 64">
              <a:extLst>
                <a:ext uri="{FF2B5EF4-FFF2-40B4-BE49-F238E27FC236}">
                  <a16:creationId xmlns:a16="http://schemas.microsoft.com/office/drawing/2014/main" id="{B7CB39F3-A307-4B5E-9B21-8B7D8098F38F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2287150" y="5675586"/>
              <a:ext cx="2074643" cy="48347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9EE284F-03DD-4B76-A408-2E3274630B62}"/>
              </a:ext>
            </a:extLst>
          </p:cNvPr>
          <p:cNvGrpSpPr/>
          <p:nvPr/>
        </p:nvGrpSpPr>
        <p:grpSpPr>
          <a:xfrm>
            <a:off x="5370786" y="2473409"/>
            <a:ext cx="5581569" cy="1642737"/>
            <a:chOff x="5370786" y="2473409"/>
            <a:chExt cx="5581569" cy="1642737"/>
          </a:xfrm>
        </p:grpSpPr>
        <p:cxnSp>
          <p:nvCxnSpPr>
            <p:cNvPr id="19" name="Connecteur droit avec flèche 57">
              <a:extLst>
                <a:ext uri="{FF2B5EF4-FFF2-40B4-BE49-F238E27FC236}">
                  <a16:creationId xmlns:a16="http://schemas.microsoft.com/office/drawing/2014/main" id="{55CE08D2-1CA6-44F0-AA6B-B89DE1CC2862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>
              <a:off x="5370786" y="3240707"/>
              <a:ext cx="3634592" cy="875439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Image 2">
              <a:extLst>
                <a:ext uri="{FF2B5EF4-FFF2-40B4-BE49-F238E27FC236}">
                  <a16:creationId xmlns:a16="http://schemas.microsoft.com/office/drawing/2014/main" id="{50948705-BBDB-44AF-9836-CB9F738DF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05378" y="2473409"/>
              <a:ext cx="1946977" cy="1534596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173722-8B46-4C3D-9441-38AAE798A69F}"/>
              </a:ext>
            </a:extLst>
          </p:cNvPr>
          <p:cNvGrpSpPr/>
          <p:nvPr/>
        </p:nvGrpSpPr>
        <p:grpSpPr>
          <a:xfrm>
            <a:off x="446647" y="3929338"/>
            <a:ext cx="3042787" cy="491709"/>
            <a:chOff x="446647" y="3171919"/>
            <a:chExt cx="3042787" cy="491709"/>
          </a:xfrm>
        </p:grpSpPr>
        <p:cxnSp>
          <p:nvCxnSpPr>
            <p:cNvPr id="59" name="Connecteur droit avec flèche 19">
              <a:extLst>
                <a:ext uri="{FF2B5EF4-FFF2-40B4-BE49-F238E27FC236}">
                  <a16:creationId xmlns:a16="http://schemas.microsoft.com/office/drawing/2014/main" id="{C6F00D6A-62B6-4CB9-8668-3DB2459B01BC}"/>
                </a:ext>
              </a:extLst>
            </p:cNvPr>
            <p:cNvCxnSpPr>
              <a:cxnSpLocks/>
              <a:stCxn id="60" idx="3"/>
            </p:cNvCxnSpPr>
            <p:nvPr/>
          </p:nvCxnSpPr>
          <p:spPr>
            <a:xfrm flipV="1">
              <a:off x="2246647" y="3366658"/>
              <a:ext cx="1242787" cy="5111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4A605BE-2238-4345-A477-894236BD6863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3. Je sélectionne mon type de carte Vitale</a:t>
              </a:r>
            </a:p>
          </p:txBody>
        </p:sp>
      </p:grp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2CD476D-8922-4A12-B1D3-10EAF6AD03EE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5476568" y="5463990"/>
            <a:ext cx="4499964" cy="468000"/>
          </a:xfrm>
          <a:prstGeom prst="bentConnector2">
            <a:avLst/>
          </a:prstGeom>
          <a:noFill/>
          <a:ln w="25400" cap="flat">
            <a:solidFill>
              <a:schemeClr val="bg2">
                <a:lumMod val="90000"/>
              </a:schemeClr>
            </a:solidFill>
            <a:prstDash val="sysDot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2" name="Graphic 31" descr="Touchscreen with solid fill">
            <a:extLst>
              <a:ext uri="{FF2B5EF4-FFF2-40B4-BE49-F238E27FC236}">
                <a16:creationId xmlns:a16="http://schemas.microsoft.com/office/drawing/2014/main" id="{098D1F8D-02C2-4FC9-B1B8-9F3482D731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18786" y="621264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38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4B3C72B-E157-44FD-9873-482574D6F3E7}"/>
              </a:ext>
            </a:extLst>
          </p:cNvPr>
          <p:cNvGrpSpPr/>
          <p:nvPr/>
        </p:nvGrpSpPr>
        <p:grpSpPr>
          <a:xfrm>
            <a:off x="2806256" y="1039637"/>
            <a:ext cx="8789774" cy="4940749"/>
            <a:chOff x="2806256" y="1039637"/>
            <a:chExt cx="8789774" cy="4940749"/>
          </a:xfrm>
        </p:grpSpPr>
        <p:pic>
          <p:nvPicPr>
            <p:cNvPr id="20" name="Image 4">
              <a:extLst>
                <a:ext uri="{FF2B5EF4-FFF2-40B4-BE49-F238E27FC236}">
                  <a16:creationId xmlns:a16="http://schemas.microsoft.com/office/drawing/2014/main" id="{B671BBDF-F85C-48A6-8494-9ADA91B94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6" y="1039637"/>
              <a:ext cx="8789774" cy="494074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22" name="Image 4">
              <a:hlinkClick r:id="rId3" action="ppaction://hlinksldjump"/>
              <a:extLst>
                <a:ext uri="{FF2B5EF4-FFF2-40B4-BE49-F238E27FC236}">
                  <a16:creationId xmlns:a16="http://schemas.microsoft.com/office/drawing/2014/main" id="{B5E248EB-D6D7-4C0D-8E9C-9748740F5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720" t="57614" r="11759" b="22530"/>
            <a:stretch/>
          </p:blipFill>
          <p:spPr>
            <a:xfrm>
              <a:off x="3924300" y="3886202"/>
              <a:ext cx="6638110" cy="9810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11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8967B7-D51C-4276-80DC-9E4130021F6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1A0C25-13E9-4447-916F-2D108F67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J’active mon compte / Je m’oppose à la création de mon compte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136138-DA67-4962-8D09-F8F192939633}"/>
              </a:ext>
            </a:extLst>
          </p:cNvPr>
          <p:cNvGrpSpPr/>
          <p:nvPr/>
        </p:nvGrpSpPr>
        <p:grpSpPr>
          <a:xfrm>
            <a:off x="446647" y="2952014"/>
            <a:ext cx="3368269" cy="664675"/>
            <a:chOff x="446647" y="1408352"/>
            <a:chExt cx="3368269" cy="664675"/>
          </a:xfrm>
        </p:grpSpPr>
        <p:cxnSp>
          <p:nvCxnSpPr>
            <p:cNvPr id="17" name="Connecteur droit avec flèche 19">
              <a:extLst>
                <a:ext uri="{FF2B5EF4-FFF2-40B4-BE49-F238E27FC236}">
                  <a16:creationId xmlns:a16="http://schemas.microsoft.com/office/drawing/2014/main" id="{4C161A5C-B44C-4339-B311-2C1031AD5155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2246647" y="1740690"/>
              <a:ext cx="1568269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32739D-5850-4343-AC03-946330257989}"/>
                </a:ext>
              </a:extLst>
            </p:cNvPr>
            <p:cNvSpPr/>
            <p:nvPr/>
          </p:nvSpPr>
          <p:spPr>
            <a:xfrm>
              <a:off x="446647" y="1408352"/>
              <a:ext cx="1800000" cy="66467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sur « j’active Mon espace santé »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98A7533-FDF1-4944-8F99-1B8CC4D1E865}"/>
              </a:ext>
            </a:extLst>
          </p:cNvPr>
          <p:cNvGrpSpPr/>
          <p:nvPr/>
        </p:nvGrpSpPr>
        <p:grpSpPr>
          <a:xfrm>
            <a:off x="446647" y="3967694"/>
            <a:ext cx="3368269" cy="664675"/>
            <a:chOff x="446647" y="1408352"/>
            <a:chExt cx="3368269" cy="664675"/>
          </a:xfrm>
        </p:grpSpPr>
        <p:cxnSp>
          <p:nvCxnSpPr>
            <p:cNvPr id="34" name="Connecteur droit avec flèche 19">
              <a:extLst>
                <a:ext uri="{FF2B5EF4-FFF2-40B4-BE49-F238E27FC236}">
                  <a16:creationId xmlns:a16="http://schemas.microsoft.com/office/drawing/2014/main" id="{A7AE7B5F-3219-4BDA-AD02-900E8BC21B37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>
              <a:off x="2246647" y="1740690"/>
              <a:ext cx="1568269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FA2745F-5BF0-4409-BB27-CAD7DA8C1B07}"/>
                </a:ext>
              </a:extLst>
            </p:cNvPr>
            <p:cNvSpPr/>
            <p:nvPr/>
          </p:nvSpPr>
          <p:spPr>
            <a:xfrm>
              <a:off x="446647" y="1408352"/>
              <a:ext cx="1800000" cy="66467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sur « Je m’oppose à la création de Mon espace santé »</a:t>
              </a:r>
            </a:p>
          </p:txBody>
        </p:sp>
      </p:grpSp>
      <p:pic>
        <p:nvPicPr>
          <p:cNvPr id="19" name="Image 4">
            <a:hlinkClick r:id="rId4" action="ppaction://hlinksldjump"/>
            <a:extLst>
              <a:ext uri="{FF2B5EF4-FFF2-40B4-BE49-F238E27FC236}">
                <a16:creationId xmlns:a16="http://schemas.microsoft.com/office/drawing/2014/main" id="{3BCAB3FE-D712-44BD-BE7D-0DC77CE39A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82" t="37728" r="11872" b="44965"/>
          <a:stretch/>
        </p:blipFill>
        <p:spPr>
          <a:xfrm>
            <a:off x="3982751" y="2888514"/>
            <a:ext cx="6570134" cy="855131"/>
          </a:xfrm>
          <a:prstGeom prst="rect">
            <a:avLst/>
          </a:prstGeom>
          <a:ln>
            <a:noFill/>
          </a:ln>
        </p:spPr>
      </p:pic>
      <p:pic>
        <p:nvPicPr>
          <p:cNvPr id="23" name="Graphic 22" descr="Touchscreen with solid fill">
            <a:extLst>
              <a:ext uri="{FF2B5EF4-FFF2-40B4-BE49-F238E27FC236}">
                <a16:creationId xmlns:a16="http://schemas.microsoft.com/office/drawing/2014/main" id="{CAE6845E-DCC1-4283-AC91-5F9DBD6EC7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25888" y="3190079"/>
            <a:ext cx="252000" cy="252000"/>
          </a:xfrm>
          <a:prstGeom prst="rect">
            <a:avLst/>
          </a:prstGeom>
        </p:spPr>
      </p:pic>
      <p:pic>
        <p:nvPicPr>
          <p:cNvPr id="24" name="Graphic 23" descr="Touchscreen with solid fill">
            <a:extLst>
              <a:ext uri="{FF2B5EF4-FFF2-40B4-BE49-F238E27FC236}">
                <a16:creationId xmlns:a16="http://schemas.microsoft.com/office/drawing/2014/main" id="{3BF504AD-6EFE-4CE5-BA87-F911548CD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25888" y="4250739"/>
            <a:ext cx="252000" cy="252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762E6BF-6921-4607-BEDD-1010B33E80DD}"/>
              </a:ext>
            </a:extLst>
          </p:cNvPr>
          <p:cNvSpPr/>
          <p:nvPr/>
        </p:nvSpPr>
        <p:spPr>
          <a:xfrm>
            <a:off x="1051372" y="3702685"/>
            <a:ext cx="590550" cy="18023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OU</a:t>
            </a:r>
          </a:p>
        </p:txBody>
      </p:sp>
    </p:spTree>
    <p:extLst>
      <p:ext uri="{BB962C8B-B14F-4D97-AF65-F5344CB8AC3E}">
        <p14:creationId xmlns:p14="http://schemas.microsoft.com/office/powerpoint/2010/main" val="89712244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7DD406E-CDB8-4D47-A6E8-8B08E34A1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257" y="1039637"/>
            <a:ext cx="8815580" cy="476748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EB192C9-C7BE-49C0-A920-3C77C927572C}"/>
              </a:ext>
            </a:extLst>
          </p:cNvPr>
          <p:cNvGrpSpPr/>
          <p:nvPr/>
        </p:nvGrpSpPr>
        <p:grpSpPr>
          <a:xfrm>
            <a:off x="2806256" y="1039637"/>
            <a:ext cx="8789774" cy="5690448"/>
            <a:chOff x="2806256" y="1039637"/>
            <a:chExt cx="8789774" cy="5690448"/>
          </a:xfrm>
        </p:grpSpPr>
        <p:pic>
          <p:nvPicPr>
            <p:cNvPr id="21" name="Image 6">
              <a:extLst>
                <a:ext uri="{FF2B5EF4-FFF2-40B4-BE49-F238E27FC236}">
                  <a16:creationId xmlns:a16="http://schemas.microsoft.com/office/drawing/2014/main" id="{92EC0E40-B4B3-4F44-95C5-D8079A71A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06256" y="1039637"/>
              <a:ext cx="8789774" cy="5690448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14" name="Imag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F1509CB-FA60-4C0D-9AFC-881C99CBD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370" t="83929" r="71858" b="7328"/>
            <a:stretch/>
          </p:blipFill>
          <p:spPr>
            <a:xfrm>
              <a:off x="3893574" y="5815591"/>
              <a:ext cx="1386349" cy="49751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12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34998-E25B-40A6-BC50-B9AA2F181F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1A0C25-13E9-4447-916F-2D108F67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J’active mon compte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136138-DA67-4962-8D09-F8F192939633}"/>
              </a:ext>
            </a:extLst>
          </p:cNvPr>
          <p:cNvGrpSpPr/>
          <p:nvPr/>
        </p:nvGrpSpPr>
        <p:grpSpPr>
          <a:xfrm>
            <a:off x="446647" y="3423966"/>
            <a:ext cx="3535418" cy="1816629"/>
            <a:chOff x="446647" y="1408352"/>
            <a:chExt cx="3535418" cy="1816629"/>
          </a:xfrm>
        </p:grpSpPr>
        <p:cxnSp>
          <p:nvCxnSpPr>
            <p:cNvPr id="17" name="Connecteur droit avec flèche 19">
              <a:extLst>
                <a:ext uri="{FF2B5EF4-FFF2-40B4-BE49-F238E27FC236}">
                  <a16:creationId xmlns:a16="http://schemas.microsoft.com/office/drawing/2014/main" id="{4C161A5C-B44C-4339-B311-2C1031AD5155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2246647" y="1740690"/>
              <a:ext cx="1735418" cy="1484291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32739D-5850-4343-AC03-946330257989}"/>
                </a:ext>
              </a:extLst>
            </p:cNvPr>
            <p:cNvSpPr/>
            <p:nvPr/>
          </p:nvSpPr>
          <p:spPr>
            <a:xfrm>
              <a:off x="446647" y="1408352"/>
              <a:ext cx="1800000" cy="66467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J’accepte les Conditions générales d’utilisation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D27FC1-0426-481E-A586-904E8B7B92F2}"/>
              </a:ext>
            </a:extLst>
          </p:cNvPr>
          <p:cNvGrpSpPr/>
          <p:nvPr/>
        </p:nvGrpSpPr>
        <p:grpSpPr>
          <a:xfrm>
            <a:off x="446647" y="4906297"/>
            <a:ext cx="3446927" cy="1169344"/>
            <a:chOff x="446647" y="1563326"/>
            <a:chExt cx="3446927" cy="1169344"/>
          </a:xfrm>
        </p:grpSpPr>
        <p:cxnSp>
          <p:nvCxnSpPr>
            <p:cNvPr id="23" name="Connecteur droit avec flèche 19">
              <a:extLst>
                <a:ext uri="{FF2B5EF4-FFF2-40B4-BE49-F238E27FC236}">
                  <a16:creationId xmlns:a16="http://schemas.microsoft.com/office/drawing/2014/main" id="{12E9B648-42D5-48F8-A9D4-B9B7BCE986B4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>
              <a:off x="2246647" y="1818177"/>
              <a:ext cx="1646927" cy="914493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05B609-95A3-451C-B4D6-9B6C40C2E45A}"/>
                </a:ext>
              </a:extLst>
            </p:cNvPr>
            <p:cNvSpPr/>
            <p:nvPr/>
          </p:nvSpPr>
          <p:spPr>
            <a:xfrm>
              <a:off x="446647" y="1563326"/>
              <a:ext cx="1800000" cy="50970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clique sur continuer</a:t>
              </a:r>
            </a:p>
          </p:txBody>
        </p:sp>
      </p:grpSp>
      <p:pic>
        <p:nvPicPr>
          <p:cNvPr id="19" name="Graphic 18" descr="Touchscreen with solid fill">
            <a:extLst>
              <a:ext uri="{FF2B5EF4-FFF2-40B4-BE49-F238E27FC236}">
                <a16:creationId xmlns:a16="http://schemas.microsoft.com/office/drawing/2014/main" id="{75DD4DA3-0A6F-486F-9709-35DD725A77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80892" y="6061102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5251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4ACD64-8A0D-41C4-9AB8-6163F93AF44C}"/>
              </a:ext>
            </a:extLst>
          </p:cNvPr>
          <p:cNvGrpSpPr/>
          <p:nvPr/>
        </p:nvGrpSpPr>
        <p:grpSpPr>
          <a:xfrm>
            <a:off x="2806257" y="1039637"/>
            <a:ext cx="8815580" cy="4767485"/>
            <a:chOff x="2806257" y="1039637"/>
            <a:chExt cx="8815580" cy="476748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1EF292-FBDB-4B1B-9E12-35393FA60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7"/>
              <a:ext cx="8815580" cy="4767485"/>
            </a:xfrm>
            <a:prstGeom prst="rect">
              <a:avLst/>
            </a:prstGeom>
          </p:spPr>
        </p:pic>
        <p:pic>
          <p:nvPicPr>
            <p:cNvPr id="30" name="Picture 29">
              <a:hlinkClick r:id="rId3" action="ppaction://hlinksldjump"/>
              <a:extLst>
                <a:ext uri="{FF2B5EF4-FFF2-40B4-BE49-F238E27FC236}">
                  <a16:creationId xmlns:a16="http://schemas.microsoft.com/office/drawing/2014/main" id="{EAB911CC-A8F2-4C6E-BC46-48DE31A38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971" t="53707" r="66014" b="38644"/>
            <a:stretch/>
          </p:blipFill>
          <p:spPr>
            <a:xfrm>
              <a:off x="3949746" y="3600118"/>
              <a:ext cx="1852578" cy="364629"/>
            </a:xfrm>
            <a:prstGeom prst="rect">
              <a:avLst/>
            </a:prstGeom>
          </p:spPr>
        </p:pic>
        <p:pic>
          <p:nvPicPr>
            <p:cNvPr id="31" name="Picture 30">
              <a:hlinkClick r:id="rId4" action="ppaction://hlinksldjump"/>
              <a:extLst>
                <a:ext uri="{FF2B5EF4-FFF2-40B4-BE49-F238E27FC236}">
                  <a16:creationId xmlns:a16="http://schemas.microsoft.com/office/drawing/2014/main" id="{E2F16FC2-05AE-4482-BAEB-471AB6DC2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780" t="78800" r="62683" b="14784"/>
            <a:stretch/>
          </p:blipFill>
          <p:spPr>
            <a:xfrm>
              <a:off x="3932903" y="4796432"/>
              <a:ext cx="2163097" cy="305883"/>
            </a:xfrm>
            <a:prstGeom prst="rect">
              <a:avLst/>
            </a:prstGeom>
          </p:spPr>
        </p:pic>
        <p:pic>
          <p:nvPicPr>
            <p:cNvPr id="32" name="Picture 31">
              <a:hlinkClick r:id="rId5" action="ppaction://hlinksldjump"/>
              <a:extLst>
                <a:ext uri="{FF2B5EF4-FFF2-40B4-BE49-F238E27FC236}">
                  <a16:creationId xmlns:a16="http://schemas.microsoft.com/office/drawing/2014/main" id="{FDCAD6F0-F1D9-4018-B3B5-8DEBC6F6CD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030" t="89225" r="74063" b="1258"/>
            <a:stretch/>
          </p:blipFill>
          <p:spPr>
            <a:xfrm>
              <a:off x="3866790" y="5293408"/>
              <a:ext cx="1225920" cy="453766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13</a:t>
            </a:fld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A5AD22-69E8-4AFC-B996-C31CE8C71E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9CE059-B6EA-496F-B74E-0C3465227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Je vérifie mes coordonnées de contact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D27FC1-0426-481E-A586-904E8B7B92F2}"/>
              </a:ext>
            </a:extLst>
          </p:cNvPr>
          <p:cNvGrpSpPr/>
          <p:nvPr/>
        </p:nvGrpSpPr>
        <p:grpSpPr>
          <a:xfrm>
            <a:off x="268462" y="5293407"/>
            <a:ext cx="3349809" cy="509701"/>
            <a:chOff x="446647" y="1563326"/>
            <a:chExt cx="3349809" cy="509701"/>
          </a:xfrm>
        </p:grpSpPr>
        <p:cxnSp>
          <p:nvCxnSpPr>
            <p:cNvPr id="23" name="Connecteur droit avec flèche 19">
              <a:extLst>
                <a:ext uri="{FF2B5EF4-FFF2-40B4-BE49-F238E27FC236}">
                  <a16:creationId xmlns:a16="http://schemas.microsoft.com/office/drawing/2014/main" id="{12E9B648-42D5-48F8-A9D4-B9B7BCE986B4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>
              <a:off x="2246647" y="1818177"/>
              <a:ext cx="1549809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05B609-95A3-451C-B4D6-9B6C40C2E45A}"/>
                </a:ext>
              </a:extLst>
            </p:cNvPr>
            <p:cNvSpPr/>
            <p:nvPr/>
          </p:nvSpPr>
          <p:spPr>
            <a:xfrm>
              <a:off x="446647" y="1563326"/>
              <a:ext cx="1800000" cy="50970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sur continuer</a:t>
              </a:r>
            </a:p>
          </p:txBody>
        </p:sp>
      </p:grpSp>
      <p:sp>
        <p:nvSpPr>
          <p:cNvPr id="20" name="ZoneTexte 14">
            <a:extLst>
              <a:ext uri="{FF2B5EF4-FFF2-40B4-BE49-F238E27FC236}">
                <a16:creationId xmlns:a16="http://schemas.microsoft.com/office/drawing/2014/main" id="{AA209EB3-D85E-428B-9050-8F72D480CA47}"/>
              </a:ext>
            </a:extLst>
          </p:cNvPr>
          <p:cNvSpPr txBox="1"/>
          <p:nvPr/>
        </p:nvSpPr>
        <p:spPr>
          <a:xfrm>
            <a:off x="258630" y="1257679"/>
            <a:ext cx="2292120" cy="892552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CAS 1/</a:t>
            </a:r>
            <a:endParaRPr lang="fr-FR" sz="1600" dirty="0">
              <a:solidFill>
                <a:schemeClr val="bg1"/>
              </a:solidFill>
            </a:endParaRPr>
          </a:p>
          <a:p>
            <a:r>
              <a:rPr lang="fr-FR" sz="1200" b="1" dirty="0">
                <a:solidFill>
                  <a:schemeClr val="bg1"/>
                </a:solidFill>
              </a:rPr>
              <a:t>Mes coordonnées de contact sont incorrectes / incomplètes</a:t>
            </a:r>
          </a:p>
        </p:txBody>
      </p:sp>
      <p:sp>
        <p:nvSpPr>
          <p:cNvPr id="14" name="ZoneTexte 14">
            <a:extLst>
              <a:ext uri="{FF2B5EF4-FFF2-40B4-BE49-F238E27FC236}">
                <a16:creationId xmlns:a16="http://schemas.microsoft.com/office/drawing/2014/main" id="{E81850D8-C2E5-4633-BF6C-ECBFB57355C1}"/>
              </a:ext>
            </a:extLst>
          </p:cNvPr>
          <p:cNvSpPr txBox="1"/>
          <p:nvPr/>
        </p:nvSpPr>
        <p:spPr>
          <a:xfrm>
            <a:off x="265618" y="4389183"/>
            <a:ext cx="2292120" cy="677108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CAS 2/</a:t>
            </a:r>
            <a:endParaRPr lang="fr-FR" sz="1100" dirty="0">
              <a:solidFill>
                <a:schemeClr val="bg1"/>
              </a:solidFill>
            </a:endParaRPr>
          </a:p>
          <a:p>
            <a:r>
              <a:rPr lang="fr-FR" sz="1200" b="1" dirty="0">
                <a:solidFill>
                  <a:schemeClr val="bg1"/>
                </a:solidFill>
              </a:rPr>
              <a:t>Mes coordonnées de contact sont correctes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48645-4A53-402E-A655-44C57B49640C}"/>
              </a:ext>
            </a:extLst>
          </p:cNvPr>
          <p:cNvGrpSpPr/>
          <p:nvPr/>
        </p:nvGrpSpPr>
        <p:grpSpPr>
          <a:xfrm>
            <a:off x="251619" y="2453081"/>
            <a:ext cx="3681284" cy="1352003"/>
            <a:chOff x="446647" y="1563326"/>
            <a:chExt cx="3681284" cy="1352003"/>
          </a:xfrm>
        </p:grpSpPr>
        <p:cxnSp>
          <p:nvCxnSpPr>
            <p:cNvPr id="16" name="Connecteur droit avec flèche 19">
              <a:extLst>
                <a:ext uri="{FF2B5EF4-FFF2-40B4-BE49-F238E27FC236}">
                  <a16:creationId xmlns:a16="http://schemas.microsoft.com/office/drawing/2014/main" id="{E63930F7-BB25-4BCD-BD00-9D146E074A37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46647" y="1904639"/>
              <a:ext cx="1881284" cy="101069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CD2E1E-EC48-4FA2-AF91-C37F4385EA1C}"/>
                </a:ext>
              </a:extLst>
            </p:cNvPr>
            <p:cNvSpPr/>
            <p:nvPr/>
          </p:nvSpPr>
          <p:spPr>
            <a:xfrm>
              <a:off x="446647" y="1563326"/>
              <a:ext cx="1800000" cy="68262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pour modifier mon adresse e-mail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51276A-770E-4C2F-B798-16F17B775DC3}"/>
              </a:ext>
            </a:extLst>
          </p:cNvPr>
          <p:cNvGrpSpPr/>
          <p:nvPr/>
        </p:nvGrpSpPr>
        <p:grpSpPr>
          <a:xfrm>
            <a:off x="268462" y="3258805"/>
            <a:ext cx="3664441" cy="1656683"/>
            <a:chOff x="446647" y="1563326"/>
            <a:chExt cx="3664441" cy="1656683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C06260F0-4595-4867-ACD5-696BC538988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2246647" y="1904639"/>
              <a:ext cx="1864441" cy="131537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B91DED-E815-4EED-8A4D-2CD64692886B}"/>
                </a:ext>
              </a:extLst>
            </p:cNvPr>
            <p:cNvSpPr/>
            <p:nvPr/>
          </p:nvSpPr>
          <p:spPr>
            <a:xfrm>
              <a:off x="446647" y="1563326"/>
              <a:ext cx="1800000" cy="68262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pour modifier mon numéro de téléphone</a:t>
              </a:r>
            </a:p>
          </p:txBody>
        </p:sp>
      </p:grpSp>
      <p:pic>
        <p:nvPicPr>
          <p:cNvPr id="27" name="Graphic 26" descr="Touchscreen with solid fill">
            <a:extLst>
              <a:ext uri="{FF2B5EF4-FFF2-40B4-BE49-F238E27FC236}">
                <a16:creationId xmlns:a16="http://schemas.microsoft.com/office/drawing/2014/main" id="{3DF04E04-5E90-4814-801A-0CA3004390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50323" y="3712747"/>
            <a:ext cx="252000" cy="252000"/>
          </a:xfrm>
          <a:prstGeom prst="rect">
            <a:avLst/>
          </a:prstGeom>
        </p:spPr>
      </p:pic>
      <p:pic>
        <p:nvPicPr>
          <p:cNvPr id="28" name="Graphic 27" descr="Touchscreen with solid fill">
            <a:extLst>
              <a:ext uri="{FF2B5EF4-FFF2-40B4-BE49-F238E27FC236}">
                <a16:creationId xmlns:a16="http://schemas.microsoft.com/office/drawing/2014/main" id="{C01E019B-283F-420D-BD52-4AF7E5E8B5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76334" y="4850315"/>
            <a:ext cx="252000" cy="252000"/>
          </a:xfrm>
          <a:prstGeom prst="rect">
            <a:avLst/>
          </a:prstGeom>
        </p:spPr>
      </p:pic>
      <p:pic>
        <p:nvPicPr>
          <p:cNvPr id="29" name="Graphic 28" descr="Touchscreen with solid fill">
            <a:extLst>
              <a:ext uri="{FF2B5EF4-FFF2-40B4-BE49-F238E27FC236}">
                <a16:creationId xmlns:a16="http://schemas.microsoft.com/office/drawing/2014/main" id="{5D7FEACB-2CA9-41E7-AA00-891B373FCD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40709" y="5566363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2482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4569836-7745-4932-AFD4-1BEF48B73EB3}"/>
              </a:ext>
            </a:extLst>
          </p:cNvPr>
          <p:cNvGrpSpPr/>
          <p:nvPr/>
        </p:nvGrpSpPr>
        <p:grpSpPr>
          <a:xfrm>
            <a:off x="2806257" y="1039637"/>
            <a:ext cx="9050466" cy="4767485"/>
            <a:chOff x="2806257" y="1039637"/>
            <a:chExt cx="9050466" cy="4767485"/>
          </a:xfrm>
        </p:grpSpPr>
        <p:pic>
          <p:nvPicPr>
            <p:cNvPr id="5" name="Image 6">
              <a:extLst>
                <a:ext uri="{FF2B5EF4-FFF2-40B4-BE49-F238E27FC236}">
                  <a16:creationId xmlns:a16="http://schemas.microsoft.com/office/drawing/2014/main" id="{604A7E87-7A87-4B95-A9FB-B19C2F4F3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7"/>
              <a:ext cx="9050466" cy="4767485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30" name="Imag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463AB67-7BE0-46C4-81A2-0EAD063BE0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336" t="90184" r="76385" b="1533"/>
            <a:stretch/>
          </p:blipFill>
          <p:spPr>
            <a:xfrm>
              <a:off x="3741683" y="5339122"/>
              <a:ext cx="1201792" cy="39492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53CB0E-8EE3-40A5-8823-71F02249F1D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14</a:t>
            </a:fld>
            <a:endParaRPr lang="fr-FR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692895F-592A-4A7A-84BD-650432F59AC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C64815-1F61-43DC-94A5-312BD5FBB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choisis mon nouvel identifiant et mon mot de passe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8FA08B5-06A6-43A9-B143-6640E8CA8709}"/>
              </a:ext>
            </a:extLst>
          </p:cNvPr>
          <p:cNvGrpSpPr/>
          <p:nvPr/>
        </p:nvGrpSpPr>
        <p:grpSpPr>
          <a:xfrm>
            <a:off x="268462" y="5293407"/>
            <a:ext cx="3349809" cy="509701"/>
            <a:chOff x="446647" y="1563326"/>
            <a:chExt cx="3349809" cy="509701"/>
          </a:xfrm>
        </p:grpSpPr>
        <p:cxnSp>
          <p:nvCxnSpPr>
            <p:cNvPr id="8" name="Connecteur droit avec flèche 19">
              <a:extLst>
                <a:ext uri="{FF2B5EF4-FFF2-40B4-BE49-F238E27FC236}">
                  <a16:creationId xmlns:a16="http://schemas.microsoft.com/office/drawing/2014/main" id="{685D7411-E471-4DB4-99C7-E82096006973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2246647" y="1818177"/>
              <a:ext cx="1549809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52ECC14-CA7E-4A22-A4F6-B24F7C3BF861}"/>
                </a:ext>
              </a:extLst>
            </p:cNvPr>
            <p:cNvSpPr/>
            <p:nvPr/>
          </p:nvSpPr>
          <p:spPr>
            <a:xfrm>
              <a:off x="446647" y="1563326"/>
              <a:ext cx="1800000" cy="50970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4. Je clique ici pour continuer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1CAA1D-4CC6-4F94-AF3B-5FF4819D09C0}"/>
              </a:ext>
            </a:extLst>
          </p:cNvPr>
          <p:cNvGrpSpPr/>
          <p:nvPr/>
        </p:nvGrpSpPr>
        <p:grpSpPr>
          <a:xfrm>
            <a:off x="251619" y="1622766"/>
            <a:ext cx="3490064" cy="1278089"/>
            <a:chOff x="446647" y="1563326"/>
            <a:chExt cx="3490064" cy="1278089"/>
          </a:xfrm>
        </p:grpSpPr>
        <p:cxnSp>
          <p:nvCxnSpPr>
            <p:cNvPr id="11" name="Connecteur droit avec flèche 19">
              <a:extLst>
                <a:ext uri="{FF2B5EF4-FFF2-40B4-BE49-F238E27FC236}">
                  <a16:creationId xmlns:a16="http://schemas.microsoft.com/office/drawing/2014/main" id="{BB51594F-5D7A-47A6-954C-6938AC2D8B80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2246647" y="1904639"/>
              <a:ext cx="1690064" cy="936776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1456C78-1B84-4A4F-B24F-BC10206477F9}"/>
                </a:ext>
              </a:extLst>
            </p:cNvPr>
            <p:cNvSpPr/>
            <p:nvPr/>
          </p:nvSpPr>
          <p:spPr>
            <a:xfrm>
              <a:off x="446647" y="1563326"/>
              <a:ext cx="1800000" cy="68262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renseigne ici l’identifiant de mon choix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DE6D31-9118-4320-B407-DCB78539A3B6}"/>
              </a:ext>
            </a:extLst>
          </p:cNvPr>
          <p:cNvGrpSpPr/>
          <p:nvPr/>
        </p:nvGrpSpPr>
        <p:grpSpPr>
          <a:xfrm>
            <a:off x="268462" y="2688222"/>
            <a:ext cx="3411084" cy="1023938"/>
            <a:chOff x="446647" y="1563326"/>
            <a:chExt cx="3411084" cy="1023938"/>
          </a:xfrm>
        </p:grpSpPr>
        <p:cxnSp>
          <p:nvCxnSpPr>
            <p:cNvPr id="14" name="Connecteur droit avec flèche 19">
              <a:extLst>
                <a:ext uri="{FF2B5EF4-FFF2-40B4-BE49-F238E27FC236}">
                  <a16:creationId xmlns:a16="http://schemas.microsoft.com/office/drawing/2014/main" id="{ACAAB0CB-745C-4DC8-B49D-4A5BC2618FED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>
              <a:off x="2246647" y="1904639"/>
              <a:ext cx="1611084" cy="682625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82692F-47D2-4A81-A85E-53DA01368757}"/>
                </a:ext>
              </a:extLst>
            </p:cNvPr>
            <p:cNvSpPr/>
            <p:nvPr/>
          </p:nvSpPr>
          <p:spPr>
            <a:xfrm>
              <a:off x="446647" y="1563326"/>
              <a:ext cx="1800000" cy="68262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renseigne mon mot de passe selon les critères définis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2828975-06E1-47BE-8D19-68866BD0C91A}"/>
              </a:ext>
            </a:extLst>
          </p:cNvPr>
          <p:cNvSpPr/>
          <p:nvPr/>
        </p:nvSpPr>
        <p:spPr>
          <a:xfrm>
            <a:off x="264114" y="3406751"/>
            <a:ext cx="1864440" cy="68262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Tx/>
              <a:buChar char="-"/>
            </a:pPr>
            <a:r>
              <a:rPr lang="fr-FR" sz="900" dirty="0">
                <a:solidFill>
                  <a:schemeClr val="tx1"/>
                </a:solidFill>
              </a:rPr>
              <a:t>8 caractères minimum</a:t>
            </a:r>
          </a:p>
          <a:p>
            <a:pPr marL="171450" indent="-171450">
              <a:buFontTx/>
              <a:buChar char="-"/>
            </a:pPr>
            <a:r>
              <a:rPr lang="fr-FR" sz="900" dirty="0">
                <a:solidFill>
                  <a:schemeClr val="tx1"/>
                </a:solidFill>
              </a:rPr>
              <a:t>1 caractère spécial (!#@;%...)</a:t>
            </a:r>
          </a:p>
          <a:p>
            <a:pPr marL="171450" indent="-171450">
              <a:buFontTx/>
              <a:buChar char="-"/>
            </a:pPr>
            <a:r>
              <a:rPr lang="fr-FR" sz="900" dirty="0">
                <a:solidFill>
                  <a:schemeClr val="tx1"/>
                </a:solidFill>
              </a:rPr>
              <a:t>1 chiffre</a:t>
            </a:r>
          </a:p>
          <a:p>
            <a:pPr marL="171450" indent="-171450">
              <a:buFontTx/>
              <a:buChar char="-"/>
            </a:pPr>
            <a:r>
              <a:rPr lang="fr-FR" sz="900" dirty="0">
                <a:solidFill>
                  <a:schemeClr val="tx1"/>
                </a:solidFill>
              </a:rPr>
              <a:t>1 majuscule</a:t>
            </a:r>
          </a:p>
          <a:p>
            <a:pPr marL="171450" indent="-171450">
              <a:buFontTx/>
              <a:buChar char="-"/>
            </a:pPr>
            <a:r>
              <a:rPr lang="fr-FR" sz="900" dirty="0">
                <a:solidFill>
                  <a:schemeClr val="tx1"/>
                </a:solidFill>
              </a:rPr>
              <a:t>1 minuscule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7E0E7C-039B-4CEB-8050-A83D00FEDDB5}"/>
              </a:ext>
            </a:extLst>
          </p:cNvPr>
          <p:cNvGrpSpPr/>
          <p:nvPr/>
        </p:nvGrpSpPr>
        <p:grpSpPr>
          <a:xfrm>
            <a:off x="268462" y="4244457"/>
            <a:ext cx="3411084" cy="1023938"/>
            <a:chOff x="446647" y="1563326"/>
            <a:chExt cx="3411084" cy="1023938"/>
          </a:xfrm>
        </p:grpSpPr>
        <p:cxnSp>
          <p:nvCxnSpPr>
            <p:cNvPr id="21" name="Connecteur droit avec flèche 19">
              <a:extLst>
                <a:ext uri="{FF2B5EF4-FFF2-40B4-BE49-F238E27FC236}">
                  <a16:creationId xmlns:a16="http://schemas.microsoft.com/office/drawing/2014/main" id="{AAFE4ECA-C4C7-478C-82F4-2ECFAF23B702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>
              <a:off x="2246647" y="1958370"/>
              <a:ext cx="1611084" cy="628894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FDC1815-AA57-4590-B2C2-7A180E9FDF0E}"/>
                </a:ext>
              </a:extLst>
            </p:cNvPr>
            <p:cNvSpPr/>
            <p:nvPr/>
          </p:nvSpPr>
          <p:spPr>
            <a:xfrm>
              <a:off x="446647" y="1563326"/>
              <a:ext cx="1800000" cy="790087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3. Je renseigne à nouveau mon mot de passe pour confirmer ma saisie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0F200A5A-63DA-4A4E-B57A-40AE88BF0BE6}"/>
              </a:ext>
            </a:extLst>
          </p:cNvPr>
          <p:cNvSpPr/>
          <p:nvPr/>
        </p:nvSpPr>
        <p:spPr>
          <a:xfrm>
            <a:off x="9385743" y="3167341"/>
            <a:ext cx="1864440" cy="42166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900" dirty="0">
                <a:solidFill>
                  <a:schemeClr val="tx1"/>
                </a:solidFill>
              </a:rPr>
              <a:t>Cliquer sur cet icone pour visualiser les caractères saisis.</a:t>
            </a:r>
          </a:p>
        </p:txBody>
      </p:sp>
      <p:cxnSp>
        <p:nvCxnSpPr>
          <p:cNvPr id="33" name="Connecteur droit avec flèche 57">
            <a:extLst>
              <a:ext uri="{FF2B5EF4-FFF2-40B4-BE49-F238E27FC236}">
                <a16:creationId xmlns:a16="http://schemas.microsoft.com/office/drawing/2014/main" id="{DFB8ACF6-3D29-4EC4-B5F7-3B15B6468661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8181975" y="3378175"/>
            <a:ext cx="1203768" cy="33398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Graphic 35" descr="Touchscreen with solid fill">
            <a:extLst>
              <a:ext uri="{FF2B5EF4-FFF2-40B4-BE49-F238E27FC236}">
                <a16:creationId xmlns:a16="http://schemas.microsoft.com/office/drawing/2014/main" id="{C5BD1FC8-E8CB-431E-9CF2-C24DF6A3C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12109" y="555683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6807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A15E23-C450-421C-8179-3D8BB5C791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15</a:t>
            </a:fld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69DB3AD-94FB-4B4B-96ED-49E71C3C244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E76E096-6AF8-4E95-BC43-EBFE0671F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Félicitations : mon compte est activé !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B0D36F08-5BC6-4530-9334-16A98A875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257" y="1039637"/>
            <a:ext cx="8489908" cy="5300402"/>
          </a:xfrm>
          <a:prstGeom prst="rect">
            <a:avLst/>
          </a:prstGeom>
          <a:ln>
            <a:solidFill>
              <a:schemeClr val="bg2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3A7E936-30A2-461C-BCFD-9D5323AA99B5}"/>
              </a:ext>
            </a:extLst>
          </p:cNvPr>
          <p:cNvGrpSpPr/>
          <p:nvPr/>
        </p:nvGrpSpPr>
        <p:grpSpPr>
          <a:xfrm>
            <a:off x="251619" y="1727541"/>
            <a:ext cx="5844381" cy="3054009"/>
            <a:chOff x="446647" y="1563326"/>
            <a:chExt cx="5844381" cy="3054009"/>
          </a:xfrm>
        </p:grpSpPr>
        <p:cxnSp>
          <p:nvCxnSpPr>
            <p:cNvPr id="10" name="Connecteur droit avec flèche 19">
              <a:extLst>
                <a:ext uri="{FF2B5EF4-FFF2-40B4-BE49-F238E27FC236}">
                  <a16:creationId xmlns:a16="http://schemas.microsoft.com/office/drawing/2014/main" id="{C843394B-7B1A-48E1-9A81-BB62BDD88404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2246647" y="1985431"/>
              <a:ext cx="4044381" cy="2631904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8EB9E6-9968-460E-B4BC-234A1D9FDD69}"/>
                </a:ext>
              </a:extLst>
            </p:cNvPr>
            <p:cNvSpPr/>
            <p:nvPr/>
          </p:nvSpPr>
          <p:spPr>
            <a:xfrm>
              <a:off x="446647" y="1563326"/>
              <a:ext cx="1800000" cy="84420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Je clique ici pour initier le parcours de découverte de Mon espace santé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F59EC8-0F08-4DDE-AE6B-304515802C69}"/>
              </a:ext>
            </a:extLst>
          </p:cNvPr>
          <p:cNvGrpSpPr/>
          <p:nvPr/>
        </p:nvGrpSpPr>
        <p:grpSpPr>
          <a:xfrm>
            <a:off x="268462" y="2792997"/>
            <a:ext cx="5844381" cy="2520927"/>
            <a:chOff x="446647" y="1563326"/>
            <a:chExt cx="5844381" cy="2520927"/>
          </a:xfrm>
        </p:grpSpPr>
        <p:cxnSp>
          <p:nvCxnSpPr>
            <p:cNvPr id="13" name="Connecteur droit avec flèche 19">
              <a:extLst>
                <a:ext uri="{FF2B5EF4-FFF2-40B4-BE49-F238E27FC236}">
                  <a16:creationId xmlns:a16="http://schemas.microsoft.com/office/drawing/2014/main" id="{0648D01F-39A1-4CC9-B526-F42474232D0D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2246647" y="1904639"/>
              <a:ext cx="4044381" cy="2179614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8AC744-461D-4DD4-843B-37E7A7F560CE}"/>
                </a:ext>
              </a:extLst>
            </p:cNvPr>
            <p:cNvSpPr/>
            <p:nvPr/>
          </p:nvSpPr>
          <p:spPr>
            <a:xfrm>
              <a:off x="446647" y="1563326"/>
              <a:ext cx="1800000" cy="68262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Je clique ici pour créer le compte Mon espace santé de mes enfants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8DF426A-4A8C-4177-807D-FD00F1C958F0}"/>
              </a:ext>
            </a:extLst>
          </p:cNvPr>
          <p:cNvSpPr/>
          <p:nvPr/>
        </p:nvSpPr>
        <p:spPr>
          <a:xfrm>
            <a:off x="211112" y="3601524"/>
            <a:ext cx="2217826" cy="68262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50" b="1" dirty="0">
                <a:solidFill>
                  <a:schemeClr val="tx1"/>
                </a:solidFill>
              </a:rPr>
              <a:t>CES PARCOURS NE SONT PAS DETAILLES DANS LE PRESENT PAS A PAS</a:t>
            </a:r>
          </a:p>
        </p:txBody>
      </p:sp>
      <p:sp>
        <p:nvSpPr>
          <p:cNvPr id="17" name="ZoneTexte 14">
            <a:hlinkClick r:id="rId2" action="ppaction://hlinksldjump"/>
            <a:extLst>
              <a:ext uri="{FF2B5EF4-FFF2-40B4-BE49-F238E27FC236}">
                <a16:creationId xmlns:a16="http://schemas.microsoft.com/office/drawing/2014/main" id="{0F23EE09-2634-4FE0-93AA-FDEEE6A91DDC}"/>
              </a:ext>
            </a:extLst>
          </p:cNvPr>
          <p:cNvSpPr txBox="1"/>
          <p:nvPr/>
        </p:nvSpPr>
        <p:spPr>
          <a:xfrm>
            <a:off x="255599" y="4788156"/>
            <a:ext cx="2292120" cy="830997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Je clique ici pour terminer mon parcours 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2553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B7B669-4FCA-44AA-9A03-E9F4B313E05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16</a:t>
            </a:fld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77060C-7EDA-4757-8338-BAB8D92F15D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55AC2E-55F7-40AF-85B7-9FC27394FF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6985000" cy="682625"/>
          </a:xfrm>
        </p:spPr>
        <p:txBody>
          <a:bodyPr/>
          <a:lstStyle/>
          <a:p>
            <a:r>
              <a:rPr lang="fr-FR" dirty="0"/>
              <a:t>S’opposer à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34387359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BC3A98D-4BC5-4A8A-91BB-B7EF62A86DA0}"/>
              </a:ext>
            </a:extLst>
          </p:cNvPr>
          <p:cNvGrpSpPr/>
          <p:nvPr/>
        </p:nvGrpSpPr>
        <p:grpSpPr>
          <a:xfrm>
            <a:off x="2806257" y="1039637"/>
            <a:ext cx="8335538" cy="4867954"/>
            <a:chOff x="2806257" y="1039637"/>
            <a:chExt cx="8335538" cy="4867954"/>
          </a:xfrm>
        </p:grpSpPr>
        <p:pic>
          <p:nvPicPr>
            <p:cNvPr id="7" name="Image 4">
              <a:extLst>
                <a:ext uri="{FF2B5EF4-FFF2-40B4-BE49-F238E27FC236}">
                  <a16:creationId xmlns:a16="http://schemas.microsoft.com/office/drawing/2014/main" id="{31188C76-89C6-4B3B-A88E-E9C643B64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7"/>
              <a:ext cx="8335538" cy="4867954"/>
            </a:xfrm>
            <a:prstGeom prst="rect">
              <a:avLst/>
            </a:prstGeom>
          </p:spPr>
        </p:pic>
        <p:pic>
          <p:nvPicPr>
            <p:cNvPr id="13" name="Image 4">
              <a:hlinkClick r:id="rId3" action="ppaction://hlinksldjump"/>
              <a:extLst>
                <a:ext uri="{FF2B5EF4-FFF2-40B4-BE49-F238E27FC236}">
                  <a16:creationId xmlns:a16="http://schemas.microsoft.com/office/drawing/2014/main" id="{578B93E9-49E2-4C0F-A747-F09EE29C47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870" t="90761" r="70132"/>
            <a:stretch/>
          </p:blipFill>
          <p:spPr>
            <a:xfrm>
              <a:off x="3962399" y="5457824"/>
              <a:ext cx="1333501" cy="449767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2E1E27-ABA4-4DFC-AC2F-FBE0F516D84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17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50E896-0C22-4B0B-BEBC-31748598541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46665A-D031-4411-91E9-C8DD542C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m’oppose à Mon espace santé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EBF2307-9012-4ABB-8A3A-C4913DE37691}"/>
              </a:ext>
            </a:extLst>
          </p:cNvPr>
          <p:cNvGrpSpPr/>
          <p:nvPr/>
        </p:nvGrpSpPr>
        <p:grpSpPr>
          <a:xfrm>
            <a:off x="251619" y="3184866"/>
            <a:ext cx="3696968" cy="1139280"/>
            <a:chOff x="446647" y="1563326"/>
            <a:chExt cx="3696968" cy="1139280"/>
          </a:xfrm>
        </p:grpSpPr>
        <p:cxnSp>
          <p:nvCxnSpPr>
            <p:cNvPr id="9" name="Connecteur droit avec flèche 19">
              <a:extLst>
                <a:ext uri="{FF2B5EF4-FFF2-40B4-BE49-F238E27FC236}">
                  <a16:creationId xmlns:a16="http://schemas.microsoft.com/office/drawing/2014/main" id="{B4DEB070-F055-4047-9FEF-26AF29AAC01B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2246647" y="1905326"/>
              <a:ext cx="1896968" cy="79728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1372957-7A8E-4E9A-9DF1-4C88AABD69C5}"/>
                </a:ext>
              </a:extLst>
            </p:cNvPr>
            <p:cNvSpPr/>
            <p:nvPr/>
          </p:nvSpPr>
          <p:spPr>
            <a:xfrm>
              <a:off x="446647" y="1563326"/>
              <a:ext cx="1800000" cy="684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pour m’opposer à Mon espace santé</a:t>
              </a:r>
            </a:p>
          </p:txBody>
        </p:sp>
      </p:grpSp>
      <p:pic>
        <p:nvPicPr>
          <p:cNvPr id="11" name="Graphic 10" descr="Touchscreen with solid fill">
            <a:extLst>
              <a:ext uri="{FF2B5EF4-FFF2-40B4-BE49-F238E27FC236}">
                <a16:creationId xmlns:a16="http://schemas.microsoft.com/office/drawing/2014/main" id="{976AD019-462D-4BEA-B1FB-D926A9CBD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0088" y="5660198"/>
            <a:ext cx="252000" cy="252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17E7EE3-F581-441B-A263-95A7AD90B62D}"/>
              </a:ext>
            </a:extLst>
          </p:cNvPr>
          <p:cNvGrpSpPr/>
          <p:nvPr/>
        </p:nvGrpSpPr>
        <p:grpSpPr>
          <a:xfrm>
            <a:off x="251619" y="4634109"/>
            <a:ext cx="3696968" cy="977378"/>
            <a:chOff x="446647" y="1563326"/>
            <a:chExt cx="3696968" cy="977378"/>
          </a:xfrm>
        </p:grpSpPr>
        <p:cxnSp>
          <p:nvCxnSpPr>
            <p:cNvPr id="16" name="Connecteur droit avec flèche 19">
              <a:extLst>
                <a:ext uri="{FF2B5EF4-FFF2-40B4-BE49-F238E27FC236}">
                  <a16:creationId xmlns:a16="http://schemas.microsoft.com/office/drawing/2014/main" id="{DD919853-415E-4C3F-ADAE-3E1E67C96F51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46647" y="1815326"/>
              <a:ext cx="1896968" cy="725378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757ADD-D014-4721-88CF-734FB1E8F1A9}"/>
                </a:ext>
              </a:extLst>
            </p:cNvPr>
            <p:cNvSpPr/>
            <p:nvPr/>
          </p:nvSpPr>
          <p:spPr>
            <a:xfrm>
              <a:off x="446647" y="1563326"/>
              <a:ext cx="1800000" cy="504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afin de continuer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584730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BD5250B-EDF9-4F74-AE43-66B616FA294E}"/>
              </a:ext>
            </a:extLst>
          </p:cNvPr>
          <p:cNvGrpSpPr/>
          <p:nvPr/>
        </p:nvGrpSpPr>
        <p:grpSpPr>
          <a:xfrm>
            <a:off x="2806257" y="1039637"/>
            <a:ext cx="8953499" cy="4832090"/>
            <a:chOff x="2806257" y="1039637"/>
            <a:chExt cx="8953499" cy="4832090"/>
          </a:xfrm>
        </p:grpSpPr>
        <p:pic>
          <p:nvPicPr>
            <p:cNvPr id="18" name="Image 12">
              <a:extLst>
                <a:ext uri="{FF2B5EF4-FFF2-40B4-BE49-F238E27FC236}">
                  <a16:creationId xmlns:a16="http://schemas.microsoft.com/office/drawing/2014/main" id="{7DEE9A42-5D1D-4071-847D-5DC4AF491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7"/>
              <a:ext cx="8953499" cy="4832090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19" name="Imag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A843E17A-3311-4A62-9968-B28B6AFAA5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870" t="56741" r="55811" b="33206"/>
            <a:stretch/>
          </p:blipFill>
          <p:spPr>
            <a:xfrm>
              <a:off x="5391150" y="3781425"/>
              <a:ext cx="1371600" cy="48577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2E1E27-ABA4-4DFC-AC2F-FBE0F516D84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18</a:t>
            </a:fld>
            <a:endParaRPr lang="fr-F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50E896-0C22-4B0B-BEBC-31748598541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46665A-D031-4411-91E9-C8DD542C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valide ma décision d’opposition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EBF2307-9012-4ABB-8A3A-C4913DE37691}"/>
              </a:ext>
            </a:extLst>
          </p:cNvPr>
          <p:cNvGrpSpPr/>
          <p:nvPr/>
        </p:nvGrpSpPr>
        <p:grpSpPr>
          <a:xfrm>
            <a:off x="251619" y="2508591"/>
            <a:ext cx="5206206" cy="1272834"/>
            <a:chOff x="446647" y="1563326"/>
            <a:chExt cx="5206206" cy="1272834"/>
          </a:xfrm>
        </p:grpSpPr>
        <p:cxnSp>
          <p:nvCxnSpPr>
            <p:cNvPr id="9" name="Connecteur droit avec flèche 19">
              <a:extLst>
                <a:ext uri="{FF2B5EF4-FFF2-40B4-BE49-F238E27FC236}">
                  <a16:creationId xmlns:a16="http://schemas.microsoft.com/office/drawing/2014/main" id="{B4DEB070-F055-4047-9FEF-26AF29AAC01B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2246647" y="1905326"/>
              <a:ext cx="3406206" cy="930834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1372957-7A8E-4E9A-9DF1-4C88AABD69C5}"/>
                </a:ext>
              </a:extLst>
            </p:cNvPr>
            <p:cNvSpPr/>
            <p:nvPr/>
          </p:nvSpPr>
          <p:spPr>
            <a:xfrm>
              <a:off x="446647" y="1563326"/>
              <a:ext cx="1800000" cy="684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pour valider mon opposition à Mon espace santé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17E7EE3-F581-441B-A263-95A7AD90B62D}"/>
              </a:ext>
            </a:extLst>
          </p:cNvPr>
          <p:cNvGrpSpPr/>
          <p:nvPr/>
        </p:nvGrpSpPr>
        <p:grpSpPr>
          <a:xfrm>
            <a:off x="251619" y="3548259"/>
            <a:ext cx="3696968" cy="824716"/>
            <a:chOff x="446647" y="1563326"/>
            <a:chExt cx="3696968" cy="824716"/>
          </a:xfrm>
        </p:grpSpPr>
        <p:cxnSp>
          <p:nvCxnSpPr>
            <p:cNvPr id="16" name="Connecteur droit avec flèche 19">
              <a:extLst>
                <a:ext uri="{FF2B5EF4-FFF2-40B4-BE49-F238E27FC236}">
                  <a16:creationId xmlns:a16="http://schemas.microsoft.com/office/drawing/2014/main" id="{DD919853-415E-4C3F-ADAE-3E1E67C96F51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46647" y="1975684"/>
              <a:ext cx="1896968" cy="0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757ADD-D014-4721-88CF-734FB1E8F1A9}"/>
                </a:ext>
              </a:extLst>
            </p:cNvPr>
            <p:cNvSpPr/>
            <p:nvPr/>
          </p:nvSpPr>
          <p:spPr>
            <a:xfrm>
              <a:off x="446647" y="1563326"/>
              <a:ext cx="1800000" cy="8247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Je change d’avis ?</a:t>
              </a:r>
              <a:br>
                <a:rPr lang="fr-FR" sz="1200" dirty="0">
                  <a:solidFill>
                    <a:schemeClr val="tx1"/>
                  </a:solidFill>
                </a:rPr>
              </a:br>
              <a:r>
                <a:rPr lang="fr-FR" sz="1200" dirty="0">
                  <a:solidFill>
                    <a:schemeClr val="tx1"/>
                  </a:solidFill>
                </a:rPr>
                <a:t>Je clique ici pour activer Mon espace santé</a:t>
              </a:r>
            </a:p>
          </p:txBody>
        </p:sp>
      </p:grpSp>
      <p:pic>
        <p:nvPicPr>
          <p:cNvPr id="20" name="Graphic 19" descr="Touchscreen with solid fill">
            <a:extLst>
              <a:ext uri="{FF2B5EF4-FFF2-40B4-BE49-F238E27FC236}">
                <a16:creationId xmlns:a16="http://schemas.microsoft.com/office/drawing/2014/main" id="{D7C6104D-6C80-450D-939D-E970440D5F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96913" y="4101431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108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Bullseye with solid fill">
            <a:extLst>
              <a:ext uri="{FF2B5EF4-FFF2-40B4-BE49-F238E27FC236}">
                <a16:creationId xmlns:a16="http://schemas.microsoft.com/office/drawing/2014/main" id="{680A3DDC-8CB9-4D3A-BF84-B50D878C5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2302B3-D42E-48B0-B901-D7608C75B53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948633" y="1914244"/>
            <a:ext cx="8243242" cy="406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kern="1200" dirty="0">
                <a:solidFill>
                  <a:srgbClr val="DF2680"/>
                </a:solidFill>
                <a:latin typeface="+mn-lt"/>
                <a:ea typeface="+mn-ea"/>
                <a:cs typeface="+mn-cs"/>
              </a:rPr>
              <a:t>Ce pas à pas détaille le parcours d’activation ou d’opposition à Mon espace santé pour une personne majeure. </a:t>
            </a:r>
          </a:p>
          <a:p>
            <a:pPr marL="0" indent="0">
              <a:buNone/>
            </a:pPr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Grâce à ce pas à pas je serai en mesure de :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Activer ou m’opposer à Mon espace santé 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Demander la génération d’un nouveau code provisoire nécessaire à l’activation ou opposition en cas de perte</a:t>
            </a:r>
          </a:p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mes coordonnées de contacts (mail / téléphone) suite à l’activation de Mon espace santé</a:t>
            </a:r>
          </a:p>
          <a:p>
            <a:endParaRPr lang="fr-F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6CCD6-B3BD-4942-853E-05FF941B965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80FBBF-0F7D-4420-B17B-EC1AA88D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Bienvenue 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C4CAB8-1CE2-4A5B-A4ED-33BA9852C1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65152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BABA05C-E16B-4258-B9FB-D3351D09D2C2}"/>
              </a:ext>
            </a:extLst>
          </p:cNvPr>
          <p:cNvGrpSpPr/>
          <p:nvPr/>
        </p:nvGrpSpPr>
        <p:grpSpPr>
          <a:xfrm>
            <a:off x="2806257" y="1039638"/>
            <a:ext cx="9220596" cy="4832090"/>
            <a:chOff x="2806257" y="1039638"/>
            <a:chExt cx="9220596" cy="4832090"/>
          </a:xfrm>
        </p:grpSpPr>
        <p:pic>
          <p:nvPicPr>
            <p:cNvPr id="5" name="Image 3">
              <a:extLst>
                <a:ext uri="{FF2B5EF4-FFF2-40B4-BE49-F238E27FC236}">
                  <a16:creationId xmlns:a16="http://schemas.microsoft.com/office/drawing/2014/main" id="{4315D6CA-7C05-43ED-AA4A-AEDF7966E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8"/>
              <a:ext cx="9220596" cy="4832090"/>
            </a:xfrm>
            <a:prstGeom prst="rect">
              <a:avLst/>
            </a:prstGeom>
          </p:spPr>
        </p:pic>
        <p:pic>
          <p:nvPicPr>
            <p:cNvPr id="14" name="Image 3">
              <a:hlinkClick r:id="rId3" action="ppaction://hlinksldjump"/>
              <a:extLst>
                <a:ext uri="{FF2B5EF4-FFF2-40B4-BE49-F238E27FC236}">
                  <a16:creationId xmlns:a16="http://schemas.microsoft.com/office/drawing/2014/main" id="{54D473FB-B58C-4B55-AE8F-C153B20FCD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876" t="63640" r="39325" b="26110"/>
            <a:stretch/>
          </p:blipFill>
          <p:spPr>
            <a:xfrm>
              <a:off x="6667500" y="4114800"/>
              <a:ext cx="1733326" cy="49530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54929B-5E8F-449F-AB4A-B7354B0816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19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55EA2-C767-44DC-A4C4-1CD95B870A0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C968B8-20FC-4044-82C9-E141C52B7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Je télécharge mon attestation d’opposition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413C1E-FDEC-4D31-AA33-39D42C440227}"/>
              </a:ext>
            </a:extLst>
          </p:cNvPr>
          <p:cNvGrpSpPr/>
          <p:nvPr/>
        </p:nvGrpSpPr>
        <p:grpSpPr>
          <a:xfrm>
            <a:off x="251619" y="2508591"/>
            <a:ext cx="6349206" cy="1853859"/>
            <a:chOff x="446647" y="1563326"/>
            <a:chExt cx="6349206" cy="1853859"/>
          </a:xfrm>
        </p:grpSpPr>
        <p:cxnSp>
          <p:nvCxnSpPr>
            <p:cNvPr id="8" name="Connecteur droit avec flèche 19">
              <a:extLst>
                <a:ext uri="{FF2B5EF4-FFF2-40B4-BE49-F238E27FC236}">
                  <a16:creationId xmlns:a16="http://schemas.microsoft.com/office/drawing/2014/main" id="{5D625FC2-F656-4191-BC49-4E6278240053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2246647" y="1905326"/>
              <a:ext cx="4549206" cy="151185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CF14835-91B7-4CB9-AB33-CD523B74E7A6}"/>
                </a:ext>
              </a:extLst>
            </p:cNvPr>
            <p:cNvSpPr/>
            <p:nvPr/>
          </p:nvSpPr>
          <p:spPr>
            <a:xfrm>
              <a:off x="446647" y="1563326"/>
              <a:ext cx="1800000" cy="684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Je clique ici pour télécharger mon justificatif d’opposition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8F6496-BFC6-477D-A888-4B1EB1084AE0}"/>
              </a:ext>
            </a:extLst>
          </p:cNvPr>
          <p:cNvGrpSpPr/>
          <p:nvPr/>
        </p:nvGrpSpPr>
        <p:grpSpPr>
          <a:xfrm>
            <a:off x="255599" y="4732447"/>
            <a:ext cx="3249601" cy="1049227"/>
            <a:chOff x="446647" y="1563325"/>
            <a:chExt cx="3249601" cy="1049227"/>
          </a:xfrm>
        </p:grpSpPr>
        <p:cxnSp>
          <p:nvCxnSpPr>
            <p:cNvPr id="11" name="Connecteur droit avec flèche 19">
              <a:extLst>
                <a:ext uri="{FF2B5EF4-FFF2-40B4-BE49-F238E27FC236}">
                  <a16:creationId xmlns:a16="http://schemas.microsoft.com/office/drawing/2014/main" id="{EC3113EB-E902-43BE-B8AB-1AE2EA03562A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2246647" y="2087939"/>
              <a:ext cx="1449601" cy="324589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AA9DD6-8D16-4FC5-A978-45CB2D3CF8F4}"/>
                </a:ext>
              </a:extLst>
            </p:cNvPr>
            <p:cNvSpPr/>
            <p:nvPr/>
          </p:nvSpPr>
          <p:spPr>
            <a:xfrm>
              <a:off x="446647" y="1563325"/>
              <a:ext cx="1800000" cy="104922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J’ai des enfants mineurs ?</a:t>
              </a:r>
            </a:p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Je peux gérer leur profil et activer ou s’opposer à Mon espace santé</a:t>
              </a:r>
            </a:p>
          </p:txBody>
        </p:sp>
      </p:grpSp>
      <p:pic>
        <p:nvPicPr>
          <p:cNvPr id="13" name="Graphic 12" descr="Touchscreen with solid fill">
            <a:extLst>
              <a:ext uri="{FF2B5EF4-FFF2-40B4-BE49-F238E27FC236}">
                <a16:creationId xmlns:a16="http://schemas.microsoft.com/office/drawing/2014/main" id="{77CC7E46-7F9F-4741-AD32-048CDBF77F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39988" y="446828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90804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2239D0-42B2-4629-9C02-0731FF65CA2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20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2C145-D0CB-4086-B88F-22372914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84EBD1-030A-41F4-B243-62B026BD0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Aperçu du justificatif d’opposition</a:t>
            </a:r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CD22F544-48D1-45AC-A8E4-D2582AE24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037" y="962025"/>
            <a:ext cx="4299907" cy="589597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B2CE5251-446A-40F0-8A6D-B4C7781B3713}"/>
              </a:ext>
            </a:extLst>
          </p:cNvPr>
          <p:cNvSpPr/>
          <p:nvPr/>
        </p:nvSpPr>
        <p:spPr>
          <a:xfrm>
            <a:off x="7755010" y="2903730"/>
            <a:ext cx="3152775" cy="595035"/>
          </a:xfrm>
          <a:prstGeom prst="rect">
            <a:avLst/>
          </a:prstGeom>
          <a:solidFill>
            <a:srgbClr val="2253A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Cliquez ici pour terminer le parcours</a:t>
            </a:r>
          </a:p>
        </p:txBody>
      </p:sp>
    </p:spTree>
    <p:extLst>
      <p:ext uri="{BB962C8B-B14F-4D97-AF65-F5344CB8AC3E}">
        <p14:creationId xmlns:p14="http://schemas.microsoft.com/office/powerpoint/2010/main" val="252823037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21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Modifier ses coordonnées de contact</a:t>
            </a:r>
          </a:p>
        </p:txBody>
      </p:sp>
    </p:spTree>
    <p:extLst>
      <p:ext uri="{BB962C8B-B14F-4D97-AF65-F5344CB8AC3E}">
        <p14:creationId xmlns:p14="http://schemas.microsoft.com/office/powerpoint/2010/main" val="167997089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DDF12B4-0A1F-4CD9-A8BA-13EB026A8265}"/>
              </a:ext>
            </a:extLst>
          </p:cNvPr>
          <p:cNvGrpSpPr/>
          <p:nvPr/>
        </p:nvGrpSpPr>
        <p:grpSpPr>
          <a:xfrm>
            <a:off x="2806257" y="1039636"/>
            <a:ext cx="7803658" cy="4767485"/>
            <a:chOff x="2806257" y="1039636"/>
            <a:chExt cx="7803658" cy="4767485"/>
          </a:xfrm>
        </p:grpSpPr>
        <p:pic>
          <p:nvPicPr>
            <p:cNvPr id="31" name="Image 8">
              <a:extLst>
                <a:ext uri="{FF2B5EF4-FFF2-40B4-BE49-F238E27FC236}">
                  <a16:creationId xmlns:a16="http://schemas.microsoft.com/office/drawing/2014/main" id="{57156984-81EE-442D-ABFC-CAAD8A531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6"/>
              <a:ext cx="7803658" cy="4767485"/>
            </a:xfrm>
            <a:prstGeom prst="rect">
              <a:avLst/>
            </a:prstGeom>
          </p:spPr>
        </p:pic>
        <p:pic>
          <p:nvPicPr>
            <p:cNvPr id="28" name="Image 8">
              <a:hlinkClick r:id="rId3" action="ppaction://hlinksldjump"/>
              <a:extLst>
                <a:ext uri="{FF2B5EF4-FFF2-40B4-BE49-F238E27FC236}">
                  <a16:creationId xmlns:a16="http://schemas.microsoft.com/office/drawing/2014/main" id="{1E8E3845-15A6-4166-9A57-AD45797F3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887" t="82484" r="51374" b="5194"/>
            <a:stretch/>
          </p:blipFill>
          <p:spPr>
            <a:xfrm>
              <a:off x="5216549" y="4972054"/>
              <a:ext cx="1384276" cy="587431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22</a:t>
            </a:fld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6930-4985-4AB5-9CD0-B89DD8C12E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9CE059-B6EA-496F-B74E-0C346522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6" y="254880"/>
            <a:ext cx="11592085" cy="682625"/>
          </a:xfrm>
        </p:spPr>
        <p:txBody>
          <a:bodyPr>
            <a:normAutofit/>
          </a:bodyPr>
          <a:lstStyle/>
          <a:p>
            <a:r>
              <a:rPr lang="fr-FR" dirty="0"/>
              <a:t>Je modifie mon adresse email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48645-4A53-402E-A655-44C57B49640C}"/>
              </a:ext>
            </a:extLst>
          </p:cNvPr>
          <p:cNvGrpSpPr/>
          <p:nvPr/>
        </p:nvGrpSpPr>
        <p:grpSpPr>
          <a:xfrm>
            <a:off x="251619" y="3095198"/>
            <a:ext cx="3425031" cy="609703"/>
            <a:chOff x="446647" y="1563326"/>
            <a:chExt cx="3425031" cy="609703"/>
          </a:xfrm>
        </p:grpSpPr>
        <p:cxnSp>
          <p:nvCxnSpPr>
            <p:cNvPr id="16" name="Connecteur droit avec flèche 19">
              <a:extLst>
                <a:ext uri="{FF2B5EF4-FFF2-40B4-BE49-F238E27FC236}">
                  <a16:creationId xmlns:a16="http://schemas.microsoft.com/office/drawing/2014/main" id="{E63930F7-BB25-4BCD-BD00-9D146E074A37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46647" y="1833326"/>
              <a:ext cx="1625031" cy="339703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CD2E1E-EC48-4FA2-AF91-C37F4385EA1C}"/>
                </a:ext>
              </a:extLst>
            </p:cNvPr>
            <p:cNvSpPr/>
            <p:nvPr/>
          </p:nvSpPr>
          <p:spPr>
            <a:xfrm>
              <a:off x="446647" y="1563326"/>
              <a:ext cx="1800000" cy="540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renseigne mon adresse email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51276A-770E-4C2F-B798-16F17B775DC3}"/>
              </a:ext>
            </a:extLst>
          </p:cNvPr>
          <p:cNvGrpSpPr/>
          <p:nvPr/>
        </p:nvGrpSpPr>
        <p:grpSpPr>
          <a:xfrm>
            <a:off x="255786" y="4159525"/>
            <a:ext cx="5049311" cy="812529"/>
            <a:chOff x="446647" y="1563326"/>
            <a:chExt cx="5049311" cy="812529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C06260F0-4595-4867-ACD5-696BC538988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2246647" y="1833326"/>
              <a:ext cx="3249311" cy="54252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B91DED-E815-4EED-8A4D-2CD64692886B}"/>
                </a:ext>
              </a:extLst>
            </p:cNvPr>
            <p:cNvSpPr/>
            <p:nvPr/>
          </p:nvSpPr>
          <p:spPr>
            <a:xfrm>
              <a:off x="446647" y="1563326"/>
              <a:ext cx="1800000" cy="540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clique ici pour continuer</a:t>
              </a:r>
            </a:p>
          </p:txBody>
        </p:sp>
      </p:grpSp>
      <p:pic>
        <p:nvPicPr>
          <p:cNvPr id="27" name="Graphic 26" descr="Touchscreen with solid fill">
            <a:extLst>
              <a:ext uri="{FF2B5EF4-FFF2-40B4-BE49-F238E27FC236}">
                <a16:creationId xmlns:a16="http://schemas.microsoft.com/office/drawing/2014/main" id="{5805C3CE-5050-4486-8F33-FCD7CBE67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00092" y="530748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809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DE808600-091E-465B-9AEB-32A662A1625F}"/>
              </a:ext>
            </a:extLst>
          </p:cNvPr>
          <p:cNvGrpSpPr/>
          <p:nvPr/>
        </p:nvGrpSpPr>
        <p:grpSpPr>
          <a:xfrm>
            <a:off x="2806257" y="1039636"/>
            <a:ext cx="7321931" cy="4779678"/>
            <a:chOff x="2806257" y="1039636"/>
            <a:chExt cx="7321931" cy="47796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C9D7C97-DABB-4347-8CFB-701817362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6"/>
              <a:ext cx="7321931" cy="4779678"/>
            </a:xfrm>
            <a:prstGeom prst="rect">
              <a:avLst/>
            </a:prstGeom>
          </p:spPr>
        </p:pic>
        <p:pic>
          <p:nvPicPr>
            <p:cNvPr id="46" name="Picture 45">
              <a:hlinkClick r:id="rId3" action="ppaction://hlinksldjump"/>
              <a:extLst>
                <a:ext uri="{FF2B5EF4-FFF2-40B4-BE49-F238E27FC236}">
                  <a16:creationId xmlns:a16="http://schemas.microsoft.com/office/drawing/2014/main" id="{F7D8888F-E54C-4B96-B3DA-C5710A1F7B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174" t="76571" r="43730" b="12364"/>
            <a:stretch/>
          </p:blipFill>
          <p:spPr>
            <a:xfrm>
              <a:off x="5454870" y="4699524"/>
              <a:ext cx="1471448" cy="528885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23</a:t>
            </a:fld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6930-4985-4AB5-9CD0-B89DD8C12E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9CE059-B6EA-496F-B74E-0C346522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6" y="254880"/>
            <a:ext cx="11592085" cy="682625"/>
          </a:xfrm>
        </p:spPr>
        <p:txBody>
          <a:bodyPr>
            <a:normAutofit/>
          </a:bodyPr>
          <a:lstStyle/>
          <a:p>
            <a:r>
              <a:rPr lang="fr-FR" dirty="0"/>
              <a:t>Je valide mon adresse email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907CEB-A192-4422-92C3-E0E9952EF5C1}"/>
              </a:ext>
            </a:extLst>
          </p:cNvPr>
          <p:cNvGrpSpPr/>
          <p:nvPr/>
        </p:nvGrpSpPr>
        <p:grpSpPr>
          <a:xfrm>
            <a:off x="251619" y="2877207"/>
            <a:ext cx="3713409" cy="757991"/>
            <a:chOff x="446647" y="1345335"/>
            <a:chExt cx="3713409" cy="757991"/>
          </a:xfrm>
        </p:grpSpPr>
        <p:cxnSp>
          <p:nvCxnSpPr>
            <p:cNvPr id="38" name="Connecteur droit avec flèche 19">
              <a:extLst>
                <a:ext uri="{FF2B5EF4-FFF2-40B4-BE49-F238E27FC236}">
                  <a16:creationId xmlns:a16="http://schemas.microsoft.com/office/drawing/2014/main" id="{E8925A4A-4279-4781-A7FA-64AADB046FB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2246647" y="1724331"/>
              <a:ext cx="1913409" cy="35222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8661FC-A0C7-4D7C-8745-449BB522D20B}"/>
                </a:ext>
              </a:extLst>
            </p:cNvPr>
            <p:cNvSpPr/>
            <p:nvPr/>
          </p:nvSpPr>
          <p:spPr>
            <a:xfrm>
              <a:off x="446647" y="1345335"/>
              <a:ext cx="1800000" cy="75799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saisis le code à usage unique envoyé à l’adresse mail que j’ai renseignée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33652E3-2526-4DF8-AFB6-D92A47C53286}"/>
              </a:ext>
            </a:extLst>
          </p:cNvPr>
          <p:cNvGrpSpPr/>
          <p:nvPr/>
        </p:nvGrpSpPr>
        <p:grpSpPr>
          <a:xfrm>
            <a:off x="255786" y="4159525"/>
            <a:ext cx="5199083" cy="642131"/>
            <a:chOff x="446647" y="1563326"/>
            <a:chExt cx="5199083" cy="642131"/>
          </a:xfrm>
        </p:grpSpPr>
        <p:cxnSp>
          <p:nvCxnSpPr>
            <p:cNvPr id="41" name="Connecteur droit avec flèche 19">
              <a:extLst>
                <a:ext uri="{FF2B5EF4-FFF2-40B4-BE49-F238E27FC236}">
                  <a16:creationId xmlns:a16="http://schemas.microsoft.com/office/drawing/2014/main" id="{65F2E336-701F-4A16-AB56-4E390E509307}"/>
                </a:ext>
              </a:extLst>
            </p:cNvPr>
            <p:cNvCxnSpPr>
              <a:cxnSpLocks/>
              <a:stCxn id="42" idx="3"/>
            </p:cNvCxnSpPr>
            <p:nvPr/>
          </p:nvCxnSpPr>
          <p:spPr>
            <a:xfrm>
              <a:off x="2246647" y="1833326"/>
              <a:ext cx="3399083" cy="372131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0CE3B05-2845-4D82-9126-07CC5B58D57C}"/>
                </a:ext>
              </a:extLst>
            </p:cNvPr>
            <p:cNvSpPr/>
            <p:nvPr/>
          </p:nvSpPr>
          <p:spPr>
            <a:xfrm>
              <a:off x="446647" y="1563326"/>
              <a:ext cx="1800000" cy="540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clique ici pour continuer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6484F4D2-B84F-49D7-8CEA-1AACDADE5749}"/>
              </a:ext>
            </a:extLst>
          </p:cNvPr>
          <p:cNvSpPr/>
          <p:nvPr/>
        </p:nvSpPr>
        <p:spPr>
          <a:xfrm>
            <a:off x="263812" y="3704928"/>
            <a:ext cx="1800000" cy="1820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900" dirty="0">
                <a:solidFill>
                  <a:schemeClr val="tx1"/>
                </a:solidFill>
              </a:rPr>
              <a:t>Penser à vérifier les spams.</a:t>
            </a:r>
          </a:p>
        </p:txBody>
      </p:sp>
      <p:pic>
        <p:nvPicPr>
          <p:cNvPr id="45" name="Graphic 44" descr="Touchscreen with solid fill">
            <a:extLst>
              <a:ext uri="{FF2B5EF4-FFF2-40B4-BE49-F238E27FC236}">
                <a16:creationId xmlns:a16="http://schemas.microsoft.com/office/drawing/2014/main" id="{8EB5B4A1-5565-48BD-A2B1-81DAEB951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70582" y="497640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40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CA04567-23A9-435B-8FB5-C272ADD48E78}"/>
              </a:ext>
            </a:extLst>
          </p:cNvPr>
          <p:cNvGrpSpPr/>
          <p:nvPr/>
        </p:nvGrpSpPr>
        <p:grpSpPr>
          <a:xfrm>
            <a:off x="2806257" y="1039636"/>
            <a:ext cx="7350256" cy="4767485"/>
            <a:chOff x="2806257" y="1039636"/>
            <a:chExt cx="7350256" cy="4767485"/>
          </a:xfrm>
        </p:grpSpPr>
        <p:pic>
          <p:nvPicPr>
            <p:cNvPr id="18" name="Image 2">
              <a:extLst>
                <a:ext uri="{FF2B5EF4-FFF2-40B4-BE49-F238E27FC236}">
                  <a16:creationId xmlns:a16="http://schemas.microsoft.com/office/drawing/2014/main" id="{58F2C604-874D-417B-9B0A-6C33EF8ED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6"/>
              <a:ext cx="7350256" cy="4767485"/>
            </a:xfrm>
            <a:prstGeom prst="rect">
              <a:avLst/>
            </a:prstGeom>
          </p:spPr>
        </p:pic>
        <p:pic>
          <p:nvPicPr>
            <p:cNvPr id="20" name="Imag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8FF8D8C4-0D2C-4C56-B768-6AAB5E4D0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177" t="87330" r="53716"/>
            <a:stretch/>
          </p:blipFill>
          <p:spPr>
            <a:xfrm>
              <a:off x="5024387" y="5203060"/>
              <a:ext cx="1183908" cy="604061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24</a:t>
            </a:fld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6930-4985-4AB5-9CD0-B89DD8C12E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9CE059-B6EA-496F-B74E-0C346522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6" y="254880"/>
            <a:ext cx="11592085" cy="682625"/>
          </a:xfrm>
        </p:spPr>
        <p:txBody>
          <a:bodyPr>
            <a:normAutofit/>
          </a:bodyPr>
          <a:lstStyle/>
          <a:p>
            <a:r>
              <a:rPr lang="fr-FR" dirty="0"/>
              <a:t>Je modifie mon numéro de téléphone mobile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48645-4A53-402E-A655-44C57B49640C}"/>
              </a:ext>
            </a:extLst>
          </p:cNvPr>
          <p:cNvGrpSpPr/>
          <p:nvPr/>
        </p:nvGrpSpPr>
        <p:grpSpPr>
          <a:xfrm>
            <a:off x="251619" y="3287704"/>
            <a:ext cx="3425031" cy="684000"/>
            <a:chOff x="446647" y="1563326"/>
            <a:chExt cx="3425031" cy="684000"/>
          </a:xfrm>
        </p:grpSpPr>
        <p:cxnSp>
          <p:nvCxnSpPr>
            <p:cNvPr id="16" name="Connecteur droit avec flèche 19">
              <a:extLst>
                <a:ext uri="{FF2B5EF4-FFF2-40B4-BE49-F238E27FC236}">
                  <a16:creationId xmlns:a16="http://schemas.microsoft.com/office/drawing/2014/main" id="{E63930F7-BB25-4BCD-BD00-9D146E074A37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46647" y="1905326"/>
              <a:ext cx="1625031" cy="267703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CD2E1E-EC48-4FA2-AF91-C37F4385EA1C}"/>
                </a:ext>
              </a:extLst>
            </p:cNvPr>
            <p:cNvSpPr/>
            <p:nvPr/>
          </p:nvSpPr>
          <p:spPr>
            <a:xfrm>
              <a:off x="446647" y="1563326"/>
              <a:ext cx="1800000" cy="684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renseigne mon numéro de téléphone mobile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51276A-770E-4C2F-B798-16F17B775DC3}"/>
              </a:ext>
            </a:extLst>
          </p:cNvPr>
          <p:cNvGrpSpPr/>
          <p:nvPr/>
        </p:nvGrpSpPr>
        <p:grpSpPr>
          <a:xfrm>
            <a:off x="255786" y="4390531"/>
            <a:ext cx="5049311" cy="812529"/>
            <a:chOff x="446647" y="1563326"/>
            <a:chExt cx="5049311" cy="812529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C06260F0-4595-4867-ACD5-696BC5389885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2246647" y="1833326"/>
              <a:ext cx="3249311" cy="54252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B91DED-E815-4EED-8A4D-2CD64692886B}"/>
                </a:ext>
              </a:extLst>
            </p:cNvPr>
            <p:cNvSpPr/>
            <p:nvPr/>
          </p:nvSpPr>
          <p:spPr>
            <a:xfrm>
              <a:off x="446647" y="1563326"/>
              <a:ext cx="1800000" cy="540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clique ici pour continuer</a:t>
              </a:r>
            </a:p>
          </p:txBody>
        </p:sp>
      </p:grpSp>
      <p:pic>
        <p:nvPicPr>
          <p:cNvPr id="27" name="Graphic 26" descr="Touchscreen with solid fill">
            <a:extLst>
              <a:ext uri="{FF2B5EF4-FFF2-40B4-BE49-F238E27FC236}">
                <a16:creationId xmlns:a16="http://schemas.microsoft.com/office/drawing/2014/main" id="{5805C3CE-5050-4486-8F33-FCD7CBE67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44000" y="5555121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1323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E73AD1-521C-4572-BA12-1D6C2CA03B9D}"/>
              </a:ext>
            </a:extLst>
          </p:cNvPr>
          <p:cNvGrpSpPr/>
          <p:nvPr/>
        </p:nvGrpSpPr>
        <p:grpSpPr>
          <a:xfrm>
            <a:off x="2806257" y="1039636"/>
            <a:ext cx="7705499" cy="4778728"/>
            <a:chOff x="2806257" y="1039636"/>
            <a:chExt cx="7705499" cy="4778728"/>
          </a:xfrm>
        </p:grpSpPr>
        <p:pic>
          <p:nvPicPr>
            <p:cNvPr id="14" name="Image 3">
              <a:extLst>
                <a:ext uri="{FF2B5EF4-FFF2-40B4-BE49-F238E27FC236}">
                  <a16:creationId xmlns:a16="http://schemas.microsoft.com/office/drawing/2014/main" id="{66AEACF5-8E31-4964-8749-CE5FBC00F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7" y="1039636"/>
              <a:ext cx="7705499" cy="4778728"/>
            </a:xfrm>
            <a:prstGeom prst="rect">
              <a:avLst/>
            </a:prstGeom>
          </p:spPr>
        </p:pic>
        <p:pic>
          <p:nvPicPr>
            <p:cNvPr id="15" name="Image 3">
              <a:hlinkClick r:id="rId3" action="ppaction://hlinksldjump"/>
              <a:extLst>
                <a:ext uri="{FF2B5EF4-FFF2-40B4-BE49-F238E27FC236}">
                  <a16:creationId xmlns:a16="http://schemas.microsoft.com/office/drawing/2014/main" id="{FFC530A7-D7AA-40CE-8F9E-3D8686E04A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08" t="72912" r="48105" b="17622"/>
            <a:stretch/>
          </p:blipFill>
          <p:spPr>
            <a:xfrm>
              <a:off x="5380522" y="4523874"/>
              <a:ext cx="1424539" cy="452387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25</a:t>
            </a:fld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6930-4985-4AB5-9CD0-B89DD8C12E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9CE059-B6EA-496F-B74E-0C346522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6" y="254880"/>
            <a:ext cx="11592085" cy="682625"/>
          </a:xfrm>
        </p:spPr>
        <p:txBody>
          <a:bodyPr>
            <a:normAutofit/>
          </a:bodyPr>
          <a:lstStyle/>
          <a:p>
            <a:r>
              <a:rPr lang="fr-FR" dirty="0"/>
              <a:t>Je valide mon adresse email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907CEB-A192-4422-92C3-E0E9952EF5C1}"/>
              </a:ext>
            </a:extLst>
          </p:cNvPr>
          <p:cNvGrpSpPr/>
          <p:nvPr/>
        </p:nvGrpSpPr>
        <p:grpSpPr>
          <a:xfrm>
            <a:off x="251619" y="2877207"/>
            <a:ext cx="3713409" cy="757991"/>
            <a:chOff x="446647" y="1345335"/>
            <a:chExt cx="3713409" cy="757991"/>
          </a:xfrm>
        </p:grpSpPr>
        <p:cxnSp>
          <p:nvCxnSpPr>
            <p:cNvPr id="38" name="Connecteur droit avec flèche 19">
              <a:extLst>
                <a:ext uri="{FF2B5EF4-FFF2-40B4-BE49-F238E27FC236}">
                  <a16:creationId xmlns:a16="http://schemas.microsoft.com/office/drawing/2014/main" id="{E8925A4A-4279-4781-A7FA-64AADB046FB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2246647" y="1724331"/>
              <a:ext cx="1913409" cy="35222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8661FC-A0C7-4D7C-8745-449BB522D20B}"/>
                </a:ext>
              </a:extLst>
            </p:cNvPr>
            <p:cNvSpPr/>
            <p:nvPr/>
          </p:nvSpPr>
          <p:spPr>
            <a:xfrm>
              <a:off x="446647" y="1345335"/>
              <a:ext cx="1800000" cy="757991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saisis le code à usage unique envoyé au numéro que j’ai renseigné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33652E3-2526-4DF8-AFB6-D92A47C53286}"/>
              </a:ext>
            </a:extLst>
          </p:cNvPr>
          <p:cNvGrpSpPr/>
          <p:nvPr/>
        </p:nvGrpSpPr>
        <p:grpSpPr>
          <a:xfrm>
            <a:off x="255786" y="4159525"/>
            <a:ext cx="5199083" cy="642131"/>
            <a:chOff x="446647" y="1563326"/>
            <a:chExt cx="5199083" cy="642131"/>
          </a:xfrm>
        </p:grpSpPr>
        <p:cxnSp>
          <p:nvCxnSpPr>
            <p:cNvPr id="41" name="Connecteur droit avec flèche 19">
              <a:extLst>
                <a:ext uri="{FF2B5EF4-FFF2-40B4-BE49-F238E27FC236}">
                  <a16:creationId xmlns:a16="http://schemas.microsoft.com/office/drawing/2014/main" id="{65F2E336-701F-4A16-AB56-4E390E509307}"/>
                </a:ext>
              </a:extLst>
            </p:cNvPr>
            <p:cNvCxnSpPr>
              <a:cxnSpLocks/>
              <a:stCxn id="42" idx="3"/>
            </p:cNvCxnSpPr>
            <p:nvPr/>
          </p:nvCxnSpPr>
          <p:spPr>
            <a:xfrm>
              <a:off x="2246647" y="1833326"/>
              <a:ext cx="3399083" cy="372131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0CE3B05-2845-4D82-9126-07CC5B58D57C}"/>
                </a:ext>
              </a:extLst>
            </p:cNvPr>
            <p:cNvSpPr/>
            <p:nvPr/>
          </p:nvSpPr>
          <p:spPr>
            <a:xfrm>
              <a:off x="446647" y="1563326"/>
              <a:ext cx="1800000" cy="540000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clique ici pour continuer</a:t>
              </a:r>
            </a:p>
          </p:txBody>
        </p:sp>
      </p:grpSp>
      <p:pic>
        <p:nvPicPr>
          <p:cNvPr id="45" name="Graphic 44" descr="Touchscreen with solid fill">
            <a:extLst>
              <a:ext uri="{FF2B5EF4-FFF2-40B4-BE49-F238E27FC236}">
                <a16:creationId xmlns:a16="http://schemas.microsoft.com/office/drawing/2014/main" id="{8EB5B4A1-5565-48BD-A2B1-81DAEB951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44582" y="480165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5674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26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Générer un nouveau code provisoire</a:t>
            </a:r>
          </a:p>
        </p:txBody>
      </p:sp>
    </p:spTree>
    <p:extLst>
      <p:ext uri="{BB962C8B-B14F-4D97-AF65-F5344CB8AC3E}">
        <p14:creationId xmlns:p14="http://schemas.microsoft.com/office/powerpoint/2010/main" val="58524500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18981E7-8CEF-4B67-83E2-58D720CBD5D5}"/>
              </a:ext>
            </a:extLst>
          </p:cNvPr>
          <p:cNvGrpSpPr/>
          <p:nvPr/>
        </p:nvGrpSpPr>
        <p:grpSpPr>
          <a:xfrm>
            <a:off x="2806255" y="1039638"/>
            <a:ext cx="7317293" cy="5332471"/>
            <a:chOff x="2806255" y="1039638"/>
            <a:chExt cx="7317293" cy="53324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1014122-3B25-4E98-9B59-13FD9CB4F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5" y="1039638"/>
              <a:ext cx="7317293" cy="5332471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26" name="Picture 25">
              <a:hlinkClick r:id="rId3" action="ppaction://hlinksldjump"/>
              <a:extLst>
                <a:ext uri="{FF2B5EF4-FFF2-40B4-BE49-F238E27FC236}">
                  <a16:creationId xmlns:a16="http://schemas.microsoft.com/office/drawing/2014/main" id="{38039BFD-60BA-4B15-BE42-355C441E9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705" t="91898" r="65845" b="3376"/>
            <a:stretch/>
          </p:blipFill>
          <p:spPr>
            <a:xfrm>
              <a:off x="4321291" y="5940076"/>
              <a:ext cx="984134" cy="25200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27</a:t>
            </a:fld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49238F-8E94-4C20-A882-496276EAF9D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9F0EAE5-B5AD-4D90-9E70-48931207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7" y="254880"/>
            <a:ext cx="6985000" cy="682625"/>
          </a:xfrm>
        </p:spPr>
        <p:txBody>
          <a:bodyPr>
            <a:normAutofit fontScale="90000"/>
          </a:bodyPr>
          <a:lstStyle/>
          <a:p>
            <a:r>
              <a:rPr lang="fr-FR" dirty="0"/>
              <a:t>Je génère un nouveau code provisoire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4876FFA-7C65-4FA1-823A-BD77685F19A1}"/>
              </a:ext>
            </a:extLst>
          </p:cNvPr>
          <p:cNvGrpSpPr/>
          <p:nvPr/>
        </p:nvGrpSpPr>
        <p:grpSpPr>
          <a:xfrm>
            <a:off x="446647" y="4585092"/>
            <a:ext cx="3095999" cy="737564"/>
            <a:chOff x="487150" y="4771903"/>
            <a:chExt cx="3095999" cy="7375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4C0D9D-7352-4A09-BD50-4B91D2E2ED63}"/>
                </a:ext>
              </a:extLst>
            </p:cNvPr>
            <p:cNvSpPr/>
            <p:nvPr/>
          </p:nvSpPr>
          <p:spPr>
            <a:xfrm>
              <a:off x="487150" y="4771903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4. Je renseigne mon n° de série de carte Vitale</a:t>
              </a:r>
            </a:p>
          </p:txBody>
        </p:sp>
        <p:cxnSp>
          <p:nvCxnSpPr>
            <p:cNvPr id="21" name="Connecteur droit avec flèche 64">
              <a:extLst>
                <a:ext uri="{FF2B5EF4-FFF2-40B4-BE49-F238E27FC236}">
                  <a16:creationId xmlns:a16="http://schemas.microsoft.com/office/drawing/2014/main" id="{FB04EA71-D827-4E12-911E-1682CBB723C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87149" y="5017758"/>
              <a:ext cx="1296000" cy="491709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76C553-C79F-49E9-B223-1C5377C26D9C}"/>
              </a:ext>
            </a:extLst>
          </p:cNvPr>
          <p:cNvGrpSpPr/>
          <p:nvPr/>
        </p:nvGrpSpPr>
        <p:grpSpPr>
          <a:xfrm>
            <a:off x="446647" y="1516505"/>
            <a:ext cx="3203999" cy="903928"/>
            <a:chOff x="446647" y="1408352"/>
            <a:chExt cx="3203999" cy="903928"/>
          </a:xfrm>
        </p:grpSpPr>
        <p:cxnSp>
          <p:nvCxnSpPr>
            <p:cNvPr id="22" name="Connecteur droit avec flèche 19">
              <a:extLst>
                <a:ext uri="{FF2B5EF4-FFF2-40B4-BE49-F238E27FC236}">
                  <a16:creationId xmlns:a16="http://schemas.microsoft.com/office/drawing/2014/main" id="{D178725D-159D-4D0D-9350-11B999CAF906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>
              <a:off x="2246646" y="1740690"/>
              <a:ext cx="1404000" cy="57159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5318F82-9FC1-4780-8987-E8510D8BAF4B}"/>
                </a:ext>
              </a:extLst>
            </p:cNvPr>
            <p:cNvSpPr/>
            <p:nvPr/>
          </p:nvSpPr>
          <p:spPr>
            <a:xfrm>
              <a:off x="446647" y="1408352"/>
              <a:ext cx="1800000" cy="664675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1. Je renseigne mon numéro de sécurité sociale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D6C2EF-D88B-4D6A-95B4-200880B6D080}"/>
              </a:ext>
            </a:extLst>
          </p:cNvPr>
          <p:cNvGrpSpPr/>
          <p:nvPr/>
        </p:nvGrpSpPr>
        <p:grpSpPr>
          <a:xfrm>
            <a:off x="446647" y="2680307"/>
            <a:ext cx="3131999" cy="748693"/>
            <a:chOff x="446647" y="3171919"/>
            <a:chExt cx="3131999" cy="748693"/>
          </a:xfrm>
        </p:grpSpPr>
        <p:cxnSp>
          <p:nvCxnSpPr>
            <p:cNvPr id="25" name="Connecteur droit avec flèche 19">
              <a:extLst>
                <a:ext uri="{FF2B5EF4-FFF2-40B4-BE49-F238E27FC236}">
                  <a16:creationId xmlns:a16="http://schemas.microsoft.com/office/drawing/2014/main" id="{5C0263D2-1A59-4397-8725-0AE04D1406F3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>
              <a:off x="2246646" y="3417774"/>
              <a:ext cx="1332000" cy="502838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6C0FCB6-0669-456A-9DCE-04791103CF55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2. Je renseigne ma date de naissance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847F34C-AB33-4415-8255-D4DDDD7F07B0}"/>
              </a:ext>
            </a:extLst>
          </p:cNvPr>
          <p:cNvGrpSpPr/>
          <p:nvPr/>
        </p:nvGrpSpPr>
        <p:grpSpPr>
          <a:xfrm>
            <a:off x="446647" y="5299912"/>
            <a:ext cx="3874643" cy="640164"/>
            <a:chOff x="487150" y="5467059"/>
            <a:chExt cx="3874643" cy="6401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6103EC3-1713-49E5-9FD8-103E827E4CE9}"/>
                </a:ext>
              </a:extLst>
            </p:cNvPr>
            <p:cNvSpPr/>
            <p:nvPr/>
          </p:nvSpPr>
          <p:spPr>
            <a:xfrm>
              <a:off x="487150" y="5467059"/>
              <a:ext cx="1800000" cy="417053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5. Je clique ici afin de continuer</a:t>
              </a:r>
            </a:p>
          </p:txBody>
        </p:sp>
        <p:cxnSp>
          <p:nvCxnSpPr>
            <p:cNvPr id="46" name="Connecteur droit avec flèche 64">
              <a:extLst>
                <a:ext uri="{FF2B5EF4-FFF2-40B4-BE49-F238E27FC236}">
                  <a16:creationId xmlns:a16="http://schemas.microsoft.com/office/drawing/2014/main" id="{B7CB39F3-A307-4B5E-9B21-8B7D8098F38F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2287150" y="5675586"/>
              <a:ext cx="2074643" cy="431637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173722-8B46-4C3D-9441-38AAE798A69F}"/>
              </a:ext>
            </a:extLst>
          </p:cNvPr>
          <p:cNvGrpSpPr/>
          <p:nvPr/>
        </p:nvGrpSpPr>
        <p:grpSpPr>
          <a:xfrm>
            <a:off x="446647" y="3929338"/>
            <a:ext cx="3131999" cy="491709"/>
            <a:chOff x="446647" y="3171919"/>
            <a:chExt cx="3131999" cy="491709"/>
          </a:xfrm>
        </p:grpSpPr>
        <p:cxnSp>
          <p:nvCxnSpPr>
            <p:cNvPr id="59" name="Connecteur droit avec flèche 19">
              <a:extLst>
                <a:ext uri="{FF2B5EF4-FFF2-40B4-BE49-F238E27FC236}">
                  <a16:creationId xmlns:a16="http://schemas.microsoft.com/office/drawing/2014/main" id="{C6F00D6A-62B6-4CB9-8668-3DB2459B01BC}"/>
                </a:ext>
              </a:extLst>
            </p:cNvPr>
            <p:cNvCxnSpPr>
              <a:cxnSpLocks/>
              <a:stCxn id="60" idx="3"/>
            </p:cNvCxnSpPr>
            <p:nvPr/>
          </p:nvCxnSpPr>
          <p:spPr>
            <a:xfrm>
              <a:off x="2246646" y="3417774"/>
              <a:ext cx="1332000" cy="0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4A605BE-2238-4345-A477-894236BD6863}"/>
                </a:ext>
              </a:extLst>
            </p:cNvPr>
            <p:cNvSpPr/>
            <p:nvPr/>
          </p:nvSpPr>
          <p:spPr>
            <a:xfrm>
              <a:off x="446647" y="3171919"/>
              <a:ext cx="1800000" cy="491709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3. Je sélectionne mon type de carte Vitale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4084AE4-DACE-4020-B0CE-F860952D1580}"/>
              </a:ext>
            </a:extLst>
          </p:cNvPr>
          <p:cNvSpPr/>
          <p:nvPr/>
        </p:nvSpPr>
        <p:spPr>
          <a:xfrm>
            <a:off x="429214" y="3205751"/>
            <a:ext cx="1800000" cy="4917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900" dirty="0">
                <a:solidFill>
                  <a:schemeClr val="tx1"/>
                </a:solidFill>
              </a:rPr>
              <a:t>J’effectue la démarche pour mon enfant : je saisie sa date de naissance</a:t>
            </a:r>
          </a:p>
        </p:txBody>
      </p:sp>
      <p:pic>
        <p:nvPicPr>
          <p:cNvPr id="24" name="Graphic 23" descr="Touchscreen with solid fill">
            <a:extLst>
              <a:ext uri="{FF2B5EF4-FFF2-40B4-BE49-F238E27FC236}">
                <a16:creationId xmlns:a16="http://schemas.microsoft.com/office/drawing/2014/main" id="{29EDB435-1483-429D-B0E4-56703FCA55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4214" y="6015903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206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FFF439E7-62E7-4B31-8EFE-312171F60E51}"/>
              </a:ext>
            </a:extLst>
          </p:cNvPr>
          <p:cNvGrpSpPr/>
          <p:nvPr/>
        </p:nvGrpSpPr>
        <p:grpSpPr>
          <a:xfrm>
            <a:off x="2806255" y="1039638"/>
            <a:ext cx="7317293" cy="5332471"/>
            <a:chOff x="2806255" y="1039638"/>
            <a:chExt cx="7317293" cy="5332471"/>
          </a:xfrm>
        </p:grpSpPr>
        <p:pic>
          <p:nvPicPr>
            <p:cNvPr id="40" name="Image 2">
              <a:extLst>
                <a:ext uri="{FF2B5EF4-FFF2-40B4-BE49-F238E27FC236}">
                  <a16:creationId xmlns:a16="http://schemas.microsoft.com/office/drawing/2014/main" id="{F46EFAEE-E83C-4920-804B-040FB34EB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255" y="1039638"/>
              <a:ext cx="7317293" cy="5332471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pic>
          <p:nvPicPr>
            <p:cNvPr id="38" name="Image 2">
              <a:extLst>
                <a:ext uri="{FF2B5EF4-FFF2-40B4-BE49-F238E27FC236}">
                  <a16:creationId xmlns:a16="http://schemas.microsoft.com/office/drawing/2014/main" id="{1E5E4401-33C9-4639-934D-658E66FBF0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881" t="71703" r="68634" b="18988"/>
            <a:stretch/>
          </p:blipFill>
          <p:spPr>
            <a:xfrm>
              <a:off x="3821988" y="4863204"/>
              <a:ext cx="1279402" cy="49636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6" name="Imag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68B69050-BFA8-4C56-9577-D19985352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874" t="61466" r="59467" b="34281"/>
            <a:stretch/>
          </p:blipFill>
          <p:spPr>
            <a:xfrm>
              <a:off x="3748288" y="4317274"/>
              <a:ext cx="2023906" cy="22676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85495-D695-4622-AA60-C0F2C36CE2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l" defTabSz="29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srgbClr val="DB308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DB308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A0D29-93E7-44EB-88C9-3E42BBF44D3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9F0EAE5-B5AD-4D90-9E70-48931207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87" y="254880"/>
            <a:ext cx="6985000" cy="682625"/>
          </a:xfrm>
        </p:spPr>
        <p:txBody>
          <a:bodyPr>
            <a:normAutofit fontScale="90000"/>
          </a:bodyPr>
          <a:lstStyle/>
          <a:p>
            <a:r>
              <a:rPr lang="fr-FR" dirty="0"/>
              <a:t>Je génère un nouveau code provisoire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4876FFA-7C65-4FA1-823A-BD77685F19A1}"/>
              </a:ext>
            </a:extLst>
          </p:cNvPr>
          <p:cNvGrpSpPr/>
          <p:nvPr/>
        </p:nvGrpSpPr>
        <p:grpSpPr>
          <a:xfrm>
            <a:off x="446647" y="4640134"/>
            <a:ext cx="3375340" cy="912194"/>
            <a:chOff x="487150" y="4771903"/>
            <a:chExt cx="3375340" cy="91219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4C0D9D-7352-4A09-BD50-4B91D2E2ED63}"/>
                </a:ext>
              </a:extLst>
            </p:cNvPr>
            <p:cNvSpPr/>
            <p:nvPr/>
          </p:nvSpPr>
          <p:spPr>
            <a:xfrm>
              <a:off x="487150" y="4771903"/>
              <a:ext cx="1800000" cy="912194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</a:rPr>
                <a:t>Je clique sur « Valider » pour continuer si mes coordonnées sont correctes</a:t>
              </a:r>
            </a:p>
          </p:txBody>
        </p:sp>
        <p:cxnSp>
          <p:nvCxnSpPr>
            <p:cNvPr id="21" name="Connecteur droit avec flèche 64">
              <a:extLst>
                <a:ext uri="{FF2B5EF4-FFF2-40B4-BE49-F238E27FC236}">
                  <a16:creationId xmlns:a16="http://schemas.microsoft.com/office/drawing/2014/main" id="{FB04EA71-D827-4E12-911E-1682CBB723C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287150" y="5228000"/>
              <a:ext cx="1575340" cy="30574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173722-8B46-4C3D-9441-38AAE798A69F}"/>
              </a:ext>
            </a:extLst>
          </p:cNvPr>
          <p:cNvGrpSpPr/>
          <p:nvPr/>
        </p:nvGrpSpPr>
        <p:grpSpPr>
          <a:xfrm>
            <a:off x="446647" y="2416629"/>
            <a:ext cx="3344517" cy="1939614"/>
            <a:chOff x="446647" y="2802211"/>
            <a:chExt cx="3344517" cy="1939614"/>
          </a:xfrm>
        </p:grpSpPr>
        <p:cxnSp>
          <p:nvCxnSpPr>
            <p:cNvPr id="59" name="Connecteur droit avec flèche 19">
              <a:extLst>
                <a:ext uri="{FF2B5EF4-FFF2-40B4-BE49-F238E27FC236}">
                  <a16:creationId xmlns:a16="http://schemas.microsoft.com/office/drawing/2014/main" id="{C6F00D6A-62B6-4CB9-8668-3DB2459B01BC}"/>
                </a:ext>
              </a:extLst>
            </p:cNvPr>
            <p:cNvCxnSpPr>
              <a:cxnSpLocks/>
              <a:stCxn id="60" idx="3"/>
            </p:cNvCxnSpPr>
            <p:nvPr/>
          </p:nvCxnSpPr>
          <p:spPr>
            <a:xfrm>
              <a:off x="2246647" y="3232920"/>
              <a:ext cx="1544517" cy="1508905"/>
            </a:xfrm>
            <a:prstGeom prst="straightConnector1">
              <a:avLst/>
            </a:prstGeom>
            <a:ln>
              <a:solidFill>
                <a:srgbClr val="DF26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4A605BE-2238-4345-A477-894236BD6863}"/>
                </a:ext>
              </a:extLst>
            </p:cNvPr>
            <p:cNvSpPr/>
            <p:nvPr/>
          </p:nvSpPr>
          <p:spPr>
            <a:xfrm>
              <a:off x="446647" y="2802211"/>
              <a:ext cx="1800000" cy="861418"/>
            </a:xfrm>
            <a:prstGeom prst="rect">
              <a:avLst/>
            </a:prstGeom>
            <a:solidFill>
              <a:srgbClr val="DF2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</a:rPr>
                <a:t>Je clique ici pour modifier mes coordonnées de contact</a:t>
              </a:r>
            </a:p>
          </p:txBody>
        </p:sp>
      </p:grpSp>
      <p:sp>
        <p:nvSpPr>
          <p:cNvPr id="26" name="ZoneTexte 14">
            <a:extLst>
              <a:ext uri="{FF2B5EF4-FFF2-40B4-BE49-F238E27FC236}">
                <a16:creationId xmlns:a16="http://schemas.microsoft.com/office/drawing/2014/main" id="{7B61A8F9-D7EE-4080-87C7-93A423765DA6}"/>
              </a:ext>
            </a:extLst>
          </p:cNvPr>
          <p:cNvSpPr txBox="1"/>
          <p:nvPr/>
        </p:nvSpPr>
        <p:spPr>
          <a:xfrm>
            <a:off x="258630" y="1464507"/>
            <a:ext cx="2292120" cy="707886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CAS 1/</a:t>
            </a:r>
            <a:endParaRPr lang="fr-FR" sz="1200" dirty="0">
              <a:solidFill>
                <a:schemeClr val="bg1"/>
              </a:solidFill>
            </a:endParaRPr>
          </a:p>
          <a:p>
            <a:r>
              <a:rPr lang="fr-FR" sz="1200" b="1" dirty="0">
                <a:solidFill>
                  <a:schemeClr val="bg1"/>
                </a:solidFill>
              </a:rPr>
              <a:t>Mes coordonnées de contact sont incorrectes </a:t>
            </a:r>
          </a:p>
        </p:txBody>
      </p:sp>
      <p:sp>
        <p:nvSpPr>
          <p:cNvPr id="27" name="ZoneTexte 14">
            <a:extLst>
              <a:ext uri="{FF2B5EF4-FFF2-40B4-BE49-F238E27FC236}">
                <a16:creationId xmlns:a16="http://schemas.microsoft.com/office/drawing/2014/main" id="{0D418EF3-F6E7-4CA3-AE05-6D1D12DA429B}"/>
              </a:ext>
            </a:extLst>
          </p:cNvPr>
          <p:cNvSpPr txBox="1"/>
          <p:nvPr/>
        </p:nvSpPr>
        <p:spPr>
          <a:xfrm>
            <a:off x="265618" y="3736039"/>
            <a:ext cx="2292120" cy="707886"/>
          </a:xfrm>
          <a:prstGeom prst="rect">
            <a:avLst/>
          </a:prstGeom>
          <a:solidFill>
            <a:srgbClr val="0B48A2"/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CAS 2/</a:t>
            </a:r>
            <a:endParaRPr lang="fr-FR" sz="1200" dirty="0">
              <a:solidFill>
                <a:schemeClr val="bg1"/>
              </a:solidFill>
            </a:endParaRPr>
          </a:p>
          <a:p>
            <a:r>
              <a:rPr lang="fr-FR" sz="1200" b="1" dirty="0">
                <a:solidFill>
                  <a:schemeClr val="bg1"/>
                </a:solidFill>
              </a:rPr>
              <a:t>Mes coordonnées de contact sont correctes</a:t>
            </a:r>
          </a:p>
        </p:txBody>
      </p:sp>
      <p:pic>
        <p:nvPicPr>
          <p:cNvPr id="41" name="Graphic 40" descr="Touchscreen with solid fill">
            <a:extLst>
              <a:ext uri="{FF2B5EF4-FFF2-40B4-BE49-F238E27FC236}">
                <a16:creationId xmlns:a16="http://schemas.microsoft.com/office/drawing/2014/main" id="{4FA1D96A-D239-45E1-BED1-01621A0A47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6323" y="4356243"/>
            <a:ext cx="252000" cy="252000"/>
          </a:xfrm>
          <a:prstGeom prst="rect">
            <a:avLst/>
          </a:prstGeom>
        </p:spPr>
      </p:pic>
      <p:pic>
        <p:nvPicPr>
          <p:cNvPr id="42" name="Graphic 41" descr="Touchscreen with solid fill">
            <a:extLst>
              <a:ext uri="{FF2B5EF4-FFF2-40B4-BE49-F238E27FC236}">
                <a16:creationId xmlns:a16="http://schemas.microsoft.com/office/drawing/2014/main" id="{16E46696-FBC4-498F-91E2-F889D7BF8F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49390" y="520607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678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phic 43" descr="Cursor with solid fill">
            <a:extLst>
              <a:ext uri="{FF2B5EF4-FFF2-40B4-BE49-F238E27FC236}">
                <a16:creationId xmlns:a16="http://schemas.microsoft.com/office/drawing/2014/main" id="{4BB73D16-59F6-4D9E-950B-28A4028C0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56342" y="3678114"/>
            <a:ext cx="646331" cy="646331"/>
          </a:xfrm>
          <a:prstGeom prst="rect">
            <a:avLst/>
          </a:prstGeom>
        </p:spPr>
      </p:pic>
      <p:sp>
        <p:nvSpPr>
          <p:cNvPr id="47" name="ZoneTexte 14">
            <a:extLst>
              <a:ext uri="{FF2B5EF4-FFF2-40B4-BE49-F238E27FC236}">
                <a16:creationId xmlns:a16="http://schemas.microsoft.com/office/drawing/2014/main" id="{14DC7C6A-307B-4803-9170-B98EC894F762}"/>
              </a:ext>
            </a:extLst>
          </p:cNvPr>
          <p:cNvSpPr txBox="1"/>
          <p:nvPr/>
        </p:nvSpPr>
        <p:spPr>
          <a:xfrm>
            <a:off x="3802673" y="3816465"/>
            <a:ext cx="6384394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fr-FR" sz="1600" dirty="0"/>
              <a:t>Je clique directement n’importe où sur la diapositive</a:t>
            </a:r>
            <a:br>
              <a:rPr lang="fr-FR" sz="1600" dirty="0"/>
            </a:br>
            <a:r>
              <a:rPr lang="fr-FR" sz="1200" dirty="0"/>
              <a:t>ou j’utilise les flèches de mon clavier</a:t>
            </a:r>
            <a:endParaRPr lang="fr-FR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d’emploi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948633" y="1914244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Utiliser un mode en en plein écran pour faciliter la navigation</a:t>
            </a:r>
          </a:p>
        </p:txBody>
      </p:sp>
      <p:sp>
        <p:nvSpPr>
          <p:cNvPr id="33" name="ZoneTexte 14">
            <a:extLst>
              <a:ext uri="{FF2B5EF4-FFF2-40B4-BE49-F238E27FC236}">
                <a16:creationId xmlns:a16="http://schemas.microsoft.com/office/drawing/2014/main" id="{8F48D95D-72CF-4F1A-B513-88C71A2B3082}"/>
              </a:ext>
            </a:extLst>
          </p:cNvPr>
          <p:cNvSpPr txBox="1"/>
          <p:nvPr/>
        </p:nvSpPr>
        <p:spPr>
          <a:xfrm>
            <a:off x="3802674" y="4491822"/>
            <a:ext cx="75923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L’icône ci-contre signale une zone « cliquable » sur la diapositive. </a:t>
            </a:r>
          </a:p>
          <a:p>
            <a:r>
              <a:rPr lang="fr-FR" sz="1600" dirty="0"/>
              <a:t>Il vous suffit de cliquer à l’endroit indiqué pour poursuivre le parcours selon le chemin choisi. Sans cette icône il n’est pas possible de cliquer sur d’autres parcours qui seraient proposés.</a:t>
            </a:r>
            <a:br>
              <a:rPr lang="fr-FR" sz="1600" dirty="0"/>
            </a:br>
            <a:r>
              <a:rPr lang="fr-FR" sz="1200" b="1" dirty="0"/>
              <a:t>A noter : Si aucune icône est présente alors je clique n’importe où sur la diapositive pour continuer.  </a:t>
            </a:r>
          </a:p>
        </p:txBody>
      </p:sp>
      <p:pic>
        <p:nvPicPr>
          <p:cNvPr id="6" name="Graphic 5" descr="Projector screen with solid fill">
            <a:extLst>
              <a:ext uri="{FF2B5EF4-FFF2-40B4-BE49-F238E27FC236}">
                <a16:creationId xmlns:a16="http://schemas.microsoft.com/office/drawing/2014/main" id="{8873CB24-2FC8-41A4-B27E-767F003E7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391" y="1816419"/>
            <a:ext cx="914400" cy="914400"/>
          </a:xfrm>
          <a:prstGeom prst="rect">
            <a:avLst/>
          </a:prstGeom>
        </p:spPr>
      </p:pic>
      <p:pic>
        <p:nvPicPr>
          <p:cNvPr id="8" name="Graphic 7" descr="Touchscreen with solid fill">
            <a:extLst>
              <a:ext uri="{FF2B5EF4-FFF2-40B4-BE49-F238E27FC236}">
                <a16:creationId xmlns:a16="http://schemas.microsoft.com/office/drawing/2014/main" id="{3F58B2E7-83B2-452A-87BB-C57999AAA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57324" y="4431247"/>
            <a:ext cx="645350" cy="64535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47C012D-39CA-4A82-A22E-86A9A2067A73}"/>
              </a:ext>
            </a:extLst>
          </p:cNvPr>
          <p:cNvGrpSpPr/>
          <p:nvPr/>
        </p:nvGrpSpPr>
        <p:grpSpPr>
          <a:xfrm>
            <a:off x="3697125" y="2691022"/>
            <a:ext cx="5929312" cy="369332"/>
            <a:chOff x="3130022" y="2551956"/>
            <a:chExt cx="5929312" cy="3693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4D6C3C-7AA0-4367-AF7B-168E4A7A4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0022" y="2613826"/>
              <a:ext cx="5929312" cy="245593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4F8171-A056-4511-98A4-432AE620FB72}"/>
                </a:ext>
              </a:extLst>
            </p:cNvPr>
            <p:cNvSpPr/>
            <p:nvPr/>
          </p:nvSpPr>
          <p:spPr>
            <a:xfrm>
              <a:off x="6510867" y="2551956"/>
              <a:ext cx="355600" cy="369332"/>
            </a:xfrm>
            <a:prstGeom prst="ellipse">
              <a:avLst/>
            </a:prstGeom>
            <a:noFill/>
            <a:ln w="28575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7" name="ZoneTexte 14">
            <a:extLst>
              <a:ext uri="{FF2B5EF4-FFF2-40B4-BE49-F238E27FC236}">
                <a16:creationId xmlns:a16="http://schemas.microsoft.com/office/drawing/2014/main" id="{CA6D874F-3BAA-4CEF-8069-5FEBFBAD853B}"/>
              </a:ext>
            </a:extLst>
          </p:cNvPr>
          <p:cNvSpPr txBox="1"/>
          <p:nvPr/>
        </p:nvSpPr>
        <p:spPr>
          <a:xfrm>
            <a:off x="3033300" y="2263159"/>
            <a:ext cx="759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Sous Powerpoint, cliquer sur cet icône en bas de votre écran pour passer en navigation plein écran.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2DD34D-FB42-4878-AD9F-F4FD67ADCD69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16217" y="2492196"/>
            <a:ext cx="1613829" cy="252913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9" name="Graphic 38" descr="Compass with solid fill">
            <a:extLst>
              <a:ext uri="{FF2B5EF4-FFF2-40B4-BE49-F238E27FC236}">
                <a16:creationId xmlns:a16="http://schemas.microsoft.com/office/drawing/2014/main" id="{6824E309-2C7D-4D63-B038-86B96FA5C0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5391" y="3149231"/>
            <a:ext cx="914400" cy="914400"/>
          </a:xfrm>
          <a:prstGeom prst="rect">
            <a:avLst/>
          </a:prstGeom>
        </p:spPr>
      </p:pic>
      <p:sp>
        <p:nvSpPr>
          <p:cNvPr id="40" name="ZoneTexte 14">
            <a:extLst>
              <a:ext uri="{FF2B5EF4-FFF2-40B4-BE49-F238E27FC236}">
                <a16:creationId xmlns:a16="http://schemas.microsoft.com/office/drawing/2014/main" id="{F0DEC6A0-075B-4266-BCC0-D56D0D52E0EE}"/>
              </a:ext>
            </a:extLst>
          </p:cNvPr>
          <p:cNvSpPr txBox="1"/>
          <p:nvPr/>
        </p:nvSpPr>
        <p:spPr>
          <a:xfrm>
            <a:off x="2948633" y="3351201"/>
            <a:ext cx="75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naviguer entre les diapositives :</a:t>
            </a:r>
          </a:p>
        </p:txBody>
      </p:sp>
      <p:pic>
        <p:nvPicPr>
          <p:cNvPr id="2050" name="Picture 2" descr="Icône De Bouton De Clavier Esc Icône De Ligne De Vecteur Vecteurs libres de  droits et plus d'images vectorielles de Touche Échap - iStock">
            <a:extLst>
              <a:ext uri="{FF2B5EF4-FFF2-40B4-BE49-F238E27FC236}">
                <a16:creationId xmlns:a16="http://schemas.microsoft.com/office/drawing/2014/main" id="{A25B3E7D-06A9-4968-9000-6A30406E4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25064" r="23652" b="24544"/>
          <a:stretch/>
        </p:blipFill>
        <p:spPr bwMode="auto">
          <a:xfrm>
            <a:off x="3099573" y="5814545"/>
            <a:ext cx="683904" cy="64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4">
            <a:extLst>
              <a:ext uri="{FF2B5EF4-FFF2-40B4-BE49-F238E27FC236}">
                <a16:creationId xmlns:a16="http://schemas.microsoft.com/office/drawing/2014/main" id="{F93B784F-02AA-4DD3-8B68-FCEAED149DCD}"/>
              </a:ext>
            </a:extLst>
          </p:cNvPr>
          <p:cNvSpPr txBox="1"/>
          <p:nvPr/>
        </p:nvSpPr>
        <p:spPr>
          <a:xfrm>
            <a:off x="3802674" y="5844832"/>
            <a:ext cx="799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Je clique sur la touche « Echap » ou « Esc » en haut à gauche de mon clavier pour quitter le plein écran à tout moment si je le souhaite.</a:t>
            </a:r>
          </a:p>
        </p:txBody>
      </p:sp>
    </p:spTree>
    <p:extLst>
      <p:ext uri="{BB962C8B-B14F-4D97-AF65-F5344CB8AC3E}">
        <p14:creationId xmlns:p14="http://schemas.microsoft.com/office/powerpoint/2010/main" val="82128676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Fin du pas à pas</a:t>
            </a:r>
          </a:p>
        </p:txBody>
      </p:sp>
    </p:spTree>
    <p:extLst>
      <p:ext uri="{BB962C8B-B14F-4D97-AF65-F5344CB8AC3E}">
        <p14:creationId xmlns:p14="http://schemas.microsoft.com/office/powerpoint/2010/main" val="4263576929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30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Fin de parcours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3024833" y="1914244"/>
            <a:ext cx="5795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Félicitations vous voici arrivé à la fin de ce pas à pas !</a:t>
            </a:r>
          </a:p>
        </p:txBody>
      </p:sp>
      <p:pic>
        <p:nvPicPr>
          <p:cNvPr id="7" name="Graphic 6" descr="Streamers with solid fill">
            <a:extLst>
              <a:ext uri="{FF2B5EF4-FFF2-40B4-BE49-F238E27FC236}">
                <a16:creationId xmlns:a16="http://schemas.microsoft.com/office/drawing/2014/main" id="{AC74C97A-24E8-4240-83DF-2632D411D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70617" y="1830841"/>
            <a:ext cx="914400" cy="914400"/>
          </a:xfrm>
          <a:prstGeom prst="rect">
            <a:avLst/>
          </a:prstGeom>
        </p:spPr>
      </p:pic>
      <p:sp>
        <p:nvSpPr>
          <p:cNvPr id="24" name="ZoneTexte 14">
            <a:hlinkClick r:id="rId5" action="ppaction://hlinksldjump"/>
            <a:extLst>
              <a:ext uri="{FF2B5EF4-FFF2-40B4-BE49-F238E27FC236}">
                <a16:creationId xmlns:a16="http://schemas.microsoft.com/office/drawing/2014/main" id="{CE953ABC-01E1-41D1-9EE8-2FA3E29AA767}"/>
              </a:ext>
            </a:extLst>
          </p:cNvPr>
          <p:cNvSpPr txBox="1"/>
          <p:nvPr/>
        </p:nvSpPr>
        <p:spPr>
          <a:xfrm>
            <a:off x="3630371" y="4033687"/>
            <a:ext cx="2292120" cy="831600"/>
          </a:xfrm>
          <a:prstGeom prst="rect">
            <a:avLst/>
          </a:prstGeom>
          <a:solidFill>
            <a:srgbClr val="0B48A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Je clique ici pour réaliser le parcours d’activation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25" name="ZoneTexte 14">
            <a:hlinkClick r:id="rId5" action="ppaction://hlinksldjump"/>
            <a:extLst>
              <a:ext uri="{FF2B5EF4-FFF2-40B4-BE49-F238E27FC236}">
                <a16:creationId xmlns:a16="http://schemas.microsoft.com/office/drawing/2014/main" id="{94E11FCE-368B-4A12-BA5E-933BD494D5A3}"/>
              </a:ext>
            </a:extLst>
          </p:cNvPr>
          <p:cNvSpPr txBox="1"/>
          <p:nvPr/>
        </p:nvSpPr>
        <p:spPr>
          <a:xfrm>
            <a:off x="6549781" y="4033687"/>
            <a:ext cx="2292120" cy="831600"/>
          </a:xfrm>
          <a:prstGeom prst="rect">
            <a:avLst/>
          </a:prstGeom>
          <a:solidFill>
            <a:srgbClr val="0B48A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Je clique ici pour réaliser le parcours d’opposition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26" name="ZoneTexte 14">
            <a:hlinkClick r:id="rId6" action="ppaction://hlinksldjump"/>
            <a:extLst>
              <a:ext uri="{FF2B5EF4-FFF2-40B4-BE49-F238E27FC236}">
                <a16:creationId xmlns:a16="http://schemas.microsoft.com/office/drawing/2014/main" id="{E8FDD2D5-B420-4406-A0FF-A026DC1DEEAE}"/>
              </a:ext>
            </a:extLst>
          </p:cNvPr>
          <p:cNvSpPr txBox="1"/>
          <p:nvPr/>
        </p:nvSpPr>
        <p:spPr>
          <a:xfrm>
            <a:off x="6516290" y="5141198"/>
            <a:ext cx="3742855" cy="831600"/>
          </a:xfrm>
          <a:prstGeom prst="rect">
            <a:avLst/>
          </a:prstGeom>
          <a:solidFill>
            <a:srgbClr val="0B48A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Je clique ici pour modifier mes coordonnées de contact </a:t>
            </a:r>
            <a:br>
              <a:rPr lang="fr-FR" sz="1600" b="1" dirty="0">
                <a:solidFill>
                  <a:schemeClr val="bg1"/>
                </a:solidFill>
              </a:rPr>
            </a:br>
            <a:r>
              <a:rPr lang="fr-FR" sz="1600" b="1" dirty="0">
                <a:solidFill>
                  <a:schemeClr val="bg1"/>
                </a:solidFill>
              </a:rPr>
              <a:t>(téléphone ou mail)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27" name="ZoneTexte 14">
            <a:extLst>
              <a:ext uri="{FF2B5EF4-FFF2-40B4-BE49-F238E27FC236}">
                <a16:creationId xmlns:a16="http://schemas.microsoft.com/office/drawing/2014/main" id="{E7FEB200-5783-40E8-93CB-F03CC3759970}"/>
              </a:ext>
            </a:extLst>
          </p:cNvPr>
          <p:cNvSpPr txBox="1"/>
          <p:nvPr/>
        </p:nvSpPr>
        <p:spPr>
          <a:xfrm>
            <a:off x="1254621" y="3385390"/>
            <a:ext cx="9487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Pour revenir aux parcours proposés : </a:t>
            </a:r>
          </a:p>
        </p:txBody>
      </p:sp>
      <p:sp>
        <p:nvSpPr>
          <p:cNvPr id="28" name="ZoneTexte 14">
            <a:hlinkClick r:id="rId7" action="ppaction://hlinksldjump"/>
            <a:extLst>
              <a:ext uri="{FF2B5EF4-FFF2-40B4-BE49-F238E27FC236}">
                <a16:creationId xmlns:a16="http://schemas.microsoft.com/office/drawing/2014/main" id="{BBE1EB91-7A14-4D21-8BA2-6A44A781B609}"/>
              </a:ext>
            </a:extLst>
          </p:cNvPr>
          <p:cNvSpPr txBox="1"/>
          <p:nvPr/>
        </p:nvSpPr>
        <p:spPr>
          <a:xfrm>
            <a:off x="2179636" y="5141198"/>
            <a:ext cx="3742855" cy="831600"/>
          </a:xfrm>
          <a:prstGeom prst="rect">
            <a:avLst/>
          </a:prstGeom>
          <a:solidFill>
            <a:srgbClr val="0B48A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Je clique ici pour demander l’édition d’un nouveau code provisoire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52988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CEBA6B-3852-41D3-AF3D-42A38B9C9AB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920600" cy="682625"/>
          </a:xfrm>
        </p:spPr>
        <p:txBody>
          <a:bodyPr>
            <a:normAutofit/>
          </a:bodyPr>
          <a:lstStyle/>
          <a:p>
            <a:r>
              <a:rPr lang="fr-FR" dirty="0"/>
              <a:t>Avant de commencer</a:t>
            </a:r>
          </a:p>
        </p:txBody>
      </p:sp>
    </p:spTree>
    <p:extLst>
      <p:ext uri="{BB962C8B-B14F-4D97-AF65-F5344CB8AC3E}">
        <p14:creationId xmlns:p14="http://schemas.microsoft.com/office/powerpoint/2010/main" val="12156932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D7FE479-FFC4-4819-8835-1C0FF4BD64EC}"/>
              </a:ext>
            </a:extLst>
          </p:cNvPr>
          <p:cNvSpPr/>
          <p:nvPr/>
        </p:nvSpPr>
        <p:spPr>
          <a:xfrm>
            <a:off x="2977633" y="4630800"/>
            <a:ext cx="7792643" cy="612000"/>
          </a:xfrm>
          <a:prstGeom prst="roundRect">
            <a:avLst/>
          </a:prstGeom>
          <a:solidFill>
            <a:srgbClr val="0B48A2">
              <a:alpha val="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15A94F8-D89E-4BE4-AA75-1FC8FFEE87DF}"/>
              </a:ext>
            </a:extLst>
          </p:cNvPr>
          <p:cNvSpPr/>
          <p:nvPr/>
        </p:nvSpPr>
        <p:spPr>
          <a:xfrm>
            <a:off x="2286266" y="3538667"/>
            <a:ext cx="8484010" cy="612000"/>
          </a:xfrm>
          <a:prstGeom prst="roundRect">
            <a:avLst/>
          </a:prstGeom>
          <a:solidFill>
            <a:srgbClr val="DF2680">
              <a:alpha val="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211CC6D-446F-460C-8E15-596DB2E5D779}"/>
              </a:ext>
            </a:extLst>
          </p:cNvPr>
          <p:cNvSpPr/>
          <p:nvPr/>
        </p:nvSpPr>
        <p:spPr>
          <a:xfrm>
            <a:off x="1688850" y="2403448"/>
            <a:ext cx="9081425" cy="756000"/>
          </a:xfrm>
          <a:prstGeom prst="roundRect">
            <a:avLst/>
          </a:prstGeom>
          <a:solidFill>
            <a:srgbClr val="F5CB59">
              <a:alpha val="22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activer Mon espace santé 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68A82E-269E-475F-B91E-A31E4C5CF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1390766" y="1808654"/>
            <a:ext cx="9878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activer Mon espace santé, je suis invité à suivre plusieurs étapes :</a:t>
            </a:r>
          </a:p>
        </p:txBody>
      </p:sp>
      <p:pic>
        <p:nvPicPr>
          <p:cNvPr id="27" name="Picture 4" descr="Free icon &quot;Email mail open at icon&quot;">
            <a:extLst>
              <a:ext uri="{FF2B5EF4-FFF2-40B4-BE49-F238E27FC236}">
                <a16:creationId xmlns:a16="http://schemas.microsoft.com/office/drawing/2014/main" id="{B5A8DA7D-EE7A-4E3F-B322-55B812239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308" y="2326942"/>
            <a:ext cx="423250" cy="42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4">
            <a:extLst>
              <a:ext uri="{FF2B5EF4-FFF2-40B4-BE49-F238E27FC236}">
                <a16:creationId xmlns:a16="http://schemas.microsoft.com/office/drawing/2014/main" id="{55650747-F5ED-442E-A97F-8E4242AC7724}"/>
              </a:ext>
            </a:extLst>
          </p:cNvPr>
          <p:cNvSpPr txBox="1"/>
          <p:nvPr/>
        </p:nvSpPr>
        <p:spPr>
          <a:xfrm>
            <a:off x="1959558" y="2467199"/>
            <a:ext cx="9669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Réception d’une notification par mail ou par courrier contenant mon code d’activation</a:t>
            </a:r>
          </a:p>
          <a:p>
            <a:r>
              <a:rPr lang="fr-FR" sz="1600" dirty="0"/>
              <a:t>(et ceux de mes enfants mineurs)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E0275EA-A817-4AD7-AB52-65C38C771799}"/>
              </a:ext>
            </a:extLst>
          </p:cNvPr>
          <p:cNvSpPr txBox="1"/>
          <p:nvPr/>
        </p:nvSpPr>
        <p:spPr>
          <a:xfrm>
            <a:off x="2631030" y="3667574"/>
            <a:ext cx="696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Activation du compte sur monespacesante.fr</a:t>
            </a:r>
          </a:p>
        </p:txBody>
      </p:sp>
      <p:sp>
        <p:nvSpPr>
          <p:cNvPr id="16" name="ZoneTexte 14">
            <a:extLst>
              <a:ext uri="{FF2B5EF4-FFF2-40B4-BE49-F238E27FC236}">
                <a16:creationId xmlns:a16="http://schemas.microsoft.com/office/drawing/2014/main" id="{9BFA6FEF-CEED-4BF7-BFC9-3A5C689451A1}"/>
              </a:ext>
            </a:extLst>
          </p:cNvPr>
          <p:cNvSpPr txBox="1"/>
          <p:nvPr/>
        </p:nvSpPr>
        <p:spPr>
          <a:xfrm>
            <a:off x="3425499" y="4744092"/>
            <a:ext cx="73210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Découverte de Mon espace santé et enrichissement du profil médical </a:t>
            </a:r>
          </a:p>
        </p:txBody>
      </p:sp>
      <p:sp>
        <p:nvSpPr>
          <p:cNvPr id="19" name="ZoneTexte 14">
            <a:extLst>
              <a:ext uri="{FF2B5EF4-FFF2-40B4-BE49-F238E27FC236}">
                <a16:creationId xmlns:a16="http://schemas.microsoft.com/office/drawing/2014/main" id="{DC4492DA-1102-4336-AD16-F3BFF1F0F6A7}"/>
              </a:ext>
            </a:extLst>
          </p:cNvPr>
          <p:cNvSpPr txBox="1"/>
          <p:nvPr/>
        </p:nvSpPr>
        <p:spPr>
          <a:xfrm>
            <a:off x="3039353" y="5489023"/>
            <a:ext cx="8619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NB : Il est possible s’opposer à l’activation de son espace santé dès l’étape 2.</a:t>
            </a:r>
          </a:p>
        </p:txBody>
      </p:sp>
      <p:pic>
        <p:nvPicPr>
          <p:cNvPr id="13" name="Graphic 12" descr="Badge Tick1 with solid fill">
            <a:extLst>
              <a:ext uri="{FF2B5EF4-FFF2-40B4-BE49-F238E27FC236}">
                <a16:creationId xmlns:a16="http://schemas.microsoft.com/office/drawing/2014/main" id="{1B294414-0351-449C-854E-881938210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82387" y="3496582"/>
            <a:ext cx="536710" cy="536710"/>
          </a:xfrm>
          <a:prstGeom prst="rect">
            <a:avLst/>
          </a:prstGeom>
        </p:spPr>
      </p:pic>
      <p:pic>
        <p:nvPicPr>
          <p:cNvPr id="32" name="Graphic 31" descr="Route (Two Pins With A Path) with solid fill">
            <a:extLst>
              <a:ext uri="{FF2B5EF4-FFF2-40B4-BE49-F238E27FC236}">
                <a16:creationId xmlns:a16="http://schemas.microsoft.com/office/drawing/2014/main" id="{84EC274F-02E4-46F7-BF5B-DC8F18A3BC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0560" y="4473544"/>
            <a:ext cx="677586" cy="677586"/>
          </a:xfrm>
          <a:prstGeom prst="rect">
            <a:avLst/>
          </a:prstGeom>
        </p:spPr>
      </p:pic>
      <p:pic>
        <p:nvPicPr>
          <p:cNvPr id="9" name="Graphic 8" descr="Line arrow: Clockwise curve with solid fill">
            <a:extLst>
              <a:ext uri="{FF2B5EF4-FFF2-40B4-BE49-F238E27FC236}">
                <a16:creationId xmlns:a16="http://schemas.microsoft.com/office/drawing/2014/main" id="{8384AB70-2D80-4EA0-8EF5-E5535341D3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6936650" flipH="1">
            <a:off x="1284290" y="3035319"/>
            <a:ext cx="837737" cy="810216"/>
          </a:xfrm>
          <a:prstGeom prst="rect">
            <a:avLst/>
          </a:prstGeom>
        </p:spPr>
      </p:pic>
      <p:pic>
        <p:nvPicPr>
          <p:cNvPr id="24" name="Graphic 23" descr="Line arrow: Clockwise curve with solid fill">
            <a:extLst>
              <a:ext uri="{FF2B5EF4-FFF2-40B4-BE49-F238E27FC236}">
                <a16:creationId xmlns:a16="http://schemas.microsoft.com/office/drawing/2014/main" id="{518E421B-031C-4B4E-A33E-C9343CCC6D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6936650" flipH="1">
            <a:off x="1946242" y="4199385"/>
            <a:ext cx="837737" cy="810216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E12DF21-686D-4CC9-B67C-734CF21804B0}"/>
              </a:ext>
            </a:extLst>
          </p:cNvPr>
          <p:cNvSpPr/>
          <p:nvPr/>
        </p:nvSpPr>
        <p:spPr>
          <a:xfrm>
            <a:off x="10974154" y="3538667"/>
            <a:ext cx="684973" cy="612000"/>
          </a:xfrm>
          <a:prstGeom prst="roundRect">
            <a:avLst/>
          </a:prstGeom>
          <a:solidFill>
            <a:srgbClr val="DF2680">
              <a:alpha val="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B21A419-95A6-4024-A069-907C186342D8}"/>
              </a:ext>
            </a:extLst>
          </p:cNvPr>
          <p:cNvSpPr/>
          <p:nvPr/>
        </p:nvSpPr>
        <p:spPr>
          <a:xfrm>
            <a:off x="10974154" y="4627382"/>
            <a:ext cx="684973" cy="612000"/>
          </a:xfrm>
          <a:prstGeom prst="roundRect">
            <a:avLst/>
          </a:prstGeom>
          <a:solidFill>
            <a:srgbClr val="0B48A2">
              <a:alpha val="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3A13C81-B86F-4FCA-B88E-B573BEBF1781}"/>
              </a:ext>
            </a:extLst>
          </p:cNvPr>
          <p:cNvSpPr/>
          <p:nvPr/>
        </p:nvSpPr>
        <p:spPr>
          <a:xfrm>
            <a:off x="10974154" y="2458040"/>
            <a:ext cx="684973" cy="612000"/>
          </a:xfrm>
          <a:prstGeom prst="roundRect">
            <a:avLst/>
          </a:prstGeom>
          <a:solidFill>
            <a:srgbClr val="FDF4D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4" name="ZoneTexte 14">
            <a:extLst>
              <a:ext uri="{FF2B5EF4-FFF2-40B4-BE49-F238E27FC236}">
                <a16:creationId xmlns:a16="http://schemas.microsoft.com/office/drawing/2014/main" id="{37ED26B1-7094-43D7-ACDF-DF8DF843205A}"/>
              </a:ext>
            </a:extLst>
          </p:cNvPr>
          <p:cNvSpPr txBox="1"/>
          <p:nvPr/>
        </p:nvSpPr>
        <p:spPr>
          <a:xfrm>
            <a:off x="11097197" y="2461864"/>
            <a:ext cx="41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5CB59"/>
                </a:solidFill>
              </a:rPr>
              <a:t>1</a:t>
            </a:r>
          </a:p>
        </p:txBody>
      </p:sp>
      <p:sp>
        <p:nvSpPr>
          <p:cNvPr id="35" name="ZoneTexte 14">
            <a:extLst>
              <a:ext uri="{FF2B5EF4-FFF2-40B4-BE49-F238E27FC236}">
                <a16:creationId xmlns:a16="http://schemas.microsoft.com/office/drawing/2014/main" id="{8A375594-0B9F-443C-891C-EE77E31D1DB1}"/>
              </a:ext>
            </a:extLst>
          </p:cNvPr>
          <p:cNvSpPr txBox="1"/>
          <p:nvPr/>
        </p:nvSpPr>
        <p:spPr>
          <a:xfrm>
            <a:off x="11097197" y="3503952"/>
            <a:ext cx="41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DF2680"/>
                </a:solidFill>
              </a:rPr>
              <a:t>2</a:t>
            </a:r>
          </a:p>
        </p:txBody>
      </p:sp>
      <p:sp>
        <p:nvSpPr>
          <p:cNvPr id="36" name="ZoneTexte 14">
            <a:extLst>
              <a:ext uri="{FF2B5EF4-FFF2-40B4-BE49-F238E27FC236}">
                <a16:creationId xmlns:a16="http://schemas.microsoft.com/office/drawing/2014/main" id="{DC163FE1-FF70-4DC1-90BB-2E9646946DCA}"/>
              </a:ext>
            </a:extLst>
          </p:cNvPr>
          <p:cNvSpPr txBox="1"/>
          <p:nvPr/>
        </p:nvSpPr>
        <p:spPr>
          <a:xfrm>
            <a:off x="11111505" y="4586054"/>
            <a:ext cx="41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B48A2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914518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notification de l’usager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B39EF6-BC71-4D4A-AE54-D451C0EDC22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392287" y="1900344"/>
            <a:ext cx="5083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/>
              <a:t>En tant qu’usager je suis notifié de la création de son espace santé </a:t>
            </a:r>
            <a:r>
              <a:rPr lang="fr-FR" sz="1600" b="1" dirty="0"/>
              <a:t>par mail ou par courrier </a:t>
            </a:r>
            <a:r>
              <a:rPr lang="fr-FR" sz="1600" dirty="0"/>
              <a:t>(si l’adresse mail n’est pas connue ou certifiée).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F855A444-949D-4558-9E84-E0D846CB37BE}"/>
              </a:ext>
            </a:extLst>
          </p:cNvPr>
          <p:cNvSpPr txBox="1"/>
          <p:nvPr/>
        </p:nvSpPr>
        <p:spPr>
          <a:xfrm>
            <a:off x="940587" y="2988770"/>
            <a:ext cx="4817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</a:rPr>
              <a:t>En cas d’envoi mail, il contient :</a:t>
            </a:r>
            <a:endParaRPr lang="fr-FR" sz="14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005EED4-A526-4E6D-8071-D9BC631B5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768" y="1875226"/>
            <a:ext cx="2899658" cy="43618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738F96C-1846-4A8C-8D2D-6B04BCC4D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7252" y="3421798"/>
            <a:ext cx="2941546" cy="1827533"/>
          </a:xfrm>
          <a:prstGeom prst="rect">
            <a:avLst/>
          </a:prstGeom>
        </p:spPr>
      </p:pic>
      <p:pic>
        <p:nvPicPr>
          <p:cNvPr id="27" name="Picture 4" descr="Free icon &quot;Email mail open at icon&quot;">
            <a:extLst>
              <a:ext uri="{FF2B5EF4-FFF2-40B4-BE49-F238E27FC236}">
                <a16:creationId xmlns:a16="http://schemas.microsoft.com/office/drawing/2014/main" id="{B5A8DA7D-EE7A-4E3F-B322-55B812239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05" y="292556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63731D7-ADC9-48E4-A1A1-7C1BAD1EB752}"/>
              </a:ext>
            </a:extLst>
          </p:cNvPr>
          <p:cNvGrpSpPr/>
          <p:nvPr/>
        </p:nvGrpSpPr>
        <p:grpSpPr>
          <a:xfrm>
            <a:off x="526780" y="4872726"/>
            <a:ext cx="5033164" cy="658336"/>
            <a:chOff x="526780" y="5405215"/>
            <a:chExt cx="5033164" cy="65833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184BA6C-AB40-4DD8-8FFD-F69034823886}"/>
                </a:ext>
              </a:extLst>
            </p:cNvPr>
            <p:cNvSpPr/>
            <p:nvPr/>
          </p:nvSpPr>
          <p:spPr>
            <a:xfrm>
              <a:off x="526780" y="5405215"/>
              <a:ext cx="5033164" cy="658336"/>
            </a:xfrm>
            <a:prstGeom prst="roundRect">
              <a:avLst>
                <a:gd name="adj" fmla="val 5092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AD9BCAAE-05BB-4C6D-B733-F4D5CE3A0302}"/>
                </a:ext>
              </a:extLst>
            </p:cNvPr>
            <p:cNvSpPr txBox="1"/>
            <p:nvPr/>
          </p:nvSpPr>
          <p:spPr>
            <a:xfrm>
              <a:off x="616175" y="5416974"/>
              <a:ext cx="48593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bg2">
                      <a:lumMod val="50000"/>
                    </a:schemeClr>
                  </a:solidFill>
                </a:rPr>
                <a:t>J’ai des enfants mineurs ? </a:t>
              </a:r>
            </a:p>
            <a:p>
              <a:r>
                <a:rPr lang="fr-FR" sz="1200" dirty="0">
                  <a:solidFill>
                    <a:schemeClr val="bg2">
                      <a:lumMod val="50000"/>
                    </a:schemeClr>
                  </a:solidFill>
                </a:rPr>
                <a:t>Je reçois également des codes provisoires uniques pour chacun de mes enfants.</a:t>
              </a:r>
            </a:p>
          </p:txBody>
        </p:sp>
      </p:grpSp>
      <p:sp>
        <p:nvSpPr>
          <p:cNvPr id="19" name="ZoneTexte 14">
            <a:extLst>
              <a:ext uri="{FF2B5EF4-FFF2-40B4-BE49-F238E27FC236}">
                <a16:creationId xmlns:a16="http://schemas.microsoft.com/office/drawing/2014/main" id="{C6BA2376-36E4-4BC8-8A50-01DF3A4A322D}"/>
              </a:ext>
            </a:extLst>
          </p:cNvPr>
          <p:cNvSpPr txBox="1"/>
          <p:nvPr/>
        </p:nvSpPr>
        <p:spPr>
          <a:xfrm>
            <a:off x="392287" y="3459493"/>
            <a:ext cx="5651945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5CB59"/>
              </a:buClr>
              <a:buSzTx/>
              <a:buFontTx/>
              <a:buChar char="►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</a:rPr>
              <a:t>Une rapide présentation de Mon espace santé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5CB59"/>
              </a:buClr>
              <a:buSzTx/>
              <a:buFontTx/>
              <a:buChar char="►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</a:rPr>
              <a:t>Un lien vers le site Monespacesante.fr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5CB59"/>
              </a:buClr>
              <a:buSzTx/>
              <a:buFontTx/>
              <a:buChar char="►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</a:rPr>
              <a:t>Le code provisoire nécessaire à l’activation ou l’opposition du service Mon espace santé </a:t>
            </a:r>
          </a:p>
        </p:txBody>
      </p:sp>
    </p:spTree>
    <p:extLst>
      <p:ext uri="{BB962C8B-B14F-4D97-AF65-F5344CB8AC3E}">
        <p14:creationId xmlns:p14="http://schemas.microsoft.com/office/powerpoint/2010/main" val="342549922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0D13D4-CD7B-44F0-B672-40B2D8C17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notification de l’usager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B80B8FE-D449-409F-9ACE-1301CF294CE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9623A2-E02C-4CF3-9C52-DC662F714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314" y="1875518"/>
            <a:ext cx="3144915" cy="4447075"/>
          </a:xfrm>
          <a:prstGeom prst="rect">
            <a:avLst/>
          </a:prstGeom>
          <a:ln w="3175">
            <a:solidFill>
              <a:schemeClr val="bg2"/>
            </a:solidFill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7FB3F97-E511-4BD1-B2BC-6124A24DFD7F}"/>
              </a:ext>
            </a:extLst>
          </p:cNvPr>
          <p:cNvSpPr/>
          <p:nvPr/>
        </p:nvSpPr>
        <p:spPr>
          <a:xfrm>
            <a:off x="9703107" y="5020963"/>
            <a:ext cx="1499445" cy="208890"/>
          </a:xfrm>
          <a:prstGeom prst="ellipse">
            <a:avLst/>
          </a:prstGeom>
          <a:noFill/>
          <a:ln w="9525">
            <a:solidFill>
              <a:srgbClr val="DF268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13471B1-D9C5-4CE1-8153-E8E0829B950A}"/>
              </a:ext>
            </a:extLst>
          </p:cNvPr>
          <p:cNvCxnSpPr>
            <a:cxnSpLocks/>
            <a:endCxn id="14" idx="2"/>
          </p:cNvCxnSpPr>
          <p:nvPr/>
        </p:nvCxnSpPr>
        <p:spPr>
          <a:xfrm>
            <a:off x="7994794" y="3766457"/>
            <a:ext cx="1708313" cy="1358951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1049447" y="1965570"/>
            <a:ext cx="4776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 cas d’envoi courrier, l’enveloppe contient :</a:t>
            </a:r>
          </a:p>
        </p:txBody>
      </p:sp>
      <p:sp>
        <p:nvSpPr>
          <p:cNvPr id="10" name="ZoneTexte 14">
            <a:extLst>
              <a:ext uri="{FF2B5EF4-FFF2-40B4-BE49-F238E27FC236}">
                <a16:creationId xmlns:a16="http://schemas.microsoft.com/office/drawing/2014/main" id="{F855A444-949D-4558-9E84-E0D846CB37BE}"/>
              </a:ext>
            </a:extLst>
          </p:cNvPr>
          <p:cNvSpPr txBox="1"/>
          <p:nvPr/>
        </p:nvSpPr>
        <p:spPr>
          <a:xfrm>
            <a:off x="1061129" y="2450031"/>
            <a:ext cx="377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5CB59"/>
              </a:buClr>
              <a:buFontTx/>
              <a:buChar char="►"/>
            </a:pPr>
            <a:r>
              <a:rPr lang="fr-FR" sz="1600" b="1" dirty="0"/>
              <a:t>Un flyer d’information</a:t>
            </a:r>
          </a:p>
        </p:txBody>
      </p:sp>
      <p:sp>
        <p:nvSpPr>
          <p:cNvPr id="13" name="ZoneTexte 14">
            <a:extLst>
              <a:ext uri="{FF2B5EF4-FFF2-40B4-BE49-F238E27FC236}">
                <a16:creationId xmlns:a16="http://schemas.microsoft.com/office/drawing/2014/main" id="{64387650-51ED-4475-941F-B00A0E23847A}"/>
              </a:ext>
            </a:extLst>
          </p:cNvPr>
          <p:cNvSpPr txBox="1"/>
          <p:nvPr/>
        </p:nvSpPr>
        <p:spPr>
          <a:xfrm>
            <a:off x="4921301" y="2450031"/>
            <a:ext cx="3372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5CB59"/>
              </a:buClr>
              <a:buFontTx/>
              <a:buChar char="►"/>
            </a:pPr>
            <a:r>
              <a:rPr lang="fr-FR" sz="1600" b="1" dirty="0"/>
              <a:t>Un courrier de notification</a:t>
            </a:r>
            <a:endParaRPr lang="fr-FR" sz="1200" dirty="0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C55ECE5-4940-42DA-B393-497C1D26E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6" y="1918396"/>
            <a:ext cx="531636" cy="53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8CC058C-0E96-4159-BC64-EBFC4113FB5B}"/>
              </a:ext>
            </a:extLst>
          </p:cNvPr>
          <p:cNvGrpSpPr/>
          <p:nvPr/>
        </p:nvGrpSpPr>
        <p:grpSpPr>
          <a:xfrm>
            <a:off x="5218853" y="4422221"/>
            <a:ext cx="2814466" cy="864000"/>
            <a:chOff x="526780" y="5405215"/>
            <a:chExt cx="5033164" cy="86400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A1CE22E-6DCA-41F6-B5E6-33E3CD662D9C}"/>
                </a:ext>
              </a:extLst>
            </p:cNvPr>
            <p:cNvSpPr/>
            <p:nvPr/>
          </p:nvSpPr>
          <p:spPr>
            <a:xfrm>
              <a:off x="526780" y="5405215"/>
              <a:ext cx="5033164" cy="864000"/>
            </a:xfrm>
            <a:prstGeom prst="roundRect">
              <a:avLst>
                <a:gd name="adj" fmla="val 5092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6" name="ZoneTexte 14">
              <a:extLst>
                <a:ext uri="{FF2B5EF4-FFF2-40B4-BE49-F238E27FC236}">
                  <a16:creationId xmlns:a16="http://schemas.microsoft.com/office/drawing/2014/main" id="{867F9494-F737-4FAC-B465-90ED3E435F93}"/>
                </a:ext>
              </a:extLst>
            </p:cNvPr>
            <p:cNvSpPr txBox="1"/>
            <p:nvPr/>
          </p:nvSpPr>
          <p:spPr>
            <a:xfrm>
              <a:off x="633852" y="5416973"/>
              <a:ext cx="48593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bg2">
                      <a:lumMod val="50000"/>
                    </a:schemeClr>
                  </a:solidFill>
                </a:rPr>
                <a:t>J’ai des enfants mineurs ? </a:t>
              </a:r>
            </a:p>
            <a:p>
              <a:r>
                <a:rPr lang="fr-FR" sz="1200" dirty="0">
                  <a:solidFill>
                    <a:schemeClr val="bg2">
                      <a:lumMod val="50000"/>
                    </a:schemeClr>
                  </a:solidFill>
                </a:rPr>
                <a:t>Je reçois également un courrier pour chacun de mes enfants contenant leur code provisoire unique.</a:t>
              </a:r>
            </a:p>
          </p:txBody>
        </p:sp>
      </p:grpSp>
      <p:sp>
        <p:nvSpPr>
          <p:cNvPr id="27" name="ZoneTexte 14">
            <a:extLst>
              <a:ext uri="{FF2B5EF4-FFF2-40B4-BE49-F238E27FC236}">
                <a16:creationId xmlns:a16="http://schemas.microsoft.com/office/drawing/2014/main" id="{4229971F-12DA-4E08-A079-23F420FC6BBE}"/>
              </a:ext>
            </a:extLst>
          </p:cNvPr>
          <p:cNvSpPr txBox="1"/>
          <p:nvPr/>
        </p:nvSpPr>
        <p:spPr>
          <a:xfrm>
            <a:off x="5192997" y="2896439"/>
            <a:ext cx="2717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DF2680"/>
              </a:buClr>
            </a:pPr>
            <a:r>
              <a:rPr lang="fr-FR" sz="1400" dirty="0"/>
              <a:t>Il contient le </a:t>
            </a:r>
            <a:r>
              <a:rPr lang="fr-FR" sz="1400" b="1" dirty="0">
                <a:solidFill>
                  <a:srgbClr val="DF2680"/>
                </a:solidFill>
              </a:rPr>
              <a:t>code provisoire </a:t>
            </a:r>
            <a:r>
              <a:rPr lang="fr-FR" sz="1400" dirty="0"/>
              <a:t>nécessaire à l’activation (ou l’opposition) du service Mon espace santé pour chaque membre de la famille (parent &amp; enfants mineurs)</a:t>
            </a:r>
            <a:endParaRPr lang="fr-FR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ABF17F-DDD0-4B08-B464-0BEE6A6622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3" t="1245" r="470" b="1370"/>
          <a:stretch/>
        </p:blipFill>
        <p:spPr>
          <a:xfrm>
            <a:off x="1280184" y="2903714"/>
            <a:ext cx="2252147" cy="22341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C30941-AFAA-4FAE-B626-73AF974226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2" t="1264" b="1878"/>
          <a:stretch/>
        </p:blipFill>
        <p:spPr>
          <a:xfrm>
            <a:off x="1912102" y="3429000"/>
            <a:ext cx="2354212" cy="230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8940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D1065-6C10-41D7-A3B4-25A780AD85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7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4583FE-9BBA-454E-B4AF-5D752E8ACA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AB7A00-CEB8-4AC8-A0C5-10BA51DEB4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5787" y="2966538"/>
            <a:ext cx="9844654" cy="682625"/>
          </a:xfrm>
        </p:spPr>
        <p:txBody>
          <a:bodyPr>
            <a:normAutofit/>
          </a:bodyPr>
          <a:lstStyle/>
          <a:p>
            <a:r>
              <a:rPr lang="fr-FR" dirty="0"/>
              <a:t>Activer -ou s’opposer à- Mon espace santé</a:t>
            </a:r>
          </a:p>
        </p:txBody>
      </p:sp>
    </p:spTree>
    <p:extLst>
      <p:ext uri="{BB962C8B-B14F-4D97-AF65-F5344CB8AC3E}">
        <p14:creationId xmlns:p14="http://schemas.microsoft.com/office/powerpoint/2010/main" val="248468819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07E54CD-934C-471F-91CE-D026CFA5F6D5}"/>
              </a:ext>
            </a:extLst>
          </p:cNvPr>
          <p:cNvGrpSpPr/>
          <p:nvPr/>
        </p:nvGrpSpPr>
        <p:grpSpPr>
          <a:xfrm>
            <a:off x="5172075" y="476178"/>
            <a:ext cx="6448407" cy="6109017"/>
            <a:chOff x="5172075" y="476178"/>
            <a:chExt cx="6448407" cy="610901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50474FC-5AE4-4244-A4D2-0CEF6FE14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075" y="476178"/>
              <a:ext cx="6448407" cy="6109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hlinkClick r:id="rId3" action="ppaction://hlinksldjump"/>
              <a:extLst>
                <a:ext uri="{FF2B5EF4-FFF2-40B4-BE49-F238E27FC236}">
                  <a16:creationId xmlns:a16="http://schemas.microsoft.com/office/drawing/2014/main" id="{D6B39573-EE3B-4A74-B28C-D97849E9C5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6" t="32588" r="73987" b="62198"/>
            <a:stretch/>
          </p:blipFill>
          <p:spPr bwMode="auto">
            <a:xfrm>
              <a:off x="5435600" y="2470147"/>
              <a:ext cx="1413934" cy="318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4EF90-470B-4068-8CD3-C3C878D769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8</a:t>
            </a:fld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E49191-7C30-4C35-9207-38EC651D86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A84999-D93F-4293-B7D1-5E819769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Pour commencer</a:t>
            </a:r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ECFA6648-4363-42D4-B180-10E39B72938C}"/>
              </a:ext>
            </a:extLst>
          </p:cNvPr>
          <p:cNvSpPr txBox="1"/>
          <p:nvPr/>
        </p:nvSpPr>
        <p:spPr>
          <a:xfrm>
            <a:off x="268462" y="1854579"/>
            <a:ext cx="45353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DF2680"/>
                </a:solidFill>
              </a:rPr>
              <a:t>1/ </a:t>
            </a:r>
            <a:r>
              <a:rPr lang="fr-FR" sz="1600" dirty="0"/>
              <a:t>Je me rends sur </a:t>
            </a:r>
            <a:r>
              <a:rPr lang="fr-FR" sz="2000" dirty="0">
                <a:hlinkClick r:id="rId4"/>
              </a:rPr>
              <a:t>monespacesanté.fr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>
                <a:solidFill>
                  <a:srgbClr val="DF2680"/>
                </a:solidFill>
              </a:rPr>
              <a:t>2/ </a:t>
            </a:r>
            <a:r>
              <a:rPr lang="fr-FR" sz="1600" dirty="0"/>
              <a:t>Je clique sur « Activer Mon espace santé »</a:t>
            </a:r>
          </a:p>
          <a:p>
            <a:endParaRPr lang="fr-FR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E6762C-6081-4EE8-8F89-064917479A3F}"/>
              </a:ext>
            </a:extLst>
          </p:cNvPr>
          <p:cNvCxnSpPr>
            <a:cxnSpLocks/>
          </p:cNvCxnSpPr>
          <p:nvPr/>
        </p:nvCxnSpPr>
        <p:spPr>
          <a:xfrm flipV="1">
            <a:off x="4708759" y="2619375"/>
            <a:ext cx="777641" cy="66678"/>
          </a:xfrm>
          <a:prstGeom prst="straightConnector1">
            <a:avLst/>
          </a:prstGeom>
          <a:noFill/>
          <a:ln w="9525" cap="flat">
            <a:solidFill>
              <a:srgbClr val="DF268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5" name="Graphic 14" descr="Touchscreen with solid fill">
            <a:extLst>
              <a:ext uri="{FF2B5EF4-FFF2-40B4-BE49-F238E27FC236}">
                <a16:creationId xmlns:a16="http://schemas.microsoft.com/office/drawing/2014/main" id="{02C60629-9BC0-4B38-9AEF-61AB5653BD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55267" y="262092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888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42518</TotalTime>
  <Words>1379</Words>
  <Application>Microsoft Office PowerPoint</Application>
  <PresentationFormat>Widescreen</PresentationFormat>
  <Paragraphs>194</Paragraphs>
  <Slides>31</Slides>
  <Notes>4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Helvetica Neue</vt:lpstr>
      <vt:lpstr>Helvetica Neue Medium</vt:lpstr>
      <vt:lpstr>21_BasicWhite</vt:lpstr>
      <vt:lpstr>PAS A PAS</vt:lpstr>
      <vt:lpstr>Bienvenue !</vt:lpstr>
      <vt:lpstr>Mode d’emploi</vt:lpstr>
      <vt:lpstr>Avant de commencer</vt:lpstr>
      <vt:lpstr>Comment activer Mon espace santé ?</vt:lpstr>
      <vt:lpstr>La notification de l’usager</vt:lpstr>
      <vt:lpstr>La notification de l’usager</vt:lpstr>
      <vt:lpstr>Activer -ou s’opposer à- Mon espace santé</vt:lpstr>
      <vt:lpstr>Pour commencer</vt:lpstr>
      <vt:lpstr>Pour commencer</vt:lpstr>
      <vt:lpstr>J’active mon compte / Je m’oppose à la création de mon compte</vt:lpstr>
      <vt:lpstr>J’active mon compte / Je m’oppose à la création de mon compte</vt:lpstr>
      <vt:lpstr>J’active mon compte</vt:lpstr>
      <vt:lpstr>Je vérifie mes coordonnées de contact</vt:lpstr>
      <vt:lpstr>Je choisis mon nouvel identifiant et mon mot de passe</vt:lpstr>
      <vt:lpstr>Félicitations : mon compte est activé !</vt:lpstr>
      <vt:lpstr>S’opposer à Mon espace santé</vt:lpstr>
      <vt:lpstr>Je m’oppose à Mon espace santé</vt:lpstr>
      <vt:lpstr>Je valide ma décision d’opposition</vt:lpstr>
      <vt:lpstr>Je télécharge mon attestation d’opposition</vt:lpstr>
      <vt:lpstr>Aperçu du justificatif d’opposition</vt:lpstr>
      <vt:lpstr>Modifier ses coordonnées de contact</vt:lpstr>
      <vt:lpstr>Je modifie mon adresse email</vt:lpstr>
      <vt:lpstr>Je valide mon adresse email</vt:lpstr>
      <vt:lpstr>Je modifie mon numéro de téléphone mobile</vt:lpstr>
      <vt:lpstr>Je valide mon adresse email</vt:lpstr>
      <vt:lpstr>Générer un nouveau code provisoire</vt:lpstr>
      <vt:lpstr>Je génère un nouveau code provisoire</vt:lpstr>
      <vt:lpstr>Je génère un nouveau code provisoire</vt:lpstr>
      <vt:lpstr>Fin du pas à pas</vt:lpstr>
      <vt:lpstr>Fin de parcours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Visuel générique</dc:title>
  <dc:creator>Muriel Bakassa Traoré</dc:creator>
  <cp:lastModifiedBy>Muriel Bakassa Traore</cp:lastModifiedBy>
  <cp:revision>446</cp:revision>
  <dcterms:created xsi:type="dcterms:W3CDTF">2021-04-23T16:50:34Z</dcterms:created>
  <dcterms:modified xsi:type="dcterms:W3CDTF">2022-03-18T10:34:37Z</dcterms:modified>
</cp:coreProperties>
</file>