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8" r:id="rId4"/>
  </p:sldMasterIdLst>
  <p:notesMasterIdLst>
    <p:notesMasterId r:id="rId72"/>
  </p:notesMasterIdLst>
  <p:handoutMasterIdLst>
    <p:handoutMasterId r:id="rId73"/>
  </p:handoutMasterIdLst>
  <p:sldIdLst>
    <p:sldId id="230719318" r:id="rId5"/>
    <p:sldId id="230719623" r:id="rId6"/>
    <p:sldId id="230719691" r:id="rId7"/>
    <p:sldId id="230719590" r:id="rId8"/>
    <p:sldId id="230719625" r:id="rId9"/>
    <p:sldId id="230719626" r:id="rId10"/>
    <p:sldId id="230719627" r:id="rId11"/>
    <p:sldId id="230719628" r:id="rId12"/>
    <p:sldId id="230719629" r:id="rId13"/>
    <p:sldId id="230719588" r:id="rId14"/>
    <p:sldId id="230719630" r:id="rId15"/>
    <p:sldId id="230719631" r:id="rId16"/>
    <p:sldId id="230719618" r:id="rId17"/>
    <p:sldId id="230719632" r:id="rId18"/>
    <p:sldId id="230719633" r:id="rId19"/>
    <p:sldId id="230719634" r:id="rId20"/>
    <p:sldId id="230719619" r:id="rId21"/>
    <p:sldId id="230719673" r:id="rId22"/>
    <p:sldId id="230719674" r:id="rId23"/>
    <p:sldId id="230719635" r:id="rId24"/>
    <p:sldId id="230719638" r:id="rId25"/>
    <p:sldId id="230719636" r:id="rId26"/>
    <p:sldId id="230719639" r:id="rId27"/>
    <p:sldId id="230719640" r:id="rId28"/>
    <p:sldId id="230719641" r:id="rId29"/>
    <p:sldId id="230719642" r:id="rId30"/>
    <p:sldId id="230719643" r:id="rId31"/>
    <p:sldId id="230719644" r:id="rId32"/>
    <p:sldId id="230719645" r:id="rId33"/>
    <p:sldId id="230719646" r:id="rId34"/>
    <p:sldId id="230719647" r:id="rId35"/>
    <p:sldId id="230719648" r:id="rId36"/>
    <p:sldId id="230719649" r:id="rId37"/>
    <p:sldId id="230719650" r:id="rId38"/>
    <p:sldId id="230719651" r:id="rId39"/>
    <p:sldId id="230719652" r:id="rId40"/>
    <p:sldId id="230719653" r:id="rId41"/>
    <p:sldId id="230719656" r:id="rId42"/>
    <p:sldId id="230719657" r:id="rId43"/>
    <p:sldId id="230719658" r:id="rId44"/>
    <p:sldId id="230719659" r:id="rId45"/>
    <p:sldId id="230719660" r:id="rId46"/>
    <p:sldId id="230719661" r:id="rId47"/>
    <p:sldId id="230719662" r:id="rId48"/>
    <p:sldId id="230719663" r:id="rId49"/>
    <p:sldId id="230719664" r:id="rId50"/>
    <p:sldId id="230719665" r:id="rId51"/>
    <p:sldId id="230719666" r:id="rId52"/>
    <p:sldId id="230719667" r:id="rId53"/>
    <p:sldId id="230719668" r:id="rId54"/>
    <p:sldId id="230719669" r:id="rId55"/>
    <p:sldId id="230719670" r:id="rId56"/>
    <p:sldId id="230719671" r:id="rId57"/>
    <p:sldId id="230719672" r:id="rId58"/>
    <p:sldId id="230719675" r:id="rId59"/>
    <p:sldId id="230719676" r:id="rId60"/>
    <p:sldId id="230719677" r:id="rId61"/>
    <p:sldId id="230719678" r:id="rId62"/>
    <p:sldId id="230719679" r:id="rId63"/>
    <p:sldId id="230719680" r:id="rId64"/>
    <p:sldId id="230719681" r:id="rId65"/>
    <p:sldId id="230719684" r:id="rId66"/>
    <p:sldId id="230719685" r:id="rId67"/>
    <p:sldId id="230719686" r:id="rId68"/>
    <p:sldId id="230719688" r:id="rId69"/>
    <p:sldId id="230719689" r:id="rId70"/>
    <p:sldId id="230719690" r:id="rId7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odie FIANCETTE" initials="EF" lastIdx="1" clrIdx="0">
    <p:extLst>
      <p:ext uri="{19B8F6BF-5375-455C-9EA6-DF929625EA0E}">
        <p15:presenceInfo xmlns:p15="http://schemas.microsoft.com/office/powerpoint/2012/main" userId="S-1-5-21-3334185378-18229324-514618537-5545" providerId="AD"/>
      </p:ext>
    </p:extLst>
  </p:cmAuthor>
  <p:cmAuthor id="2" name="Muriel Bakassa Traore" initials="MBT" lastIdx="3" clrIdx="1">
    <p:extLst>
      <p:ext uri="{19B8F6BF-5375-455C-9EA6-DF929625EA0E}">
        <p15:presenceInfo xmlns:p15="http://schemas.microsoft.com/office/powerpoint/2012/main" userId="S::Muriel.Bakassa.Traore@fr.ey.com::57a0cd24-1104-4ff7-86e2-1ca63e7f87c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53A3"/>
    <a:srgbClr val="F9FAFF"/>
    <a:srgbClr val="DF2680"/>
    <a:srgbClr val="0B48A2"/>
    <a:srgbClr val="005CA9"/>
    <a:srgbClr val="6EC4BD"/>
    <a:srgbClr val="F28B5F"/>
    <a:srgbClr val="FFE5A3"/>
    <a:srgbClr val="ED676C"/>
    <a:srgbClr val="F6AE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838149-4A5C-47B6-81C0-71D77C0E93D8}" v="543" dt="2022-03-18T10:35:45.03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3792" autoAdjust="0"/>
  </p:normalViewPr>
  <p:slideViewPr>
    <p:cSldViewPr snapToGrid="0" snapToObjects="1">
      <p:cViewPr varScale="1">
        <p:scale>
          <a:sx n="67" d="100"/>
          <a:sy n="67" d="100"/>
        </p:scale>
        <p:origin x="528" y="44"/>
      </p:cViewPr>
      <p:guideLst/>
    </p:cSldViewPr>
  </p:slideViewPr>
  <p:outlineViewPr>
    <p:cViewPr>
      <p:scale>
        <a:sx n="33" d="100"/>
        <a:sy n="33" d="100"/>
      </p:scale>
      <p:origin x="0" y="-1844"/>
    </p:cViewPr>
  </p:outlin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commentAuthors" Target="commentAuthors.xml"/><Relationship Id="rId79"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riel Bakassa Traore" userId="57a0cd24-1104-4ff7-86e2-1ca63e7f87c8" providerId="ADAL" clId="{44838149-4A5C-47B6-81C0-71D77C0E93D8}"/>
    <pc:docChg chg="undo redo custSel addSld delSld modSld sldOrd">
      <pc:chgData name="Muriel Bakassa Traore" userId="57a0cd24-1104-4ff7-86e2-1ca63e7f87c8" providerId="ADAL" clId="{44838149-4A5C-47B6-81C0-71D77C0E93D8}" dt="2022-03-18T10:39:25.786" v="13009" actId="20577"/>
      <pc:docMkLst>
        <pc:docMk/>
      </pc:docMkLst>
      <pc:sldChg chg="modSp mod">
        <pc:chgData name="Muriel Bakassa Traore" userId="57a0cd24-1104-4ff7-86e2-1ca63e7f87c8" providerId="ADAL" clId="{44838149-4A5C-47B6-81C0-71D77C0E93D8}" dt="2022-03-15T23:14:26.375" v="29"/>
        <pc:sldMkLst>
          <pc:docMk/>
          <pc:sldMk cId="4193455983" sldId="230719318"/>
        </pc:sldMkLst>
        <pc:spChg chg="mod">
          <ac:chgData name="Muriel Bakassa Traore" userId="57a0cd24-1104-4ff7-86e2-1ca63e7f87c8" providerId="ADAL" clId="{44838149-4A5C-47B6-81C0-71D77C0E93D8}" dt="2022-03-15T23:14:26.375" v="29"/>
          <ac:spMkLst>
            <pc:docMk/>
            <pc:sldMk cId="4193455983" sldId="230719318"/>
            <ac:spMk id="2" creationId="{7FDD607B-992F-7E49-8DA4-804F468D841A}"/>
          </ac:spMkLst>
        </pc:spChg>
      </pc:sldChg>
      <pc:sldChg chg="delSp modSp del mod">
        <pc:chgData name="Muriel Bakassa Traore" userId="57a0cd24-1104-4ff7-86e2-1ca63e7f87c8" providerId="ADAL" clId="{44838149-4A5C-47B6-81C0-71D77C0E93D8}" dt="2022-03-17T07:24:03.313" v="717" actId="47"/>
        <pc:sldMkLst>
          <pc:docMk/>
          <pc:sldMk cId="715588810" sldId="230719485"/>
        </pc:sldMkLst>
        <pc:spChg chg="mod">
          <ac:chgData name="Muriel Bakassa Traore" userId="57a0cd24-1104-4ff7-86e2-1ca63e7f87c8" providerId="ADAL" clId="{44838149-4A5C-47B6-81C0-71D77C0E93D8}" dt="2022-03-15T23:16:06.009" v="193" actId="14100"/>
          <ac:spMkLst>
            <pc:docMk/>
            <pc:sldMk cId="715588810" sldId="230719485"/>
            <ac:spMk id="10" creationId="{2EA84999-D93F-4293-B7D1-5E81976932F7}"/>
          </ac:spMkLst>
        </pc:spChg>
        <pc:spChg chg="mod">
          <ac:chgData name="Muriel Bakassa Traore" userId="57a0cd24-1104-4ff7-86e2-1ca63e7f87c8" providerId="ADAL" clId="{44838149-4A5C-47B6-81C0-71D77C0E93D8}" dt="2022-03-15T23:16:19.501" v="218" actId="313"/>
          <ac:spMkLst>
            <pc:docMk/>
            <pc:sldMk cId="715588810" sldId="230719485"/>
            <ac:spMk id="18" creationId="{ECFA6648-4363-42D4-B180-10E39B72938C}"/>
          </ac:spMkLst>
        </pc:spChg>
        <pc:grpChg chg="del mod">
          <ac:chgData name="Muriel Bakassa Traore" userId="57a0cd24-1104-4ff7-86e2-1ca63e7f87c8" providerId="ADAL" clId="{44838149-4A5C-47B6-81C0-71D77C0E93D8}" dt="2022-03-15T23:16:43.056" v="222" actId="478"/>
          <ac:grpSpMkLst>
            <pc:docMk/>
            <pc:sldMk cId="715588810" sldId="230719485"/>
            <ac:grpSpMk id="5" creationId="{F07E54CD-934C-471F-91CE-D026CFA5F6D5}"/>
          </ac:grpSpMkLst>
        </pc:grpChg>
        <pc:picChg chg="del">
          <ac:chgData name="Muriel Bakassa Traore" userId="57a0cd24-1104-4ff7-86e2-1ca63e7f87c8" providerId="ADAL" clId="{44838149-4A5C-47B6-81C0-71D77C0E93D8}" dt="2022-03-15T23:16:43.056" v="222" actId="478"/>
          <ac:picMkLst>
            <pc:docMk/>
            <pc:sldMk cId="715588810" sldId="230719485"/>
            <ac:picMk id="13" creationId="{D6B39573-EE3B-4A74-B28C-D97849E9C55D}"/>
          </ac:picMkLst>
        </pc:picChg>
        <pc:picChg chg="mod">
          <ac:chgData name="Muriel Bakassa Traore" userId="57a0cd24-1104-4ff7-86e2-1ca63e7f87c8" providerId="ADAL" clId="{44838149-4A5C-47B6-81C0-71D77C0E93D8}" dt="2022-03-15T23:16:26.783" v="220" actId="207"/>
          <ac:picMkLst>
            <pc:docMk/>
            <pc:sldMk cId="715588810" sldId="230719485"/>
            <ac:picMk id="15" creationId="{02C60629-9BC0-4B38-9AEF-61AB5653BD07}"/>
          </ac:picMkLst>
        </pc:picChg>
        <pc:picChg chg="mod">
          <ac:chgData name="Muriel Bakassa Traore" userId="57a0cd24-1104-4ff7-86e2-1ca63e7f87c8" providerId="ADAL" clId="{44838149-4A5C-47B6-81C0-71D77C0E93D8}" dt="2022-03-15T23:16:43.056" v="222" actId="478"/>
          <ac:picMkLst>
            <pc:docMk/>
            <pc:sldMk cId="715588810" sldId="230719485"/>
            <ac:picMk id="1026" creationId="{250474FC-5AE4-4244-A4D2-0CEF6FE14E5B}"/>
          </ac:picMkLst>
        </pc:picChg>
      </pc:sldChg>
      <pc:sldChg chg="del">
        <pc:chgData name="Muriel Bakassa Traore" userId="57a0cd24-1104-4ff7-86e2-1ca63e7f87c8" providerId="ADAL" clId="{44838149-4A5C-47B6-81C0-71D77C0E93D8}" dt="2022-03-15T23:15:13.267" v="100" actId="47"/>
        <pc:sldMkLst>
          <pc:docMk/>
          <pc:sldMk cId="1555389406" sldId="230719487"/>
        </pc:sldMkLst>
      </pc:sldChg>
      <pc:sldChg chg="delSp modSp del mod">
        <pc:chgData name="Muriel Bakassa Traore" userId="57a0cd24-1104-4ff7-86e2-1ca63e7f87c8" providerId="ADAL" clId="{44838149-4A5C-47B6-81C0-71D77C0E93D8}" dt="2022-03-17T07:22:20.305" v="713" actId="47"/>
        <pc:sldMkLst>
          <pc:docMk/>
          <pc:sldMk cId="1991451830" sldId="230719569"/>
        </pc:sldMkLst>
        <pc:spChg chg="mod">
          <ac:chgData name="Muriel Bakassa Traore" userId="57a0cd24-1104-4ff7-86e2-1ca63e7f87c8" providerId="ADAL" clId="{44838149-4A5C-47B6-81C0-71D77C0E93D8}" dt="2022-03-15T23:14:57.112" v="57" actId="20577"/>
          <ac:spMkLst>
            <pc:docMk/>
            <pc:sldMk cId="1991451830" sldId="230719569"/>
            <ac:spMk id="4" creationId="{EB0D13D4-CD7B-44F0-B672-40B2D8C17F5A}"/>
          </ac:spMkLst>
        </pc:spChg>
        <pc:spChg chg="del">
          <ac:chgData name="Muriel Bakassa Traore" userId="57a0cd24-1104-4ff7-86e2-1ca63e7f87c8" providerId="ADAL" clId="{44838149-4A5C-47B6-81C0-71D77C0E93D8}" dt="2022-03-15T23:15:00.894" v="58" actId="478"/>
          <ac:spMkLst>
            <pc:docMk/>
            <pc:sldMk cId="1991451830" sldId="230719569"/>
            <ac:spMk id="12" creationId="{55650747-F5ED-442E-A97F-8E4242AC7724}"/>
          </ac:spMkLst>
        </pc:spChg>
        <pc:spChg chg="del">
          <ac:chgData name="Muriel Bakassa Traore" userId="57a0cd24-1104-4ff7-86e2-1ca63e7f87c8" providerId="ADAL" clId="{44838149-4A5C-47B6-81C0-71D77C0E93D8}" dt="2022-03-15T23:15:00.894" v="58" actId="478"/>
          <ac:spMkLst>
            <pc:docMk/>
            <pc:sldMk cId="1991451830" sldId="230719569"/>
            <ac:spMk id="15" creationId="{1E0275EA-A817-4AD7-AB52-65C38C771799}"/>
          </ac:spMkLst>
        </pc:spChg>
        <pc:spChg chg="del">
          <ac:chgData name="Muriel Bakassa Traore" userId="57a0cd24-1104-4ff7-86e2-1ca63e7f87c8" providerId="ADAL" clId="{44838149-4A5C-47B6-81C0-71D77C0E93D8}" dt="2022-03-15T23:15:00.894" v="58" actId="478"/>
          <ac:spMkLst>
            <pc:docMk/>
            <pc:sldMk cId="1991451830" sldId="230719569"/>
            <ac:spMk id="16" creationId="{9BFA6FEF-CEED-4BF7-BFC9-3A5C689451A1}"/>
          </ac:spMkLst>
        </pc:spChg>
        <pc:spChg chg="mod">
          <ac:chgData name="Muriel Bakassa Traore" userId="57a0cd24-1104-4ff7-86e2-1ca63e7f87c8" providerId="ADAL" clId="{44838149-4A5C-47B6-81C0-71D77C0E93D8}" dt="2022-03-15T23:15:08.387" v="98" actId="20577"/>
          <ac:spMkLst>
            <pc:docMk/>
            <pc:sldMk cId="1991451830" sldId="230719569"/>
            <ac:spMk id="18" creationId="{ECFA6648-4363-42D4-B180-10E39B72938C}"/>
          </ac:spMkLst>
        </pc:spChg>
        <pc:spChg chg="del">
          <ac:chgData name="Muriel Bakassa Traore" userId="57a0cd24-1104-4ff7-86e2-1ca63e7f87c8" providerId="ADAL" clId="{44838149-4A5C-47B6-81C0-71D77C0E93D8}" dt="2022-03-15T23:15:00.894" v="58" actId="478"/>
          <ac:spMkLst>
            <pc:docMk/>
            <pc:sldMk cId="1991451830" sldId="230719569"/>
            <ac:spMk id="19" creationId="{DC4492DA-1102-4336-AD16-F3BFF1F0F6A7}"/>
          </ac:spMkLst>
        </pc:spChg>
        <pc:spChg chg="del">
          <ac:chgData name="Muriel Bakassa Traore" userId="57a0cd24-1104-4ff7-86e2-1ca63e7f87c8" providerId="ADAL" clId="{44838149-4A5C-47B6-81C0-71D77C0E93D8}" dt="2022-03-15T23:15:00.894" v="58" actId="478"/>
          <ac:spMkLst>
            <pc:docMk/>
            <pc:sldMk cId="1991451830" sldId="230719569"/>
            <ac:spMk id="21" creationId="{C211CC6D-446F-460C-8E15-596DB2E5D779}"/>
          </ac:spMkLst>
        </pc:spChg>
        <pc:spChg chg="del">
          <ac:chgData name="Muriel Bakassa Traore" userId="57a0cd24-1104-4ff7-86e2-1ca63e7f87c8" providerId="ADAL" clId="{44838149-4A5C-47B6-81C0-71D77C0E93D8}" dt="2022-03-15T23:15:00.894" v="58" actId="478"/>
          <ac:spMkLst>
            <pc:docMk/>
            <pc:sldMk cId="1991451830" sldId="230719569"/>
            <ac:spMk id="25" creationId="{9E12DF21-686D-4CC9-B67C-734CF21804B0}"/>
          </ac:spMkLst>
        </pc:spChg>
        <pc:spChg chg="del">
          <ac:chgData name="Muriel Bakassa Traore" userId="57a0cd24-1104-4ff7-86e2-1ca63e7f87c8" providerId="ADAL" clId="{44838149-4A5C-47B6-81C0-71D77C0E93D8}" dt="2022-03-15T23:15:00.894" v="58" actId="478"/>
          <ac:spMkLst>
            <pc:docMk/>
            <pc:sldMk cId="1991451830" sldId="230719569"/>
            <ac:spMk id="26" creationId="{1B21A419-95A6-4024-A069-907C186342D8}"/>
          </ac:spMkLst>
        </pc:spChg>
        <pc:spChg chg="del">
          <ac:chgData name="Muriel Bakassa Traore" userId="57a0cd24-1104-4ff7-86e2-1ca63e7f87c8" providerId="ADAL" clId="{44838149-4A5C-47B6-81C0-71D77C0E93D8}" dt="2022-03-15T23:15:00.894" v="58" actId="478"/>
          <ac:spMkLst>
            <pc:docMk/>
            <pc:sldMk cId="1991451830" sldId="230719569"/>
            <ac:spMk id="28" creationId="{015A94F8-D89E-4BE4-AA75-1FC8FFEE87DF}"/>
          </ac:spMkLst>
        </pc:spChg>
        <pc:spChg chg="del">
          <ac:chgData name="Muriel Bakassa Traore" userId="57a0cd24-1104-4ff7-86e2-1ca63e7f87c8" providerId="ADAL" clId="{44838149-4A5C-47B6-81C0-71D77C0E93D8}" dt="2022-03-15T23:15:00.894" v="58" actId="478"/>
          <ac:spMkLst>
            <pc:docMk/>
            <pc:sldMk cId="1991451830" sldId="230719569"/>
            <ac:spMk id="30" creationId="{3D7FE479-FFC4-4819-8835-1C0FF4BD64EC}"/>
          </ac:spMkLst>
        </pc:spChg>
        <pc:spChg chg="del">
          <ac:chgData name="Muriel Bakassa Traore" userId="57a0cd24-1104-4ff7-86e2-1ca63e7f87c8" providerId="ADAL" clId="{44838149-4A5C-47B6-81C0-71D77C0E93D8}" dt="2022-03-15T23:15:00.894" v="58" actId="478"/>
          <ac:spMkLst>
            <pc:docMk/>
            <pc:sldMk cId="1991451830" sldId="230719569"/>
            <ac:spMk id="31" creationId="{93A13C81-B86F-4FCA-B88E-B573BEBF1781}"/>
          </ac:spMkLst>
        </pc:spChg>
        <pc:spChg chg="del">
          <ac:chgData name="Muriel Bakassa Traore" userId="57a0cd24-1104-4ff7-86e2-1ca63e7f87c8" providerId="ADAL" clId="{44838149-4A5C-47B6-81C0-71D77C0E93D8}" dt="2022-03-15T23:15:00.894" v="58" actId="478"/>
          <ac:spMkLst>
            <pc:docMk/>
            <pc:sldMk cId="1991451830" sldId="230719569"/>
            <ac:spMk id="34" creationId="{37ED26B1-7094-43D7-ACDF-DF8DF843205A}"/>
          </ac:spMkLst>
        </pc:spChg>
        <pc:spChg chg="del">
          <ac:chgData name="Muriel Bakassa Traore" userId="57a0cd24-1104-4ff7-86e2-1ca63e7f87c8" providerId="ADAL" clId="{44838149-4A5C-47B6-81C0-71D77C0E93D8}" dt="2022-03-15T23:15:00.894" v="58" actId="478"/>
          <ac:spMkLst>
            <pc:docMk/>
            <pc:sldMk cId="1991451830" sldId="230719569"/>
            <ac:spMk id="35" creationId="{8A375594-0B9F-443C-891C-EE77E31D1DB1}"/>
          </ac:spMkLst>
        </pc:spChg>
        <pc:spChg chg="del">
          <ac:chgData name="Muriel Bakassa Traore" userId="57a0cd24-1104-4ff7-86e2-1ca63e7f87c8" providerId="ADAL" clId="{44838149-4A5C-47B6-81C0-71D77C0E93D8}" dt="2022-03-15T23:15:00.894" v="58" actId="478"/>
          <ac:spMkLst>
            <pc:docMk/>
            <pc:sldMk cId="1991451830" sldId="230719569"/>
            <ac:spMk id="36" creationId="{DC163FE1-FF70-4DC1-90BB-2E9646946DCA}"/>
          </ac:spMkLst>
        </pc:spChg>
        <pc:picChg chg="del">
          <ac:chgData name="Muriel Bakassa Traore" userId="57a0cd24-1104-4ff7-86e2-1ca63e7f87c8" providerId="ADAL" clId="{44838149-4A5C-47B6-81C0-71D77C0E93D8}" dt="2022-03-15T23:15:00.894" v="58" actId="478"/>
          <ac:picMkLst>
            <pc:docMk/>
            <pc:sldMk cId="1991451830" sldId="230719569"/>
            <ac:picMk id="9" creationId="{8384AB70-2D80-4EA0-8EF5-E5535341D3CB}"/>
          </ac:picMkLst>
        </pc:picChg>
        <pc:picChg chg="del">
          <ac:chgData name="Muriel Bakassa Traore" userId="57a0cd24-1104-4ff7-86e2-1ca63e7f87c8" providerId="ADAL" clId="{44838149-4A5C-47B6-81C0-71D77C0E93D8}" dt="2022-03-15T23:15:00.894" v="58" actId="478"/>
          <ac:picMkLst>
            <pc:docMk/>
            <pc:sldMk cId="1991451830" sldId="230719569"/>
            <ac:picMk id="13" creationId="{1B294414-0351-449C-854E-881938210E43}"/>
          </ac:picMkLst>
        </pc:picChg>
        <pc:picChg chg="del">
          <ac:chgData name="Muriel Bakassa Traore" userId="57a0cd24-1104-4ff7-86e2-1ca63e7f87c8" providerId="ADAL" clId="{44838149-4A5C-47B6-81C0-71D77C0E93D8}" dt="2022-03-15T23:15:00.894" v="58" actId="478"/>
          <ac:picMkLst>
            <pc:docMk/>
            <pc:sldMk cId="1991451830" sldId="230719569"/>
            <ac:picMk id="24" creationId="{518E421B-031C-4B4E-A33E-C9343CCC6DD0}"/>
          </ac:picMkLst>
        </pc:picChg>
        <pc:picChg chg="del">
          <ac:chgData name="Muriel Bakassa Traore" userId="57a0cd24-1104-4ff7-86e2-1ca63e7f87c8" providerId="ADAL" clId="{44838149-4A5C-47B6-81C0-71D77C0E93D8}" dt="2022-03-15T23:15:00.894" v="58" actId="478"/>
          <ac:picMkLst>
            <pc:docMk/>
            <pc:sldMk cId="1991451830" sldId="230719569"/>
            <ac:picMk id="27" creationId="{B5A8DA7D-EE7A-4E3F-B322-55B812239B4E}"/>
          </ac:picMkLst>
        </pc:picChg>
        <pc:picChg chg="del">
          <ac:chgData name="Muriel Bakassa Traore" userId="57a0cd24-1104-4ff7-86e2-1ca63e7f87c8" providerId="ADAL" clId="{44838149-4A5C-47B6-81C0-71D77C0E93D8}" dt="2022-03-15T23:15:00.894" v="58" actId="478"/>
          <ac:picMkLst>
            <pc:docMk/>
            <pc:sldMk cId="1991451830" sldId="230719569"/>
            <ac:picMk id="32" creationId="{84EC274F-02E4-46F7-BF5B-DC8F18A3BCCC}"/>
          </ac:picMkLst>
        </pc:picChg>
      </pc:sldChg>
      <pc:sldChg chg="del">
        <pc:chgData name="Muriel Bakassa Traore" userId="57a0cd24-1104-4ff7-86e2-1ca63e7f87c8" providerId="ADAL" clId="{44838149-4A5C-47B6-81C0-71D77C0E93D8}" dt="2022-03-15T23:15:12.603" v="99" actId="47"/>
        <pc:sldMkLst>
          <pc:docMk/>
          <pc:sldMk cId="3425499229" sldId="230719570"/>
        </pc:sldMkLst>
      </pc:sldChg>
      <pc:sldChg chg="del">
        <pc:chgData name="Muriel Bakassa Traore" userId="57a0cd24-1104-4ff7-86e2-1ca63e7f87c8" providerId="ADAL" clId="{44838149-4A5C-47B6-81C0-71D77C0E93D8}" dt="2022-03-15T23:36:07.723" v="614" actId="47"/>
        <pc:sldMkLst>
          <pc:docMk/>
          <pc:sldMk cId="2089438742" sldId="230719582"/>
        </pc:sldMkLst>
      </pc:sldChg>
      <pc:sldChg chg="del">
        <pc:chgData name="Muriel Bakassa Traore" userId="57a0cd24-1104-4ff7-86e2-1ca63e7f87c8" providerId="ADAL" clId="{44838149-4A5C-47B6-81C0-71D77C0E93D8}" dt="2022-03-15T23:36:07.723" v="614" actId="47"/>
        <pc:sldMkLst>
          <pc:docMk/>
          <pc:sldMk cId="897122443" sldId="230719584"/>
        </pc:sldMkLst>
      </pc:sldChg>
      <pc:sldChg chg="addSp delSp modSp del mod">
        <pc:chgData name="Muriel Bakassa Traore" userId="57a0cd24-1104-4ff7-86e2-1ca63e7f87c8" providerId="ADAL" clId="{44838149-4A5C-47B6-81C0-71D77C0E93D8}" dt="2022-03-17T07:24:03.313" v="717" actId="47"/>
        <pc:sldMkLst>
          <pc:docMk/>
          <pc:sldMk cId="2060074615" sldId="230719585"/>
        </pc:sldMkLst>
        <pc:spChg chg="mod">
          <ac:chgData name="Muriel Bakassa Traore" userId="57a0cd24-1104-4ff7-86e2-1ca63e7f87c8" providerId="ADAL" clId="{44838149-4A5C-47B6-81C0-71D77C0E93D8}" dt="2022-03-15T23:18:59.692" v="378" actId="20577"/>
          <ac:spMkLst>
            <pc:docMk/>
            <pc:sldMk cId="2060074615" sldId="230719585"/>
            <ac:spMk id="9" creationId="{29DFF032-2371-48C8-A07F-314F38A230AC}"/>
          </ac:spMkLst>
        </pc:spChg>
        <pc:grpChg chg="mod">
          <ac:chgData name="Muriel Bakassa Traore" userId="57a0cd24-1104-4ff7-86e2-1ca63e7f87c8" providerId="ADAL" clId="{44838149-4A5C-47B6-81C0-71D77C0E93D8}" dt="2022-03-15T23:17:23.288" v="226" actId="554"/>
          <ac:grpSpMkLst>
            <pc:docMk/>
            <pc:sldMk cId="2060074615" sldId="230719585"/>
            <ac:grpSpMk id="5" creationId="{5B6A4B85-05EA-4390-BD8E-B7A236051B49}"/>
          </ac:grpSpMkLst>
        </pc:grpChg>
        <pc:grpChg chg="del mod">
          <ac:chgData name="Muriel Bakassa Traore" userId="57a0cd24-1104-4ff7-86e2-1ca63e7f87c8" providerId="ADAL" clId="{44838149-4A5C-47B6-81C0-71D77C0E93D8}" dt="2022-03-15T23:17:38.540" v="228" actId="478"/>
          <ac:grpSpMkLst>
            <pc:docMk/>
            <pc:sldMk cId="2060074615" sldId="230719585"/>
            <ac:grpSpMk id="14" creationId="{824FF3E0-B4EE-4FCD-AC7E-AA5D01CE533A}"/>
          </ac:grpSpMkLst>
        </pc:grpChg>
        <pc:picChg chg="mod">
          <ac:chgData name="Muriel Bakassa Traore" userId="57a0cd24-1104-4ff7-86e2-1ca63e7f87c8" providerId="ADAL" clId="{44838149-4A5C-47B6-81C0-71D77C0E93D8}" dt="2022-03-15T23:17:23.288" v="226" actId="554"/>
          <ac:picMkLst>
            <pc:docMk/>
            <pc:sldMk cId="2060074615" sldId="230719585"/>
            <ac:picMk id="13" creationId="{C7FAA7BB-0351-4A56-9DD1-C8CF3B4B088A}"/>
          </ac:picMkLst>
        </pc:picChg>
        <pc:picChg chg="add mod ord">
          <ac:chgData name="Muriel Bakassa Traore" userId="57a0cd24-1104-4ff7-86e2-1ca63e7f87c8" providerId="ADAL" clId="{44838149-4A5C-47B6-81C0-71D77C0E93D8}" dt="2022-03-15T23:17:47.711" v="230" actId="167"/>
          <ac:picMkLst>
            <pc:docMk/>
            <pc:sldMk cId="2060074615" sldId="230719585"/>
            <ac:picMk id="16" creationId="{54DBB864-F028-4CB4-B84A-C99EEBA319A8}"/>
          </ac:picMkLst>
        </pc:picChg>
        <pc:picChg chg="del">
          <ac:chgData name="Muriel Bakassa Traore" userId="57a0cd24-1104-4ff7-86e2-1ca63e7f87c8" providerId="ADAL" clId="{44838149-4A5C-47B6-81C0-71D77C0E93D8}" dt="2022-03-15T23:17:44.624" v="229" actId="478"/>
          <ac:picMkLst>
            <pc:docMk/>
            <pc:sldMk cId="2060074615" sldId="230719585"/>
            <ac:picMk id="17" creationId="{8F69FC77-C699-435A-BE29-F348B42A2D2C}"/>
          </ac:picMkLst>
        </pc:picChg>
        <pc:picChg chg="del">
          <ac:chgData name="Muriel Bakassa Traore" userId="57a0cd24-1104-4ff7-86e2-1ca63e7f87c8" providerId="ADAL" clId="{44838149-4A5C-47B6-81C0-71D77C0E93D8}" dt="2022-03-15T23:17:44.624" v="229" actId="478"/>
          <ac:picMkLst>
            <pc:docMk/>
            <pc:sldMk cId="2060074615" sldId="230719585"/>
            <ac:picMk id="18" creationId="{78226070-2C65-45F0-A0C6-59425E0CFC75}"/>
          </ac:picMkLst>
        </pc:picChg>
        <pc:picChg chg="mod">
          <ac:chgData name="Muriel Bakassa Traore" userId="57a0cd24-1104-4ff7-86e2-1ca63e7f87c8" providerId="ADAL" clId="{44838149-4A5C-47B6-81C0-71D77C0E93D8}" dt="2022-03-15T23:17:23.288" v="226" actId="554"/>
          <ac:picMkLst>
            <pc:docMk/>
            <pc:sldMk cId="2060074615" sldId="230719585"/>
            <ac:picMk id="23" creationId="{C74286B9-5BAD-483A-BC52-178EB9394BDF}"/>
          </ac:picMkLst>
        </pc:picChg>
        <pc:picChg chg="mod">
          <ac:chgData name="Muriel Bakassa Traore" userId="57a0cd24-1104-4ff7-86e2-1ca63e7f87c8" providerId="ADAL" clId="{44838149-4A5C-47B6-81C0-71D77C0E93D8}" dt="2022-03-15T23:17:23.288" v="226" actId="554"/>
          <ac:picMkLst>
            <pc:docMk/>
            <pc:sldMk cId="2060074615" sldId="230719585"/>
            <ac:picMk id="2050" creationId="{1A394AD1-D151-4ACC-9A8E-4F2FBC7BFC48}"/>
          </ac:picMkLst>
        </pc:picChg>
      </pc:sldChg>
      <pc:sldChg chg="modSp mod modShow">
        <pc:chgData name="Muriel Bakassa Traore" userId="57a0cd24-1104-4ff7-86e2-1ca63e7f87c8" providerId="ADAL" clId="{44838149-4A5C-47B6-81C0-71D77C0E93D8}" dt="2022-03-17T07:24:44.965" v="727" actId="729"/>
        <pc:sldMkLst>
          <pc:docMk/>
          <pc:sldMk cId="2484688194" sldId="230719588"/>
        </pc:sldMkLst>
        <pc:spChg chg="mod">
          <ac:chgData name="Muriel Bakassa Traore" userId="57a0cd24-1104-4ff7-86e2-1ca63e7f87c8" providerId="ADAL" clId="{44838149-4A5C-47B6-81C0-71D77C0E93D8}" dt="2022-03-15T23:15:22.698" v="130" actId="20577"/>
          <ac:spMkLst>
            <pc:docMk/>
            <pc:sldMk cId="2484688194" sldId="230719588"/>
            <ac:spMk id="5" creationId="{46AB7A00-CEB8-4AC8-A0C5-10BA51DEB445}"/>
          </ac:spMkLst>
        </pc:spChg>
      </pc:sldChg>
      <pc:sldChg chg="modSp mod">
        <pc:chgData name="Muriel Bakassa Traore" userId="57a0cd24-1104-4ff7-86e2-1ca63e7f87c8" providerId="ADAL" clId="{44838149-4A5C-47B6-81C0-71D77C0E93D8}" dt="2022-03-17T07:22:18.370" v="712" actId="20577"/>
        <pc:sldMkLst>
          <pc:docMk/>
          <pc:sldMk cId="1215693201" sldId="230719590"/>
        </pc:sldMkLst>
        <pc:spChg chg="mod">
          <ac:chgData name="Muriel Bakassa Traore" userId="57a0cd24-1104-4ff7-86e2-1ca63e7f87c8" providerId="ADAL" clId="{44838149-4A5C-47B6-81C0-71D77C0E93D8}" dt="2022-03-17T07:22:18.370" v="712" actId="20577"/>
          <ac:spMkLst>
            <pc:docMk/>
            <pc:sldMk cId="1215693201" sldId="230719590"/>
            <ac:spMk id="5" creationId="{46AB7A00-CEB8-4AC8-A0C5-10BA51DEB445}"/>
          </ac:spMkLst>
        </pc:spChg>
      </pc:sldChg>
      <pc:sldChg chg="del">
        <pc:chgData name="Muriel Bakassa Traore" userId="57a0cd24-1104-4ff7-86e2-1ca63e7f87c8" providerId="ADAL" clId="{44838149-4A5C-47B6-81C0-71D77C0E93D8}" dt="2022-03-15T23:36:07.723" v="614" actId="47"/>
        <pc:sldMkLst>
          <pc:docMk/>
          <pc:sldMk cId="1896152511" sldId="230719591"/>
        </pc:sldMkLst>
      </pc:sldChg>
      <pc:sldChg chg="del">
        <pc:chgData name="Muriel Bakassa Traore" userId="57a0cd24-1104-4ff7-86e2-1ca63e7f87c8" providerId="ADAL" clId="{44838149-4A5C-47B6-81C0-71D77C0E93D8}" dt="2022-03-15T23:36:07.723" v="614" actId="47"/>
        <pc:sldMkLst>
          <pc:docMk/>
          <pc:sldMk cId="4289924823" sldId="230719592"/>
        </pc:sldMkLst>
      </pc:sldChg>
      <pc:sldChg chg="del">
        <pc:chgData name="Muriel Bakassa Traore" userId="57a0cd24-1104-4ff7-86e2-1ca63e7f87c8" providerId="ADAL" clId="{44838149-4A5C-47B6-81C0-71D77C0E93D8}" dt="2022-03-17T07:21:29.563" v="616" actId="47"/>
        <pc:sldMkLst>
          <pc:docMk/>
          <pc:sldMk cId="2247637245" sldId="230719596"/>
        </pc:sldMkLst>
      </pc:sldChg>
      <pc:sldChg chg="del">
        <pc:chgData name="Muriel Bakassa Traore" userId="57a0cd24-1104-4ff7-86e2-1ca63e7f87c8" providerId="ADAL" clId="{44838149-4A5C-47B6-81C0-71D77C0E93D8}" dt="2022-03-15T23:36:07.723" v="614" actId="47"/>
        <pc:sldMkLst>
          <pc:docMk/>
          <pc:sldMk cId="585245006" sldId="230719597"/>
        </pc:sldMkLst>
      </pc:sldChg>
      <pc:sldChg chg="del">
        <pc:chgData name="Muriel Bakassa Traore" userId="57a0cd24-1104-4ff7-86e2-1ca63e7f87c8" providerId="ADAL" clId="{44838149-4A5C-47B6-81C0-71D77C0E93D8}" dt="2022-03-17T07:21:36.005" v="617" actId="47"/>
        <pc:sldMkLst>
          <pc:docMk/>
          <pc:sldMk cId="2426651521" sldId="230719598"/>
        </pc:sldMkLst>
      </pc:sldChg>
      <pc:sldChg chg="del">
        <pc:chgData name="Muriel Bakassa Traore" userId="57a0cd24-1104-4ff7-86e2-1ca63e7f87c8" providerId="ADAL" clId="{44838149-4A5C-47B6-81C0-71D77C0E93D8}" dt="2022-03-15T23:36:07.723" v="614" actId="47"/>
        <pc:sldMkLst>
          <pc:docMk/>
          <pc:sldMk cId="3500020651" sldId="230719599"/>
        </pc:sldMkLst>
      </pc:sldChg>
      <pc:sldChg chg="del">
        <pc:chgData name="Muriel Bakassa Traore" userId="57a0cd24-1104-4ff7-86e2-1ca63e7f87c8" providerId="ADAL" clId="{44838149-4A5C-47B6-81C0-71D77C0E93D8}" dt="2022-03-15T23:36:07.723" v="614" actId="47"/>
        <pc:sldMkLst>
          <pc:docMk/>
          <pc:sldMk cId="1679970893" sldId="230719601"/>
        </pc:sldMkLst>
      </pc:sldChg>
      <pc:sldChg chg="del">
        <pc:chgData name="Muriel Bakassa Traore" userId="57a0cd24-1104-4ff7-86e2-1ca63e7f87c8" providerId="ADAL" clId="{44838149-4A5C-47B6-81C0-71D77C0E93D8}" dt="2022-03-15T23:36:07.723" v="614" actId="47"/>
        <pc:sldMkLst>
          <pc:docMk/>
          <pc:sldMk cId="2123567865" sldId="230719602"/>
        </pc:sldMkLst>
      </pc:sldChg>
      <pc:sldChg chg="del">
        <pc:chgData name="Muriel Bakassa Traore" userId="57a0cd24-1104-4ff7-86e2-1ca63e7f87c8" providerId="ADAL" clId="{44838149-4A5C-47B6-81C0-71D77C0E93D8}" dt="2022-03-15T23:36:07.723" v="614" actId="47"/>
        <pc:sldMkLst>
          <pc:docMk/>
          <pc:sldMk cId="532740857" sldId="230719603"/>
        </pc:sldMkLst>
      </pc:sldChg>
      <pc:sldChg chg="del">
        <pc:chgData name="Muriel Bakassa Traore" userId="57a0cd24-1104-4ff7-86e2-1ca63e7f87c8" providerId="ADAL" clId="{44838149-4A5C-47B6-81C0-71D77C0E93D8}" dt="2022-03-15T23:36:07.723" v="614" actId="47"/>
        <pc:sldMkLst>
          <pc:docMk/>
          <pc:sldMk cId="1533880997" sldId="230719605"/>
        </pc:sldMkLst>
      </pc:sldChg>
      <pc:sldChg chg="del">
        <pc:chgData name="Muriel Bakassa Traore" userId="57a0cd24-1104-4ff7-86e2-1ca63e7f87c8" providerId="ADAL" clId="{44838149-4A5C-47B6-81C0-71D77C0E93D8}" dt="2022-03-15T23:36:07.723" v="614" actId="47"/>
        <pc:sldMkLst>
          <pc:docMk/>
          <pc:sldMk cId="3956313234" sldId="230719606"/>
        </pc:sldMkLst>
      </pc:sldChg>
      <pc:sldChg chg="del">
        <pc:chgData name="Muriel Bakassa Traore" userId="57a0cd24-1104-4ff7-86e2-1ca63e7f87c8" providerId="ADAL" clId="{44838149-4A5C-47B6-81C0-71D77C0E93D8}" dt="2022-03-15T23:36:07.723" v="614" actId="47"/>
        <pc:sldMkLst>
          <pc:docMk/>
          <pc:sldMk cId="849156749" sldId="230719607"/>
        </pc:sldMkLst>
      </pc:sldChg>
      <pc:sldChg chg="del">
        <pc:chgData name="Muriel Bakassa Traore" userId="57a0cd24-1104-4ff7-86e2-1ca63e7f87c8" providerId="ADAL" clId="{44838149-4A5C-47B6-81C0-71D77C0E93D8}" dt="2022-03-15T23:36:07.723" v="614" actId="47"/>
        <pc:sldMkLst>
          <pc:docMk/>
          <pc:sldMk cId="3464968077" sldId="230719608"/>
        </pc:sldMkLst>
      </pc:sldChg>
      <pc:sldChg chg="del">
        <pc:chgData name="Muriel Bakassa Traore" userId="57a0cd24-1104-4ff7-86e2-1ca63e7f87c8" providerId="ADAL" clId="{44838149-4A5C-47B6-81C0-71D77C0E93D8}" dt="2022-03-15T23:36:07.723" v="614" actId="47"/>
        <pc:sldMkLst>
          <pc:docMk/>
          <pc:sldMk cId="3202825538" sldId="230719609"/>
        </pc:sldMkLst>
      </pc:sldChg>
      <pc:sldChg chg="del">
        <pc:chgData name="Muriel Bakassa Traore" userId="57a0cd24-1104-4ff7-86e2-1ca63e7f87c8" providerId="ADAL" clId="{44838149-4A5C-47B6-81C0-71D77C0E93D8}" dt="2022-03-15T23:36:07.723" v="614" actId="47"/>
        <pc:sldMkLst>
          <pc:docMk/>
          <pc:sldMk cId="3438735961" sldId="230719610"/>
        </pc:sldMkLst>
      </pc:sldChg>
      <pc:sldChg chg="del">
        <pc:chgData name="Muriel Bakassa Traore" userId="57a0cd24-1104-4ff7-86e2-1ca63e7f87c8" providerId="ADAL" clId="{44838149-4A5C-47B6-81C0-71D77C0E93D8}" dt="2022-03-15T23:36:07.723" v="614" actId="47"/>
        <pc:sldMkLst>
          <pc:docMk/>
          <pc:sldMk cId="665847305" sldId="230719611"/>
        </pc:sldMkLst>
      </pc:sldChg>
      <pc:sldChg chg="del">
        <pc:chgData name="Muriel Bakassa Traore" userId="57a0cd24-1104-4ff7-86e2-1ca63e7f87c8" providerId="ADAL" clId="{44838149-4A5C-47B6-81C0-71D77C0E93D8}" dt="2022-03-15T23:36:07.723" v="614" actId="47"/>
        <pc:sldMkLst>
          <pc:docMk/>
          <pc:sldMk cId="282161089" sldId="230719612"/>
        </pc:sldMkLst>
      </pc:sldChg>
      <pc:sldChg chg="del">
        <pc:chgData name="Muriel Bakassa Traore" userId="57a0cd24-1104-4ff7-86e2-1ca63e7f87c8" providerId="ADAL" clId="{44838149-4A5C-47B6-81C0-71D77C0E93D8}" dt="2022-03-15T23:36:07.723" v="614" actId="47"/>
        <pc:sldMkLst>
          <pc:docMk/>
          <pc:sldMk cId="703908042" sldId="230719613"/>
        </pc:sldMkLst>
      </pc:sldChg>
      <pc:sldChg chg="del">
        <pc:chgData name="Muriel Bakassa Traore" userId="57a0cd24-1104-4ff7-86e2-1ca63e7f87c8" providerId="ADAL" clId="{44838149-4A5C-47B6-81C0-71D77C0E93D8}" dt="2022-03-15T23:36:07.723" v="614" actId="47"/>
        <pc:sldMkLst>
          <pc:docMk/>
          <pc:sldMk cId="2528230378" sldId="230719614"/>
        </pc:sldMkLst>
      </pc:sldChg>
      <pc:sldChg chg="addSp modSp new del mod">
        <pc:chgData name="Muriel Bakassa Traore" userId="57a0cd24-1104-4ff7-86e2-1ca63e7f87c8" providerId="ADAL" clId="{44838149-4A5C-47B6-81C0-71D77C0E93D8}" dt="2022-03-17T07:24:03.313" v="717" actId="47"/>
        <pc:sldMkLst>
          <pc:docMk/>
          <pc:sldMk cId="1750073846" sldId="230719615"/>
        </pc:sldMkLst>
        <pc:spChg chg="mod">
          <ac:chgData name="Muriel Bakassa Traore" userId="57a0cd24-1104-4ff7-86e2-1ca63e7f87c8" providerId="ADAL" clId="{44838149-4A5C-47B6-81C0-71D77C0E93D8}" dt="2022-03-15T23:20:44.061" v="413" actId="20577"/>
          <ac:spMkLst>
            <pc:docMk/>
            <pc:sldMk cId="1750073846" sldId="230719615"/>
            <ac:spMk id="4" creationId="{8FD1B96D-FB05-495A-92E6-DCE9E25C3A0E}"/>
          </ac:spMkLst>
        </pc:spChg>
        <pc:picChg chg="add mod">
          <ac:chgData name="Muriel Bakassa Traore" userId="57a0cd24-1104-4ff7-86e2-1ca63e7f87c8" providerId="ADAL" clId="{44838149-4A5C-47B6-81C0-71D77C0E93D8}" dt="2022-03-15T23:20:34.839" v="380"/>
          <ac:picMkLst>
            <pc:docMk/>
            <pc:sldMk cId="1750073846" sldId="230719615"/>
            <ac:picMk id="5" creationId="{6C911476-28EA-4BB2-8EB5-CA17B0C5E399}"/>
          </ac:picMkLst>
        </pc:picChg>
        <pc:picChg chg="add mod">
          <ac:chgData name="Muriel Bakassa Traore" userId="57a0cd24-1104-4ff7-86e2-1ca63e7f87c8" providerId="ADAL" clId="{44838149-4A5C-47B6-81C0-71D77C0E93D8}" dt="2022-03-15T23:20:34.839" v="380"/>
          <ac:picMkLst>
            <pc:docMk/>
            <pc:sldMk cId="1750073846" sldId="230719615"/>
            <ac:picMk id="6" creationId="{84C636D7-E373-441D-910B-52A44A75F939}"/>
          </ac:picMkLst>
        </pc:picChg>
      </pc:sldChg>
      <pc:sldChg chg="addSp modSp new del mod">
        <pc:chgData name="Muriel Bakassa Traore" userId="57a0cd24-1104-4ff7-86e2-1ca63e7f87c8" providerId="ADAL" clId="{44838149-4A5C-47B6-81C0-71D77C0E93D8}" dt="2022-03-17T07:26:08.910" v="805" actId="47"/>
        <pc:sldMkLst>
          <pc:docMk/>
          <pc:sldMk cId="2496819691" sldId="230719616"/>
        </pc:sldMkLst>
        <pc:spChg chg="mod">
          <ac:chgData name="Muriel Bakassa Traore" userId="57a0cd24-1104-4ff7-86e2-1ca63e7f87c8" providerId="ADAL" clId="{44838149-4A5C-47B6-81C0-71D77C0E93D8}" dt="2022-03-15T23:25:55.140" v="448" actId="20577"/>
          <ac:spMkLst>
            <pc:docMk/>
            <pc:sldMk cId="2496819691" sldId="230719616"/>
            <ac:spMk id="4" creationId="{901C2F5A-65CD-4579-A9FE-261AE5618081}"/>
          </ac:spMkLst>
        </pc:spChg>
        <pc:picChg chg="add mod">
          <ac:chgData name="Muriel Bakassa Traore" userId="57a0cd24-1104-4ff7-86e2-1ca63e7f87c8" providerId="ADAL" clId="{44838149-4A5C-47B6-81C0-71D77C0E93D8}" dt="2022-03-15T23:25:56.317" v="449"/>
          <ac:picMkLst>
            <pc:docMk/>
            <pc:sldMk cId="2496819691" sldId="230719616"/>
            <ac:picMk id="5" creationId="{10E112C8-F460-4E94-BAF7-49CD49A062B4}"/>
          </ac:picMkLst>
        </pc:picChg>
      </pc:sldChg>
      <pc:sldChg chg="addSp delSp modSp add del mod modAnim chgLayout">
        <pc:chgData name="Muriel Bakassa Traore" userId="57a0cd24-1104-4ff7-86e2-1ca63e7f87c8" providerId="ADAL" clId="{44838149-4A5C-47B6-81C0-71D77C0E93D8}" dt="2022-03-17T07:54:02.939" v="2512" actId="47"/>
        <pc:sldMkLst>
          <pc:docMk/>
          <pc:sldMk cId="1593820916" sldId="230719617"/>
        </pc:sldMkLst>
        <pc:spChg chg="mod ord">
          <ac:chgData name="Muriel Bakassa Traore" userId="57a0cd24-1104-4ff7-86e2-1ca63e7f87c8" providerId="ADAL" clId="{44838149-4A5C-47B6-81C0-71D77C0E93D8}" dt="2022-03-17T07:26:39.481" v="827" actId="700"/>
          <ac:spMkLst>
            <pc:docMk/>
            <pc:sldMk cId="1593820916" sldId="230719617"/>
            <ac:spMk id="2" creationId="{9BD1E309-D928-4F36-9926-98E03563E74D}"/>
          </ac:spMkLst>
        </pc:spChg>
        <pc:spChg chg="del">
          <ac:chgData name="Muriel Bakassa Traore" userId="57a0cd24-1104-4ff7-86e2-1ca63e7f87c8" providerId="ADAL" clId="{44838149-4A5C-47B6-81C0-71D77C0E93D8}" dt="2022-03-17T07:26:39.481" v="827" actId="700"/>
          <ac:spMkLst>
            <pc:docMk/>
            <pc:sldMk cId="1593820916" sldId="230719617"/>
            <ac:spMk id="3" creationId="{56405F04-0344-4B5F-A713-52008E926BC0}"/>
          </ac:spMkLst>
        </pc:spChg>
        <pc:spChg chg="mod ord">
          <ac:chgData name="Muriel Bakassa Traore" userId="57a0cd24-1104-4ff7-86e2-1ca63e7f87c8" providerId="ADAL" clId="{44838149-4A5C-47B6-81C0-71D77C0E93D8}" dt="2022-03-17T07:26:41.673" v="828" actId="404"/>
          <ac:spMkLst>
            <pc:docMk/>
            <pc:sldMk cId="1593820916" sldId="230719617"/>
            <ac:spMk id="4" creationId="{901C2F5A-65CD-4579-A9FE-261AE5618081}"/>
          </ac:spMkLst>
        </pc:spChg>
        <pc:spChg chg="add mod ord">
          <ac:chgData name="Muriel Bakassa Traore" userId="57a0cd24-1104-4ff7-86e2-1ca63e7f87c8" providerId="ADAL" clId="{44838149-4A5C-47B6-81C0-71D77C0E93D8}" dt="2022-03-17T07:26:39.481" v="827" actId="700"/>
          <ac:spMkLst>
            <pc:docMk/>
            <pc:sldMk cId="1593820916" sldId="230719617"/>
            <ac:spMk id="5" creationId="{8504B458-29E1-4B1F-9DC3-2EEC95F3F7B3}"/>
          </ac:spMkLst>
        </pc:spChg>
        <pc:spChg chg="add mod">
          <ac:chgData name="Muriel Bakassa Traore" userId="57a0cd24-1104-4ff7-86e2-1ca63e7f87c8" providerId="ADAL" clId="{44838149-4A5C-47B6-81C0-71D77C0E93D8}" dt="2022-03-15T23:27:06.721" v="454" actId="1076"/>
          <ac:spMkLst>
            <pc:docMk/>
            <pc:sldMk cId="1593820916" sldId="230719617"/>
            <ac:spMk id="8" creationId="{7863F600-8F8E-4CF5-AA0E-08EE6116A153}"/>
          </ac:spMkLst>
        </pc:spChg>
        <pc:spChg chg="mod">
          <ac:chgData name="Muriel Bakassa Traore" userId="57a0cd24-1104-4ff7-86e2-1ca63e7f87c8" providerId="ADAL" clId="{44838149-4A5C-47B6-81C0-71D77C0E93D8}" dt="2022-03-15T23:27:42.587" v="555" actId="14100"/>
          <ac:spMkLst>
            <pc:docMk/>
            <pc:sldMk cId="1593820916" sldId="230719617"/>
            <ac:spMk id="11" creationId="{6B4B006E-A8E6-4E30-A49C-6C6588225A56}"/>
          </ac:spMkLst>
        </pc:spChg>
        <pc:grpChg chg="add mod">
          <ac:chgData name="Muriel Bakassa Traore" userId="57a0cd24-1104-4ff7-86e2-1ca63e7f87c8" providerId="ADAL" clId="{44838149-4A5C-47B6-81C0-71D77C0E93D8}" dt="2022-03-15T23:27:51.297" v="556" actId="1076"/>
          <ac:grpSpMkLst>
            <pc:docMk/>
            <pc:sldMk cId="1593820916" sldId="230719617"/>
            <ac:grpSpMk id="9" creationId="{6B22AF00-0BF4-4B59-8453-33B76F4CFE04}"/>
          </ac:grpSpMkLst>
        </pc:grpChg>
        <pc:picChg chg="del">
          <ac:chgData name="Muriel Bakassa Traore" userId="57a0cd24-1104-4ff7-86e2-1ca63e7f87c8" providerId="ADAL" clId="{44838149-4A5C-47B6-81C0-71D77C0E93D8}" dt="2022-03-15T23:26:21.196" v="451" actId="478"/>
          <ac:picMkLst>
            <pc:docMk/>
            <pc:sldMk cId="1593820916" sldId="230719617"/>
            <ac:picMk id="5" creationId="{10E112C8-F460-4E94-BAF7-49CD49A062B4}"/>
          </ac:picMkLst>
        </pc:picChg>
        <pc:picChg chg="add mod">
          <ac:chgData name="Muriel Bakassa Traore" userId="57a0cd24-1104-4ff7-86e2-1ca63e7f87c8" providerId="ADAL" clId="{44838149-4A5C-47B6-81C0-71D77C0E93D8}" dt="2022-03-15T23:28:17.357" v="560" actId="1076"/>
          <ac:picMkLst>
            <pc:docMk/>
            <pc:sldMk cId="1593820916" sldId="230719617"/>
            <ac:picMk id="6" creationId="{D133FEB4-4566-43A7-B703-AA0A658DE3A3}"/>
          </ac:picMkLst>
        </pc:picChg>
        <pc:cxnChg chg="mod">
          <ac:chgData name="Muriel Bakassa Traore" userId="57a0cd24-1104-4ff7-86e2-1ca63e7f87c8" providerId="ADAL" clId="{44838149-4A5C-47B6-81C0-71D77C0E93D8}" dt="2022-03-15T23:28:10.093" v="558" actId="14100"/>
          <ac:cxnSpMkLst>
            <pc:docMk/>
            <pc:sldMk cId="1593820916" sldId="230719617"/>
            <ac:cxnSpMk id="10" creationId="{76968EB5-C36C-495A-A002-7F5F8C45B664}"/>
          </ac:cxnSpMkLst>
        </pc:cxnChg>
      </pc:sldChg>
      <pc:sldChg chg="modSp add mod ord modShow">
        <pc:chgData name="Muriel Bakassa Traore" userId="57a0cd24-1104-4ff7-86e2-1ca63e7f87c8" providerId="ADAL" clId="{44838149-4A5C-47B6-81C0-71D77C0E93D8}" dt="2022-03-17T07:38:37.307" v="1254" actId="20577"/>
        <pc:sldMkLst>
          <pc:docMk/>
          <pc:sldMk cId="3872416214" sldId="230719618"/>
        </pc:sldMkLst>
        <pc:spChg chg="mod">
          <ac:chgData name="Muriel Bakassa Traore" userId="57a0cd24-1104-4ff7-86e2-1ca63e7f87c8" providerId="ADAL" clId="{44838149-4A5C-47B6-81C0-71D77C0E93D8}" dt="2022-03-17T07:38:37.307" v="1254" actId="20577"/>
          <ac:spMkLst>
            <pc:docMk/>
            <pc:sldMk cId="3872416214" sldId="230719618"/>
            <ac:spMk id="5" creationId="{46AB7A00-CEB8-4AC8-A0C5-10BA51DEB445}"/>
          </ac:spMkLst>
        </pc:spChg>
      </pc:sldChg>
      <pc:sldChg chg="modSp add mod modShow">
        <pc:chgData name="Muriel Bakassa Traore" userId="57a0cd24-1104-4ff7-86e2-1ca63e7f87c8" providerId="ADAL" clId="{44838149-4A5C-47B6-81C0-71D77C0E93D8}" dt="2022-03-17T08:17:51.343" v="3922" actId="729"/>
        <pc:sldMkLst>
          <pc:docMk/>
          <pc:sldMk cId="2746896496" sldId="230719619"/>
        </pc:sldMkLst>
        <pc:spChg chg="mod">
          <ac:chgData name="Muriel Bakassa Traore" userId="57a0cd24-1104-4ff7-86e2-1ca63e7f87c8" providerId="ADAL" clId="{44838149-4A5C-47B6-81C0-71D77C0E93D8}" dt="2022-03-17T08:04:00.269" v="2840" actId="27636"/>
          <ac:spMkLst>
            <pc:docMk/>
            <pc:sldMk cId="2746896496" sldId="230719619"/>
            <ac:spMk id="5" creationId="{46AB7A00-CEB8-4AC8-A0C5-10BA51DEB445}"/>
          </ac:spMkLst>
        </pc:spChg>
      </pc:sldChg>
      <pc:sldChg chg="addSp delSp modSp new del mod modClrScheme chgLayout">
        <pc:chgData name="Muriel Bakassa Traore" userId="57a0cd24-1104-4ff7-86e2-1ca63e7f87c8" providerId="ADAL" clId="{44838149-4A5C-47B6-81C0-71D77C0E93D8}" dt="2022-03-17T07:54:07.127" v="2513" actId="47"/>
        <pc:sldMkLst>
          <pc:docMk/>
          <pc:sldMk cId="3505253605" sldId="230719620"/>
        </pc:sldMkLst>
        <pc:spChg chg="mod ord">
          <ac:chgData name="Muriel Bakassa Traore" userId="57a0cd24-1104-4ff7-86e2-1ca63e7f87c8" providerId="ADAL" clId="{44838149-4A5C-47B6-81C0-71D77C0E93D8}" dt="2022-03-15T23:29:14.199" v="606" actId="700"/>
          <ac:spMkLst>
            <pc:docMk/>
            <pc:sldMk cId="3505253605" sldId="230719620"/>
            <ac:spMk id="2" creationId="{FCC91349-BDB3-4691-AE03-568F3CB239EB}"/>
          </ac:spMkLst>
        </pc:spChg>
        <pc:spChg chg="del mod ord">
          <ac:chgData name="Muriel Bakassa Traore" userId="57a0cd24-1104-4ff7-86e2-1ca63e7f87c8" providerId="ADAL" clId="{44838149-4A5C-47B6-81C0-71D77C0E93D8}" dt="2022-03-15T23:29:14.199" v="606" actId="700"/>
          <ac:spMkLst>
            <pc:docMk/>
            <pc:sldMk cId="3505253605" sldId="230719620"/>
            <ac:spMk id="3" creationId="{33F8EFF1-987D-4359-AB67-C00310D96724}"/>
          </ac:spMkLst>
        </pc:spChg>
        <pc:spChg chg="del mod ord">
          <ac:chgData name="Muriel Bakassa Traore" userId="57a0cd24-1104-4ff7-86e2-1ca63e7f87c8" providerId="ADAL" clId="{44838149-4A5C-47B6-81C0-71D77C0E93D8}" dt="2022-03-15T23:29:14.199" v="606" actId="700"/>
          <ac:spMkLst>
            <pc:docMk/>
            <pc:sldMk cId="3505253605" sldId="230719620"/>
            <ac:spMk id="4" creationId="{EDA13DE5-B7BF-4BC0-9998-983A62BDBE81}"/>
          </ac:spMkLst>
        </pc:spChg>
        <pc:spChg chg="add mod ord">
          <ac:chgData name="Muriel Bakassa Traore" userId="57a0cd24-1104-4ff7-86e2-1ca63e7f87c8" providerId="ADAL" clId="{44838149-4A5C-47B6-81C0-71D77C0E93D8}" dt="2022-03-15T23:29:14.199" v="606" actId="700"/>
          <ac:spMkLst>
            <pc:docMk/>
            <pc:sldMk cId="3505253605" sldId="230719620"/>
            <ac:spMk id="5" creationId="{338626C4-B14E-497D-A9EC-1DF01CAF765B}"/>
          </ac:spMkLst>
        </pc:spChg>
        <pc:spChg chg="add mod ord">
          <ac:chgData name="Muriel Bakassa Traore" userId="57a0cd24-1104-4ff7-86e2-1ca63e7f87c8" providerId="ADAL" clId="{44838149-4A5C-47B6-81C0-71D77C0E93D8}" dt="2022-03-15T23:29:14.199" v="606" actId="700"/>
          <ac:spMkLst>
            <pc:docMk/>
            <pc:sldMk cId="3505253605" sldId="230719620"/>
            <ac:spMk id="6" creationId="{BF224D07-5B48-4112-B4DE-8BF01A1FA810}"/>
          </ac:spMkLst>
        </pc:spChg>
        <pc:spChg chg="add mod">
          <ac:chgData name="Muriel Bakassa Traore" userId="57a0cd24-1104-4ff7-86e2-1ca63e7f87c8" providerId="ADAL" clId="{44838149-4A5C-47B6-81C0-71D77C0E93D8}" dt="2022-03-15T23:29:50.283" v="608"/>
          <ac:spMkLst>
            <pc:docMk/>
            <pc:sldMk cId="3505253605" sldId="230719620"/>
            <ac:spMk id="8" creationId="{11086C5F-44DD-4F6A-8D42-19E4C7B60B8F}"/>
          </ac:spMkLst>
        </pc:spChg>
        <pc:picChg chg="add mod">
          <ac:chgData name="Muriel Bakassa Traore" userId="57a0cd24-1104-4ff7-86e2-1ca63e7f87c8" providerId="ADAL" clId="{44838149-4A5C-47B6-81C0-71D77C0E93D8}" dt="2022-03-15T23:29:30.572" v="607"/>
          <ac:picMkLst>
            <pc:docMk/>
            <pc:sldMk cId="3505253605" sldId="230719620"/>
            <ac:picMk id="7" creationId="{96397429-CAEA-4339-9862-D80BC2BAD962}"/>
          </ac:picMkLst>
        </pc:picChg>
      </pc:sldChg>
      <pc:sldChg chg="addSp modSp new del">
        <pc:chgData name="Muriel Bakassa Traore" userId="57a0cd24-1104-4ff7-86e2-1ca63e7f87c8" providerId="ADAL" clId="{44838149-4A5C-47B6-81C0-71D77C0E93D8}" dt="2022-03-17T07:54:12.548" v="2514" actId="47"/>
        <pc:sldMkLst>
          <pc:docMk/>
          <pc:sldMk cId="741464107" sldId="230719621"/>
        </pc:sldMkLst>
        <pc:picChg chg="add mod">
          <ac:chgData name="Muriel Bakassa Traore" userId="57a0cd24-1104-4ff7-86e2-1ca63e7f87c8" providerId="ADAL" clId="{44838149-4A5C-47B6-81C0-71D77C0E93D8}" dt="2022-03-15T23:30:58.103" v="610"/>
          <ac:picMkLst>
            <pc:docMk/>
            <pc:sldMk cId="741464107" sldId="230719621"/>
            <ac:picMk id="5" creationId="{6D4F1F0D-884B-4CBD-8E7A-5D26C041F28D}"/>
          </ac:picMkLst>
        </pc:picChg>
      </pc:sldChg>
      <pc:sldChg chg="addSp modSp new add del">
        <pc:chgData name="Muriel Bakassa Traore" userId="57a0cd24-1104-4ff7-86e2-1ca63e7f87c8" providerId="ADAL" clId="{44838149-4A5C-47B6-81C0-71D77C0E93D8}" dt="2022-03-17T08:03:48.612" v="2827" actId="47"/>
        <pc:sldMkLst>
          <pc:docMk/>
          <pc:sldMk cId="592968296" sldId="230719622"/>
        </pc:sldMkLst>
        <pc:spChg chg="add mod">
          <ac:chgData name="Muriel Bakassa Traore" userId="57a0cd24-1104-4ff7-86e2-1ca63e7f87c8" providerId="ADAL" clId="{44838149-4A5C-47B6-81C0-71D77C0E93D8}" dt="2022-03-15T23:32:37.671" v="613"/>
          <ac:spMkLst>
            <pc:docMk/>
            <pc:sldMk cId="592968296" sldId="230719622"/>
            <ac:spMk id="6" creationId="{5D317F7B-6D7D-4FE5-95C5-3D3185C6ABB2}"/>
          </ac:spMkLst>
        </pc:spChg>
        <pc:picChg chg="add mod">
          <ac:chgData name="Muriel Bakassa Traore" userId="57a0cd24-1104-4ff7-86e2-1ca63e7f87c8" providerId="ADAL" clId="{44838149-4A5C-47B6-81C0-71D77C0E93D8}" dt="2022-03-15T23:32:30.564" v="612"/>
          <ac:picMkLst>
            <pc:docMk/>
            <pc:sldMk cId="592968296" sldId="230719622"/>
            <ac:picMk id="5" creationId="{C04B27CF-3A6A-4BA2-A65F-2EF4F5344CEC}"/>
          </ac:picMkLst>
        </pc:picChg>
      </pc:sldChg>
      <pc:sldChg chg="modSp add mod">
        <pc:chgData name="Muriel Bakassa Traore" userId="57a0cd24-1104-4ff7-86e2-1ca63e7f87c8" providerId="ADAL" clId="{44838149-4A5C-47B6-81C0-71D77C0E93D8}" dt="2022-03-17T18:13:30.201" v="12943" actId="20577"/>
        <pc:sldMkLst>
          <pc:docMk/>
          <pc:sldMk cId="1907691374" sldId="230719623"/>
        </pc:sldMkLst>
        <pc:spChg chg="mod">
          <ac:chgData name="Muriel Bakassa Traore" userId="57a0cd24-1104-4ff7-86e2-1ca63e7f87c8" providerId="ADAL" clId="{44838149-4A5C-47B6-81C0-71D77C0E93D8}" dt="2022-03-17T18:13:30.201" v="12943" actId="20577"/>
          <ac:spMkLst>
            <pc:docMk/>
            <pc:sldMk cId="1907691374" sldId="230719623"/>
            <ac:spMk id="2" creationId="{CD2302B3-D42E-48B0-B901-D7608C75B538}"/>
          </ac:spMkLst>
        </pc:spChg>
      </pc:sldChg>
      <pc:sldChg chg="add del">
        <pc:chgData name="Muriel Bakassa Traore" userId="57a0cd24-1104-4ff7-86e2-1ca63e7f87c8" providerId="ADAL" clId="{44838149-4A5C-47B6-81C0-71D77C0E93D8}" dt="2022-03-18T10:35:46.994" v="12945" actId="47"/>
        <pc:sldMkLst>
          <pc:docMk/>
          <pc:sldMk cId="821286765" sldId="230719624"/>
        </pc:sldMkLst>
      </pc:sldChg>
      <pc:sldChg chg="modSp add mod">
        <pc:chgData name="Muriel Bakassa Traore" userId="57a0cd24-1104-4ff7-86e2-1ca63e7f87c8" providerId="ADAL" clId="{44838149-4A5C-47B6-81C0-71D77C0E93D8}" dt="2022-03-18T10:39:15.274" v="12976" actId="20577"/>
        <pc:sldMkLst>
          <pc:docMk/>
          <pc:sldMk cId="1686097505" sldId="230719625"/>
        </pc:sldMkLst>
        <pc:spChg chg="mod">
          <ac:chgData name="Muriel Bakassa Traore" userId="57a0cd24-1104-4ff7-86e2-1ca63e7f87c8" providerId="ADAL" clId="{44838149-4A5C-47B6-81C0-71D77C0E93D8}" dt="2022-03-18T10:39:15.274" v="12976" actId="20577"/>
          <ac:spMkLst>
            <pc:docMk/>
            <pc:sldMk cId="1686097505" sldId="230719625"/>
            <ac:spMk id="6" creationId="{D9816DAD-FDAC-48F7-B4FB-4125793D3FB9}"/>
          </ac:spMkLst>
        </pc:spChg>
      </pc:sldChg>
      <pc:sldChg chg="add del">
        <pc:chgData name="Muriel Bakassa Traore" userId="57a0cd24-1104-4ff7-86e2-1ca63e7f87c8" providerId="ADAL" clId="{44838149-4A5C-47B6-81C0-71D77C0E93D8}" dt="2022-03-17T07:23:49.514" v="715"/>
        <pc:sldMkLst>
          <pc:docMk/>
          <pc:sldMk cId="1031001127" sldId="230719626"/>
        </pc:sldMkLst>
      </pc:sldChg>
      <pc:sldChg chg="add">
        <pc:chgData name="Muriel Bakassa Traore" userId="57a0cd24-1104-4ff7-86e2-1ca63e7f87c8" providerId="ADAL" clId="{44838149-4A5C-47B6-81C0-71D77C0E93D8}" dt="2022-03-17T07:23:58.297" v="716"/>
        <pc:sldMkLst>
          <pc:docMk/>
          <pc:sldMk cId="3970487506" sldId="230719626"/>
        </pc:sldMkLst>
      </pc:sldChg>
      <pc:sldChg chg="add">
        <pc:chgData name="Muriel Bakassa Traore" userId="57a0cd24-1104-4ff7-86e2-1ca63e7f87c8" providerId="ADAL" clId="{44838149-4A5C-47B6-81C0-71D77C0E93D8}" dt="2022-03-17T07:23:58.297" v="716"/>
        <pc:sldMkLst>
          <pc:docMk/>
          <pc:sldMk cId="651795202" sldId="230719627"/>
        </pc:sldMkLst>
      </pc:sldChg>
      <pc:sldChg chg="add del">
        <pc:chgData name="Muriel Bakassa Traore" userId="57a0cd24-1104-4ff7-86e2-1ca63e7f87c8" providerId="ADAL" clId="{44838149-4A5C-47B6-81C0-71D77C0E93D8}" dt="2022-03-17T07:23:49.514" v="715"/>
        <pc:sldMkLst>
          <pc:docMk/>
          <pc:sldMk cId="3564401569" sldId="230719627"/>
        </pc:sldMkLst>
      </pc:sldChg>
      <pc:sldChg chg="add del">
        <pc:chgData name="Muriel Bakassa Traore" userId="57a0cd24-1104-4ff7-86e2-1ca63e7f87c8" providerId="ADAL" clId="{44838149-4A5C-47B6-81C0-71D77C0E93D8}" dt="2022-03-17T07:23:49.514" v="715"/>
        <pc:sldMkLst>
          <pc:docMk/>
          <pc:sldMk cId="1250211934" sldId="230719628"/>
        </pc:sldMkLst>
      </pc:sldChg>
      <pc:sldChg chg="modSp add mod">
        <pc:chgData name="Muriel Bakassa Traore" userId="57a0cd24-1104-4ff7-86e2-1ca63e7f87c8" providerId="ADAL" clId="{44838149-4A5C-47B6-81C0-71D77C0E93D8}" dt="2022-03-18T10:39:25.786" v="13009" actId="20577"/>
        <pc:sldMkLst>
          <pc:docMk/>
          <pc:sldMk cId="3182369177" sldId="230719628"/>
        </pc:sldMkLst>
        <pc:spChg chg="mod">
          <ac:chgData name="Muriel Bakassa Traore" userId="57a0cd24-1104-4ff7-86e2-1ca63e7f87c8" providerId="ADAL" clId="{44838149-4A5C-47B6-81C0-71D77C0E93D8}" dt="2022-03-18T10:39:25.786" v="13009" actId="20577"/>
          <ac:spMkLst>
            <pc:docMk/>
            <pc:sldMk cId="3182369177" sldId="230719628"/>
            <ac:spMk id="9" creationId="{29DFF032-2371-48C8-A07F-314F38A230AC}"/>
          </ac:spMkLst>
        </pc:spChg>
      </pc:sldChg>
      <pc:sldChg chg="add">
        <pc:chgData name="Muriel Bakassa Traore" userId="57a0cd24-1104-4ff7-86e2-1ca63e7f87c8" providerId="ADAL" clId="{44838149-4A5C-47B6-81C0-71D77C0E93D8}" dt="2022-03-17T07:23:58.297" v="716"/>
        <pc:sldMkLst>
          <pc:docMk/>
          <pc:sldMk cId="2189228231" sldId="230719629"/>
        </pc:sldMkLst>
      </pc:sldChg>
      <pc:sldChg chg="addSp delSp modSp add mod">
        <pc:chgData name="Muriel Bakassa Traore" userId="57a0cd24-1104-4ff7-86e2-1ca63e7f87c8" providerId="ADAL" clId="{44838149-4A5C-47B6-81C0-71D77C0E93D8}" dt="2022-03-17T07:37:57.637" v="1202"/>
        <pc:sldMkLst>
          <pc:docMk/>
          <pc:sldMk cId="582733886" sldId="230719630"/>
        </pc:sldMkLst>
        <pc:spChg chg="mod">
          <ac:chgData name="Muriel Bakassa Traore" userId="57a0cd24-1104-4ff7-86e2-1ca63e7f87c8" providerId="ADAL" clId="{44838149-4A5C-47B6-81C0-71D77C0E93D8}" dt="2022-03-17T07:26:31.479" v="826" actId="255"/>
          <ac:spMkLst>
            <pc:docMk/>
            <pc:sldMk cId="582733886" sldId="230719630"/>
            <ac:spMk id="4" creationId="{901C2F5A-65CD-4579-A9FE-261AE5618081}"/>
          </ac:spMkLst>
        </pc:spChg>
        <pc:spChg chg="mod">
          <ac:chgData name="Muriel Bakassa Traore" userId="57a0cd24-1104-4ff7-86e2-1ca63e7f87c8" providerId="ADAL" clId="{44838149-4A5C-47B6-81C0-71D77C0E93D8}" dt="2022-03-17T07:26:03.292" v="804" actId="20577"/>
          <ac:spMkLst>
            <pc:docMk/>
            <pc:sldMk cId="582733886" sldId="230719630"/>
            <ac:spMk id="9" creationId="{50BBA6E1-9A31-42DC-8211-668CE949FBD5}"/>
          </ac:spMkLst>
        </pc:spChg>
        <pc:grpChg chg="add mod">
          <ac:chgData name="Muriel Bakassa Traore" userId="57a0cd24-1104-4ff7-86e2-1ca63e7f87c8" providerId="ADAL" clId="{44838149-4A5C-47B6-81C0-71D77C0E93D8}" dt="2022-03-17T07:25:27.174" v="734" actId="164"/>
          <ac:grpSpMkLst>
            <pc:docMk/>
            <pc:sldMk cId="582733886" sldId="230719630"/>
            <ac:grpSpMk id="10" creationId="{D0442348-45D8-459A-B3DE-DAD3C1E52739}"/>
          </ac:grpSpMkLst>
        </pc:grpChg>
        <pc:grpChg chg="add mod">
          <ac:chgData name="Muriel Bakassa Traore" userId="57a0cd24-1104-4ff7-86e2-1ca63e7f87c8" providerId="ADAL" clId="{44838149-4A5C-47B6-81C0-71D77C0E93D8}" dt="2022-03-17T07:25:27.174" v="734" actId="164"/>
          <ac:grpSpMkLst>
            <pc:docMk/>
            <pc:sldMk cId="582733886" sldId="230719630"/>
            <ac:grpSpMk id="12" creationId="{A30D68E2-F9B7-4773-901D-80D9C077A5DD}"/>
          </ac:grpSpMkLst>
        </pc:grpChg>
        <pc:grpChg chg="del">
          <ac:chgData name="Muriel Bakassa Traore" userId="57a0cd24-1104-4ff7-86e2-1ca63e7f87c8" providerId="ADAL" clId="{44838149-4A5C-47B6-81C0-71D77C0E93D8}" dt="2022-03-17T07:24:58.979" v="728" actId="165"/>
          <ac:grpSpMkLst>
            <pc:docMk/>
            <pc:sldMk cId="582733886" sldId="230719630"/>
            <ac:grpSpMk id="17" creationId="{DEB50878-2F0A-45D9-882C-FA28F95BAAD5}"/>
          </ac:grpSpMkLst>
        </pc:grpChg>
        <pc:picChg chg="mod topLvl">
          <ac:chgData name="Muriel Bakassa Traore" userId="57a0cd24-1104-4ff7-86e2-1ca63e7f87c8" providerId="ADAL" clId="{44838149-4A5C-47B6-81C0-71D77C0E93D8}" dt="2022-03-17T07:25:27.174" v="734" actId="164"/>
          <ac:picMkLst>
            <pc:docMk/>
            <pc:sldMk cId="582733886" sldId="230719630"/>
            <ac:picMk id="5" creationId="{10E112C8-F460-4E94-BAF7-49CD49A062B4}"/>
          </ac:picMkLst>
        </pc:picChg>
        <pc:picChg chg="mod topLvl modCrop">
          <ac:chgData name="Muriel Bakassa Traore" userId="57a0cd24-1104-4ff7-86e2-1ca63e7f87c8" providerId="ADAL" clId="{44838149-4A5C-47B6-81C0-71D77C0E93D8}" dt="2022-03-17T07:37:50.562" v="1201"/>
          <ac:picMkLst>
            <pc:docMk/>
            <pc:sldMk cId="582733886" sldId="230719630"/>
            <ac:picMk id="15" creationId="{1FDDC8C8-ABD8-4958-84D6-30EBA8FB2FD5}"/>
          </ac:picMkLst>
        </pc:picChg>
        <pc:picChg chg="mod topLvl modCrop">
          <ac:chgData name="Muriel Bakassa Traore" userId="57a0cd24-1104-4ff7-86e2-1ca63e7f87c8" providerId="ADAL" clId="{44838149-4A5C-47B6-81C0-71D77C0E93D8}" dt="2022-03-17T07:37:57.637" v="1202"/>
          <ac:picMkLst>
            <pc:docMk/>
            <pc:sldMk cId="582733886" sldId="230719630"/>
            <ac:picMk id="16" creationId="{2FE2D280-289C-4E08-A74A-34EC9F32548A}"/>
          </ac:picMkLst>
        </pc:picChg>
        <pc:picChg chg="mod">
          <ac:chgData name="Muriel Bakassa Traore" userId="57a0cd24-1104-4ff7-86e2-1ca63e7f87c8" providerId="ADAL" clId="{44838149-4A5C-47B6-81C0-71D77C0E93D8}" dt="2022-03-17T07:25:30.518" v="735" actId="1076"/>
          <ac:picMkLst>
            <pc:docMk/>
            <pc:sldMk cId="582733886" sldId="230719630"/>
            <ac:picMk id="18" creationId="{366A9DF2-8E71-40C8-806C-858C80712315}"/>
          </ac:picMkLst>
        </pc:picChg>
        <pc:picChg chg="mod">
          <ac:chgData name="Muriel Bakassa Traore" userId="57a0cd24-1104-4ff7-86e2-1ca63e7f87c8" providerId="ADAL" clId="{44838149-4A5C-47B6-81C0-71D77C0E93D8}" dt="2022-03-17T07:25:32.414" v="736" actId="1076"/>
          <ac:picMkLst>
            <pc:docMk/>
            <pc:sldMk cId="582733886" sldId="230719630"/>
            <ac:picMk id="19" creationId="{E8CD8459-5E76-4B0F-AB24-FBC05B656BEF}"/>
          </ac:picMkLst>
        </pc:picChg>
        <pc:cxnChg chg="mod">
          <ac:chgData name="Muriel Bakassa Traore" userId="57a0cd24-1104-4ff7-86e2-1ca63e7f87c8" providerId="ADAL" clId="{44838149-4A5C-47B6-81C0-71D77C0E93D8}" dt="2022-03-17T07:25:40.558" v="738" actId="14100"/>
          <ac:cxnSpMkLst>
            <pc:docMk/>
            <pc:sldMk cId="582733886" sldId="230719630"/>
            <ac:cxnSpMk id="8" creationId="{B4AB5B50-265B-43E5-8CAC-A4C0C8289B1D}"/>
          </ac:cxnSpMkLst>
        </pc:cxnChg>
        <pc:cxnChg chg="mod">
          <ac:chgData name="Muriel Bakassa Traore" userId="57a0cd24-1104-4ff7-86e2-1ca63e7f87c8" providerId="ADAL" clId="{44838149-4A5C-47B6-81C0-71D77C0E93D8}" dt="2022-03-17T07:25:36.900" v="737" actId="14100"/>
          <ac:cxnSpMkLst>
            <pc:docMk/>
            <pc:sldMk cId="582733886" sldId="230719630"/>
            <ac:cxnSpMk id="11" creationId="{39ACDBE5-8BB4-4B41-A4E8-1ABA5177ABE5}"/>
          </ac:cxnSpMkLst>
        </pc:cxnChg>
      </pc:sldChg>
      <pc:sldChg chg="addSp delSp modSp add mod">
        <pc:chgData name="Muriel Bakassa Traore" userId="57a0cd24-1104-4ff7-86e2-1ca63e7f87c8" providerId="ADAL" clId="{44838149-4A5C-47B6-81C0-71D77C0E93D8}" dt="2022-03-17T12:57:27.172" v="12807" actId="167"/>
        <pc:sldMkLst>
          <pc:docMk/>
          <pc:sldMk cId="2724573955" sldId="230719631"/>
        </pc:sldMkLst>
        <pc:spChg chg="del">
          <ac:chgData name="Muriel Bakassa Traore" userId="57a0cd24-1104-4ff7-86e2-1ca63e7f87c8" providerId="ADAL" clId="{44838149-4A5C-47B6-81C0-71D77C0E93D8}" dt="2022-03-17T08:17:02.492" v="3885" actId="478"/>
          <ac:spMkLst>
            <pc:docMk/>
            <pc:sldMk cId="2724573955" sldId="230719631"/>
            <ac:spMk id="3" creationId="{56405F04-0344-4B5F-A713-52008E926BC0}"/>
          </ac:spMkLst>
        </pc:spChg>
        <pc:spChg chg="mod">
          <ac:chgData name="Muriel Bakassa Traore" userId="57a0cd24-1104-4ff7-86e2-1ca63e7f87c8" providerId="ADAL" clId="{44838149-4A5C-47B6-81C0-71D77C0E93D8}" dt="2022-03-17T07:31:27.794" v="898" actId="404"/>
          <ac:spMkLst>
            <pc:docMk/>
            <pc:sldMk cId="2724573955" sldId="230719631"/>
            <ac:spMk id="4" creationId="{901C2F5A-65CD-4579-A9FE-261AE5618081}"/>
          </ac:spMkLst>
        </pc:spChg>
        <pc:spChg chg="del mod">
          <ac:chgData name="Muriel Bakassa Traore" userId="57a0cd24-1104-4ff7-86e2-1ca63e7f87c8" providerId="ADAL" clId="{44838149-4A5C-47B6-81C0-71D77C0E93D8}" dt="2022-03-17T08:13:22.262" v="3553" actId="478"/>
          <ac:spMkLst>
            <pc:docMk/>
            <pc:sldMk cId="2724573955" sldId="230719631"/>
            <ac:spMk id="9" creationId="{50BBA6E1-9A31-42DC-8211-668CE949FBD5}"/>
          </ac:spMkLst>
        </pc:spChg>
        <pc:spChg chg="add del mod">
          <ac:chgData name="Muriel Bakassa Traore" userId="57a0cd24-1104-4ff7-86e2-1ca63e7f87c8" providerId="ADAL" clId="{44838149-4A5C-47B6-81C0-71D77C0E93D8}" dt="2022-03-17T08:13:22.262" v="3553" actId="478"/>
          <ac:spMkLst>
            <pc:docMk/>
            <pc:sldMk cId="2724573955" sldId="230719631"/>
            <ac:spMk id="14" creationId="{74DF676B-8DEB-4C75-8116-087650755F3C}"/>
          </ac:spMkLst>
        </pc:spChg>
        <pc:spChg chg="add mod">
          <ac:chgData name="Muriel Bakassa Traore" userId="57a0cd24-1104-4ff7-86e2-1ca63e7f87c8" providerId="ADAL" clId="{44838149-4A5C-47B6-81C0-71D77C0E93D8}" dt="2022-03-17T08:15:54.367" v="3882" actId="1038"/>
          <ac:spMkLst>
            <pc:docMk/>
            <pc:sldMk cId="2724573955" sldId="230719631"/>
            <ac:spMk id="16" creationId="{1D4E2882-A22A-4116-B231-08AF07AA7A84}"/>
          </ac:spMkLst>
        </pc:spChg>
        <pc:spChg chg="add mod">
          <ac:chgData name="Muriel Bakassa Traore" userId="57a0cd24-1104-4ff7-86e2-1ca63e7f87c8" providerId="ADAL" clId="{44838149-4A5C-47B6-81C0-71D77C0E93D8}" dt="2022-03-17T08:14:31.552" v="3688"/>
          <ac:spMkLst>
            <pc:docMk/>
            <pc:sldMk cId="2724573955" sldId="230719631"/>
            <ac:spMk id="21" creationId="{BC523905-3963-4BA7-9DBF-785F3214126E}"/>
          </ac:spMkLst>
        </pc:spChg>
        <pc:spChg chg="mod">
          <ac:chgData name="Muriel Bakassa Traore" userId="57a0cd24-1104-4ff7-86e2-1ca63e7f87c8" providerId="ADAL" clId="{44838149-4A5C-47B6-81C0-71D77C0E93D8}" dt="2022-03-17T07:35:59.712" v="975" actId="12"/>
          <ac:spMkLst>
            <pc:docMk/>
            <pc:sldMk cId="2724573955" sldId="230719631"/>
            <ac:spMk id="22" creationId="{E90D6C5E-3481-4B41-BAF9-2E8B9FF849BD}"/>
          </ac:spMkLst>
        </pc:spChg>
        <pc:spChg chg="add mod">
          <ac:chgData name="Muriel Bakassa Traore" userId="57a0cd24-1104-4ff7-86e2-1ca63e7f87c8" providerId="ADAL" clId="{44838149-4A5C-47B6-81C0-71D77C0E93D8}" dt="2022-03-17T08:16:04.637" v="3884" actId="1076"/>
          <ac:spMkLst>
            <pc:docMk/>
            <pc:sldMk cId="2724573955" sldId="230719631"/>
            <ac:spMk id="27" creationId="{AE611499-990A-4291-8E92-4AACFBA0AFD0}"/>
          </ac:spMkLst>
        </pc:spChg>
        <pc:spChg chg="add mod">
          <ac:chgData name="Muriel Bakassa Traore" userId="57a0cd24-1104-4ff7-86e2-1ca63e7f87c8" providerId="ADAL" clId="{44838149-4A5C-47B6-81C0-71D77C0E93D8}" dt="2022-03-17T08:17:28.399" v="3919" actId="1037"/>
          <ac:spMkLst>
            <pc:docMk/>
            <pc:sldMk cId="2724573955" sldId="230719631"/>
            <ac:spMk id="29" creationId="{381AA426-365A-42CC-9AE7-7FA4F06D9557}"/>
          </ac:spMkLst>
        </pc:spChg>
        <pc:spChg chg="add mod">
          <ac:chgData name="Muriel Bakassa Traore" userId="57a0cd24-1104-4ff7-86e2-1ca63e7f87c8" providerId="ADAL" clId="{44838149-4A5C-47B6-81C0-71D77C0E93D8}" dt="2022-03-17T08:17:28.399" v="3919" actId="1037"/>
          <ac:spMkLst>
            <pc:docMk/>
            <pc:sldMk cId="2724573955" sldId="230719631"/>
            <ac:spMk id="30" creationId="{64E1224D-8690-4ED1-8E46-E53152AC591A}"/>
          </ac:spMkLst>
        </pc:spChg>
        <pc:spChg chg="add del mod">
          <ac:chgData name="Muriel Bakassa Traore" userId="57a0cd24-1104-4ff7-86e2-1ca63e7f87c8" providerId="ADAL" clId="{44838149-4A5C-47B6-81C0-71D77C0E93D8}" dt="2022-03-17T12:47:52.284" v="12687" actId="478"/>
          <ac:spMkLst>
            <pc:docMk/>
            <pc:sldMk cId="2724573955" sldId="230719631"/>
            <ac:spMk id="38" creationId="{638F0192-98DF-414A-803E-83ABF9D14134}"/>
          </ac:spMkLst>
        </pc:spChg>
        <pc:grpChg chg="del mod">
          <ac:chgData name="Muriel Bakassa Traore" userId="57a0cd24-1104-4ff7-86e2-1ca63e7f87c8" providerId="ADAL" clId="{44838149-4A5C-47B6-81C0-71D77C0E93D8}" dt="2022-03-17T07:30:57.094" v="834" actId="478"/>
          <ac:grpSpMkLst>
            <pc:docMk/>
            <pc:sldMk cId="2724573955" sldId="230719631"/>
            <ac:grpSpMk id="13" creationId="{A1F9C605-B321-4F89-94EA-997AD40264CB}"/>
          </ac:grpSpMkLst>
        </pc:grpChg>
        <pc:grpChg chg="add mod ord">
          <ac:chgData name="Muriel Bakassa Traore" userId="57a0cd24-1104-4ff7-86e2-1ca63e7f87c8" providerId="ADAL" clId="{44838149-4A5C-47B6-81C0-71D77C0E93D8}" dt="2022-03-17T12:57:24.894" v="12806" actId="164"/>
          <ac:grpSpMkLst>
            <pc:docMk/>
            <pc:sldMk cId="2724573955" sldId="230719631"/>
            <ac:grpSpMk id="36" creationId="{EF0B134D-9838-492A-926E-7A68EF8A81D4}"/>
          </ac:grpSpMkLst>
        </pc:grpChg>
        <pc:grpChg chg="add mod ord">
          <ac:chgData name="Muriel Bakassa Traore" userId="57a0cd24-1104-4ff7-86e2-1ca63e7f87c8" providerId="ADAL" clId="{44838149-4A5C-47B6-81C0-71D77C0E93D8}" dt="2022-03-17T12:57:27.172" v="12807" actId="167"/>
          <ac:grpSpMkLst>
            <pc:docMk/>
            <pc:sldMk cId="2724573955" sldId="230719631"/>
            <ac:grpSpMk id="62" creationId="{429222DE-6550-4F9F-9841-91AEFD7094B1}"/>
          </ac:grpSpMkLst>
        </pc:grpChg>
        <pc:picChg chg="add mod ord">
          <ac:chgData name="Muriel Bakassa Traore" userId="57a0cd24-1104-4ff7-86e2-1ca63e7f87c8" providerId="ADAL" clId="{44838149-4A5C-47B6-81C0-71D77C0E93D8}" dt="2022-03-17T10:14:28.240" v="8939" actId="164"/>
          <ac:picMkLst>
            <pc:docMk/>
            <pc:sldMk cId="2724573955" sldId="230719631"/>
            <ac:picMk id="12" creationId="{680C6E4B-5ACF-47BE-8940-B658A781AAB4}"/>
          </ac:picMkLst>
        </pc:picChg>
        <pc:picChg chg="mod">
          <ac:chgData name="Muriel Bakassa Traore" userId="57a0cd24-1104-4ff7-86e2-1ca63e7f87c8" providerId="ADAL" clId="{44838149-4A5C-47B6-81C0-71D77C0E93D8}" dt="2022-03-17T07:37:33.340" v="1200" actId="1076"/>
          <ac:picMkLst>
            <pc:docMk/>
            <pc:sldMk cId="2724573955" sldId="230719631"/>
            <ac:picMk id="18" creationId="{366A9DF2-8E71-40C8-806C-858C80712315}"/>
          </ac:picMkLst>
        </pc:picChg>
        <pc:picChg chg="add mod">
          <ac:chgData name="Muriel Bakassa Traore" userId="57a0cd24-1104-4ff7-86e2-1ca63e7f87c8" providerId="ADAL" clId="{44838149-4A5C-47B6-81C0-71D77C0E93D8}" dt="2022-03-17T10:14:52.748" v="8940"/>
          <ac:picMkLst>
            <pc:docMk/>
            <pc:sldMk cId="2724573955" sldId="230719631"/>
            <ac:picMk id="35" creationId="{1B632CDE-E875-4266-9E50-71941C6E8543}"/>
          </ac:picMkLst>
        </pc:picChg>
        <pc:picChg chg="add mod">
          <ac:chgData name="Muriel Bakassa Traore" userId="57a0cd24-1104-4ff7-86e2-1ca63e7f87c8" providerId="ADAL" clId="{44838149-4A5C-47B6-81C0-71D77C0E93D8}" dt="2022-03-17T12:48:23.871" v="12690" actId="1076"/>
          <ac:picMkLst>
            <pc:docMk/>
            <pc:sldMk cId="2724573955" sldId="230719631"/>
            <ac:picMk id="37" creationId="{5FC3B6EE-6278-48EF-9F00-D373F396F0AB}"/>
          </ac:picMkLst>
        </pc:picChg>
        <pc:picChg chg="add mod">
          <ac:chgData name="Muriel Bakassa Traore" userId="57a0cd24-1104-4ff7-86e2-1ca63e7f87c8" providerId="ADAL" clId="{44838149-4A5C-47B6-81C0-71D77C0E93D8}" dt="2022-03-17T12:48:55.653" v="12706" actId="14100"/>
          <ac:picMkLst>
            <pc:docMk/>
            <pc:sldMk cId="2724573955" sldId="230719631"/>
            <ac:picMk id="39" creationId="{797E0D5B-096C-4F66-8B0E-7F1CD225448B}"/>
          </ac:picMkLst>
        </pc:picChg>
        <pc:picChg chg="add mod">
          <ac:chgData name="Muriel Bakassa Traore" userId="57a0cd24-1104-4ff7-86e2-1ca63e7f87c8" providerId="ADAL" clId="{44838149-4A5C-47B6-81C0-71D77C0E93D8}" dt="2022-03-17T12:49:00.397" v="12707" actId="1076"/>
          <ac:picMkLst>
            <pc:docMk/>
            <pc:sldMk cId="2724573955" sldId="230719631"/>
            <ac:picMk id="40" creationId="{09A808ED-586C-44CC-B4A9-07BBE45FE48D}"/>
          </ac:picMkLst>
        </pc:picChg>
        <pc:picChg chg="add mod">
          <ac:chgData name="Muriel Bakassa Traore" userId="57a0cd24-1104-4ff7-86e2-1ca63e7f87c8" providerId="ADAL" clId="{44838149-4A5C-47B6-81C0-71D77C0E93D8}" dt="2022-03-17T12:48:55.653" v="12706" actId="14100"/>
          <ac:picMkLst>
            <pc:docMk/>
            <pc:sldMk cId="2724573955" sldId="230719631"/>
            <ac:picMk id="41" creationId="{81B4001A-10A5-4FF9-9000-3D79F554BCC1}"/>
          </ac:picMkLst>
        </pc:picChg>
        <pc:picChg chg="add mod">
          <ac:chgData name="Muriel Bakassa Traore" userId="57a0cd24-1104-4ff7-86e2-1ca63e7f87c8" providerId="ADAL" clId="{44838149-4A5C-47B6-81C0-71D77C0E93D8}" dt="2022-03-17T12:48:55.653" v="12706" actId="14100"/>
          <ac:picMkLst>
            <pc:docMk/>
            <pc:sldMk cId="2724573955" sldId="230719631"/>
            <ac:picMk id="42" creationId="{5C91BB41-36E8-41CD-8E01-6985F23DAC55}"/>
          </ac:picMkLst>
        </pc:picChg>
        <pc:picChg chg="add mod">
          <ac:chgData name="Muriel Bakassa Traore" userId="57a0cd24-1104-4ff7-86e2-1ca63e7f87c8" providerId="ADAL" clId="{44838149-4A5C-47B6-81C0-71D77C0E93D8}" dt="2022-03-17T12:49:03.406" v="12708" actId="1076"/>
          <ac:picMkLst>
            <pc:docMk/>
            <pc:sldMk cId="2724573955" sldId="230719631"/>
            <ac:picMk id="43" creationId="{6798AEB8-917A-4C9D-A20E-70520E35F870}"/>
          </ac:picMkLst>
        </pc:picChg>
        <pc:picChg chg="add mod">
          <ac:chgData name="Muriel Bakassa Traore" userId="57a0cd24-1104-4ff7-86e2-1ca63e7f87c8" providerId="ADAL" clId="{44838149-4A5C-47B6-81C0-71D77C0E93D8}" dt="2022-03-17T12:49:07.249" v="12709" actId="1076"/>
          <ac:picMkLst>
            <pc:docMk/>
            <pc:sldMk cId="2724573955" sldId="230719631"/>
            <ac:picMk id="44" creationId="{42E979B9-31DF-40FC-B6F2-302F4CBCDC4B}"/>
          </ac:picMkLst>
        </pc:picChg>
        <pc:picChg chg="add mod">
          <ac:chgData name="Muriel Bakassa Traore" userId="57a0cd24-1104-4ff7-86e2-1ca63e7f87c8" providerId="ADAL" clId="{44838149-4A5C-47B6-81C0-71D77C0E93D8}" dt="2022-03-17T12:49:09.958" v="12711" actId="1076"/>
          <ac:picMkLst>
            <pc:docMk/>
            <pc:sldMk cId="2724573955" sldId="230719631"/>
            <ac:picMk id="45" creationId="{D0AE4BF9-5412-4FF7-8AC1-052DFEAF6F83}"/>
          </ac:picMkLst>
        </pc:picChg>
        <pc:picChg chg="add mod">
          <ac:chgData name="Muriel Bakassa Traore" userId="57a0cd24-1104-4ff7-86e2-1ca63e7f87c8" providerId="ADAL" clId="{44838149-4A5C-47B6-81C0-71D77C0E93D8}" dt="2022-03-17T12:49:12.726" v="12713" actId="1076"/>
          <ac:picMkLst>
            <pc:docMk/>
            <pc:sldMk cId="2724573955" sldId="230719631"/>
            <ac:picMk id="46" creationId="{3BEDFB47-16FD-4AFC-9F0E-359D616D326A}"/>
          </ac:picMkLst>
        </pc:picChg>
        <pc:picChg chg="add mod">
          <ac:chgData name="Muriel Bakassa Traore" userId="57a0cd24-1104-4ff7-86e2-1ca63e7f87c8" providerId="ADAL" clId="{44838149-4A5C-47B6-81C0-71D77C0E93D8}" dt="2022-03-17T12:49:15.466" v="12715" actId="1076"/>
          <ac:picMkLst>
            <pc:docMk/>
            <pc:sldMk cId="2724573955" sldId="230719631"/>
            <ac:picMk id="47" creationId="{A24B026E-9812-4AA2-B330-A6C409E08E63}"/>
          </ac:picMkLst>
        </pc:picChg>
        <pc:picChg chg="add mod">
          <ac:chgData name="Muriel Bakassa Traore" userId="57a0cd24-1104-4ff7-86e2-1ca63e7f87c8" providerId="ADAL" clId="{44838149-4A5C-47B6-81C0-71D77C0E93D8}" dt="2022-03-17T12:49:18.859" v="12717" actId="1076"/>
          <ac:picMkLst>
            <pc:docMk/>
            <pc:sldMk cId="2724573955" sldId="230719631"/>
            <ac:picMk id="48" creationId="{503FBDD1-61DB-40D3-AAFF-85C2F589B90F}"/>
          </ac:picMkLst>
        </pc:picChg>
        <pc:picChg chg="add mod">
          <ac:chgData name="Muriel Bakassa Traore" userId="57a0cd24-1104-4ff7-86e2-1ca63e7f87c8" providerId="ADAL" clId="{44838149-4A5C-47B6-81C0-71D77C0E93D8}" dt="2022-03-17T12:49:21.849" v="12719" actId="1076"/>
          <ac:picMkLst>
            <pc:docMk/>
            <pc:sldMk cId="2724573955" sldId="230719631"/>
            <ac:picMk id="49" creationId="{C5833CE9-06E1-42CA-B7A7-1CF918F25DFE}"/>
          </ac:picMkLst>
        </pc:picChg>
        <pc:picChg chg="add mod modCrop">
          <ac:chgData name="Muriel Bakassa Traore" userId="57a0cd24-1104-4ff7-86e2-1ca63e7f87c8" providerId="ADAL" clId="{44838149-4A5C-47B6-81C0-71D77C0E93D8}" dt="2022-03-17T12:57:24.894" v="12806" actId="164"/>
          <ac:picMkLst>
            <pc:docMk/>
            <pc:sldMk cId="2724573955" sldId="230719631"/>
            <ac:picMk id="50" creationId="{D096AC6D-2E02-45C3-B912-DB1210A1D160}"/>
          </ac:picMkLst>
        </pc:picChg>
        <pc:picChg chg="add del">
          <ac:chgData name="Muriel Bakassa Traore" userId="57a0cd24-1104-4ff7-86e2-1ca63e7f87c8" providerId="ADAL" clId="{44838149-4A5C-47B6-81C0-71D77C0E93D8}" dt="2022-03-17T12:50:06.465" v="12726"/>
          <ac:picMkLst>
            <pc:docMk/>
            <pc:sldMk cId="2724573955" sldId="230719631"/>
            <ac:picMk id="51" creationId="{1F51E5F0-1054-40CE-9557-E434BD8B6E31}"/>
          </ac:picMkLst>
        </pc:picChg>
        <pc:picChg chg="add mod modCrop">
          <ac:chgData name="Muriel Bakassa Traore" userId="57a0cd24-1104-4ff7-86e2-1ca63e7f87c8" providerId="ADAL" clId="{44838149-4A5C-47B6-81C0-71D77C0E93D8}" dt="2022-03-17T12:57:24.894" v="12806" actId="164"/>
          <ac:picMkLst>
            <pc:docMk/>
            <pc:sldMk cId="2724573955" sldId="230719631"/>
            <ac:picMk id="52" creationId="{FDA430C9-D045-44F2-817D-4D703BF4EC47}"/>
          </ac:picMkLst>
        </pc:picChg>
        <pc:picChg chg="add mod modCrop">
          <ac:chgData name="Muriel Bakassa Traore" userId="57a0cd24-1104-4ff7-86e2-1ca63e7f87c8" providerId="ADAL" clId="{44838149-4A5C-47B6-81C0-71D77C0E93D8}" dt="2022-03-17T12:57:24.894" v="12806" actId="164"/>
          <ac:picMkLst>
            <pc:docMk/>
            <pc:sldMk cId="2724573955" sldId="230719631"/>
            <ac:picMk id="53" creationId="{CAE8DFC0-685B-49D5-AA4F-B1D8624C90C4}"/>
          </ac:picMkLst>
        </pc:picChg>
        <pc:picChg chg="add mod modCrop">
          <ac:chgData name="Muriel Bakassa Traore" userId="57a0cd24-1104-4ff7-86e2-1ca63e7f87c8" providerId="ADAL" clId="{44838149-4A5C-47B6-81C0-71D77C0E93D8}" dt="2022-03-17T12:57:24.894" v="12806" actId="164"/>
          <ac:picMkLst>
            <pc:docMk/>
            <pc:sldMk cId="2724573955" sldId="230719631"/>
            <ac:picMk id="54" creationId="{F4DF5097-BDF4-491A-A7C7-B10AB13D45E2}"/>
          </ac:picMkLst>
        </pc:picChg>
        <pc:picChg chg="add mod modCrop">
          <ac:chgData name="Muriel Bakassa Traore" userId="57a0cd24-1104-4ff7-86e2-1ca63e7f87c8" providerId="ADAL" clId="{44838149-4A5C-47B6-81C0-71D77C0E93D8}" dt="2022-03-17T12:57:24.894" v="12806" actId="164"/>
          <ac:picMkLst>
            <pc:docMk/>
            <pc:sldMk cId="2724573955" sldId="230719631"/>
            <ac:picMk id="55" creationId="{0A3AF54A-16E4-4E28-AA1B-4A6135E2E5AC}"/>
          </ac:picMkLst>
        </pc:picChg>
        <pc:picChg chg="add mod modCrop">
          <ac:chgData name="Muriel Bakassa Traore" userId="57a0cd24-1104-4ff7-86e2-1ca63e7f87c8" providerId="ADAL" clId="{44838149-4A5C-47B6-81C0-71D77C0E93D8}" dt="2022-03-17T12:57:24.894" v="12806" actId="164"/>
          <ac:picMkLst>
            <pc:docMk/>
            <pc:sldMk cId="2724573955" sldId="230719631"/>
            <ac:picMk id="56" creationId="{013144EB-972C-448D-8910-14283751B79F}"/>
          </ac:picMkLst>
        </pc:picChg>
        <pc:picChg chg="add mod modCrop">
          <ac:chgData name="Muriel Bakassa Traore" userId="57a0cd24-1104-4ff7-86e2-1ca63e7f87c8" providerId="ADAL" clId="{44838149-4A5C-47B6-81C0-71D77C0E93D8}" dt="2022-03-17T12:57:24.894" v="12806" actId="164"/>
          <ac:picMkLst>
            <pc:docMk/>
            <pc:sldMk cId="2724573955" sldId="230719631"/>
            <ac:picMk id="57" creationId="{49058F6E-9BD6-417A-A174-7B394638A4D2}"/>
          </ac:picMkLst>
        </pc:picChg>
        <pc:picChg chg="add mod modCrop">
          <ac:chgData name="Muriel Bakassa Traore" userId="57a0cd24-1104-4ff7-86e2-1ca63e7f87c8" providerId="ADAL" clId="{44838149-4A5C-47B6-81C0-71D77C0E93D8}" dt="2022-03-17T12:57:24.894" v="12806" actId="164"/>
          <ac:picMkLst>
            <pc:docMk/>
            <pc:sldMk cId="2724573955" sldId="230719631"/>
            <ac:picMk id="58" creationId="{8529EA5C-68D7-4FF4-964D-49C73BEA9971}"/>
          </ac:picMkLst>
        </pc:picChg>
        <pc:picChg chg="add mod modCrop">
          <ac:chgData name="Muriel Bakassa Traore" userId="57a0cd24-1104-4ff7-86e2-1ca63e7f87c8" providerId="ADAL" clId="{44838149-4A5C-47B6-81C0-71D77C0E93D8}" dt="2022-03-17T12:57:24.894" v="12806" actId="164"/>
          <ac:picMkLst>
            <pc:docMk/>
            <pc:sldMk cId="2724573955" sldId="230719631"/>
            <ac:picMk id="59" creationId="{705C5B06-2F52-4553-8FC3-20232DA04305}"/>
          </ac:picMkLst>
        </pc:picChg>
        <pc:picChg chg="add mod modCrop">
          <ac:chgData name="Muriel Bakassa Traore" userId="57a0cd24-1104-4ff7-86e2-1ca63e7f87c8" providerId="ADAL" clId="{44838149-4A5C-47B6-81C0-71D77C0E93D8}" dt="2022-03-17T12:57:24.894" v="12806" actId="164"/>
          <ac:picMkLst>
            <pc:docMk/>
            <pc:sldMk cId="2724573955" sldId="230719631"/>
            <ac:picMk id="60" creationId="{C5C52745-3363-48FE-A97C-AD68A7977E7D}"/>
          </ac:picMkLst>
        </pc:picChg>
        <pc:picChg chg="add mod modCrop">
          <ac:chgData name="Muriel Bakassa Traore" userId="57a0cd24-1104-4ff7-86e2-1ca63e7f87c8" providerId="ADAL" clId="{44838149-4A5C-47B6-81C0-71D77C0E93D8}" dt="2022-03-17T12:57:24.894" v="12806" actId="164"/>
          <ac:picMkLst>
            <pc:docMk/>
            <pc:sldMk cId="2724573955" sldId="230719631"/>
            <ac:picMk id="61" creationId="{CA7B28FA-5A98-4FD3-8F52-70C19477E554}"/>
          </ac:picMkLst>
        </pc:picChg>
        <pc:cxnChg chg="del mod">
          <ac:chgData name="Muriel Bakassa Traore" userId="57a0cd24-1104-4ff7-86e2-1ca63e7f87c8" providerId="ADAL" clId="{44838149-4A5C-47B6-81C0-71D77C0E93D8}" dt="2022-03-17T08:13:22.262" v="3553" actId="478"/>
          <ac:cxnSpMkLst>
            <pc:docMk/>
            <pc:sldMk cId="2724573955" sldId="230719631"/>
            <ac:cxnSpMk id="11" creationId="{39ACDBE5-8BB4-4B41-A4E8-1ABA5177ABE5}"/>
          </ac:cxnSpMkLst>
        </pc:cxnChg>
        <pc:cxnChg chg="add del mod">
          <ac:chgData name="Muriel Bakassa Traore" userId="57a0cd24-1104-4ff7-86e2-1ca63e7f87c8" providerId="ADAL" clId="{44838149-4A5C-47B6-81C0-71D77C0E93D8}" dt="2022-03-17T08:15:04.272" v="3783" actId="21"/>
          <ac:cxnSpMkLst>
            <pc:docMk/>
            <pc:sldMk cId="2724573955" sldId="230719631"/>
            <ac:cxnSpMk id="17" creationId="{741BA08D-C940-48FB-B749-D6CCAA1474BE}"/>
          </ac:cxnSpMkLst>
        </pc:cxnChg>
        <pc:cxnChg chg="add mod">
          <ac:chgData name="Muriel Bakassa Traore" userId="57a0cd24-1104-4ff7-86e2-1ca63e7f87c8" providerId="ADAL" clId="{44838149-4A5C-47B6-81C0-71D77C0E93D8}" dt="2022-03-17T08:16:01.317" v="3883" actId="14100"/>
          <ac:cxnSpMkLst>
            <pc:docMk/>
            <pc:sldMk cId="2724573955" sldId="230719631"/>
            <ac:cxnSpMk id="24" creationId="{98C859F8-EC35-4D6B-96E1-DF926DF8C8C0}"/>
          </ac:cxnSpMkLst>
        </pc:cxnChg>
        <pc:cxnChg chg="add mod">
          <ac:chgData name="Muriel Bakassa Traore" userId="57a0cd24-1104-4ff7-86e2-1ca63e7f87c8" providerId="ADAL" clId="{44838149-4A5C-47B6-81C0-71D77C0E93D8}" dt="2022-03-17T08:17:34.576" v="3920" actId="14100"/>
          <ac:cxnSpMkLst>
            <pc:docMk/>
            <pc:sldMk cId="2724573955" sldId="230719631"/>
            <ac:cxnSpMk id="31" creationId="{12F161AA-DC0D-40F3-A8E8-D4D4CB87FA6D}"/>
          </ac:cxnSpMkLst>
        </pc:cxnChg>
      </pc:sldChg>
      <pc:sldChg chg="addSp delSp modSp add mod">
        <pc:chgData name="Muriel Bakassa Traore" userId="57a0cd24-1104-4ff7-86e2-1ca63e7f87c8" providerId="ADAL" clId="{44838149-4A5C-47B6-81C0-71D77C0E93D8}" dt="2022-03-17T07:45:21.193" v="2063"/>
        <pc:sldMkLst>
          <pc:docMk/>
          <pc:sldMk cId="1351272441" sldId="230719632"/>
        </pc:sldMkLst>
        <pc:spChg chg="mod">
          <ac:chgData name="Muriel Bakassa Traore" userId="57a0cd24-1104-4ff7-86e2-1ca63e7f87c8" providerId="ADAL" clId="{44838149-4A5C-47B6-81C0-71D77C0E93D8}" dt="2022-03-17T07:39:24.370" v="1314" actId="20577"/>
          <ac:spMkLst>
            <pc:docMk/>
            <pc:sldMk cId="1351272441" sldId="230719632"/>
            <ac:spMk id="4" creationId="{901C2F5A-65CD-4579-A9FE-261AE5618081}"/>
          </ac:spMkLst>
        </pc:spChg>
        <pc:spChg chg="mod">
          <ac:chgData name="Muriel Bakassa Traore" userId="57a0cd24-1104-4ff7-86e2-1ca63e7f87c8" providerId="ADAL" clId="{44838149-4A5C-47B6-81C0-71D77C0E93D8}" dt="2022-03-17T07:42:18.609" v="1770" actId="1036"/>
          <ac:spMkLst>
            <pc:docMk/>
            <pc:sldMk cId="1351272441" sldId="230719632"/>
            <ac:spMk id="9" creationId="{50BBA6E1-9A31-42DC-8211-668CE949FBD5}"/>
          </ac:spMkLst>
        </pc:spChg>
        <pc:spChg chg="mod">
          <ac:chgData name="Muriel Bakassa Traore" userId="57a0cd24-1104-4ff7-86e2-1ca63e7f87c8" providerId="ADAL" clId="{44838149-4A5C-47B6-81C0-71D77C0E93D8}" dt="2022-03-17T07:43:05.431" v="1857" actId="1076"/>
          <ac:spMkLst>
            <pc:docMk/>
            <pc:sldMk cId="1351272441" sldId="230719632"/>
            <ac:spMk id="14" creationId="{74DF676B-8DEB-4C75-8116-087650755F3C}"/>
          </ac:spMkLst>
        </pc:spChg>
        <pc:spChg chg="add mod">
          <ac:chgData name="Muriel Bakassa Traore" userId="57a0cd24-1104-4ff7-86e2-1ca63e7f87c8" providerId="ADAL" clId="{44838149-4A5C-47B6-81C0-71D77C0E93D8}" dt="2022-03-17T07:42:18.609" v="1770" actId="1036"/>
          <ac:spMkLst>
            <pc:docMk/>
            <pc:sldMk cId="1351272441" sldId="230719632"/>
            <ac:spMk id="15" creationId="{EEE19A7E-AE4A-448C-B447-9A55D24994A8}"/>
          </ac:spMkLst>
        </pc:spChg>
        <pc:spChg chg="add mod">
          <ac:chgData name="Muriel Bakassa Traore" userId="57a0cd24-1104-4ff7-86e2-1ca63e7f87c8" providerId="ADAL" clId="{44838149-4A5C-47B6-81C0-71D77C0E93D8}" dt="2022-03-17T07:44:02.447" v="2040" actId="1035"/>
          <ac:spMkLst>
            <pc:docMk/>
            <pc:sldMk cId="1351272441" sldId="230719632"/>
            <ac:spMk id="19" creationId="{C451FC0A-49B4-438C-BFAF-55A1A17EE2C7}"/>
          </ac:spMkLst>
        </pc:spChg>
        <pc:spChg chg="del">
          <ac:chgData name="Muriel Bakassa Traore" userId="57a0cd24-1104-4ff7-86e2-1ca63e7f87c8" providerId="ADAL" clId="{44838149-4A5C-47B6-81C0-71D77C0E93D8}" dt="2022-03-17T07:39:13.516" v="1262" actId="478"/>
          <ac:spMkLst>
            <pc:docMk/>
            <pc:sldMk cId="1351272441" sldId="230719632"/>
            <ac:spMk id="22" creationId="{E90D6C5E-3481-4B41-BAF9-2E8B9FF849BD}"/>
          </ac:spMkLst>
        </pc:spChg>
        <pc:spChg chg="add mod">
          <ac:chgData name="Muriel Bakassa Traore" userId="57a0cd24-1104-4ff7-86e2-1ca63e7f87c8" providerId="ADAL" clId="{44838149-4A5C-47B6-81C0-71D77C0E93D8}" dt="2022-03-17T07:44:06.252" v="2048" actId="1035"/>
          <ac:spMkLst>
            <pc:docMk/>
            <pc:sldMk cId="1351272441" sldId="230719632"/>
            <ac:spMk id="24" creationId="{EEE4A0BD-A294-4B02-B88D-08265F0448F1}"/>
          </ac:spMkLst>
        </pc:spChg>
        <pc:spChg chg="add mod">
          <ac:chgData name="Muriel Bakassa Traore" userId="57a0cd24-1104-4ff7-86e2-1ca63e7f87c8" providerId="ADAL" clId="{44838149-4A5C-47B6-81C0-71D77C0E93D8}" dt="2022-03-17T07:42:59.039" v="1854" actId="14100"/>
          <ac:spMkLst>
            <pc:docMk/>
            <pc:sldMk cId="1351272441" sldId="230719632"/>
            <ac:spMk id="30" creationId="{5873C2ED-93BF-473C-B3C0-4239F92D854F}"/>
          </ac:spMkLst>
        </pc:spChg>
        <pc:spChg chg="add mod">
          <ac:chgData name="Muriel Bakassa Traore" userId="57a0cd24-1104-4ff7-86e2-1ca63e7f87c8" providerId="ADAL" clId="{44838149-4A5C-47B6-81C0-71D77C0E93D8}" dt="2022-03-17T07:43:53.308" v="2014" actId="20577"/>
          <ac:spMkLst>
            <pc:docMk/>
            <pc:sldMk cId="1351272441" sldId="230719632"/>
            <ac:spMk id="36" creationId="{846E71B3-1510-43B0-AEA0-FB385882867B}"/>
          </ac:spMkLst>
        </pc:spChg>
        <pc:grpChg chg="add mod ord">
          <ac:chgData name="Muriel Bakassa Traore" userId="57a0cd24-1104-4ff7-86e2-1ca63e7f87c8" providerId="ADAL" clId="{44838149-4A5C-47B6-81C0-71D77C0E93D8}" dt="2022-03-17T07:45:11.011" v="2062" actId="167"/>
          <ac:grpSpMkLst>
            <pc:docMk/>
            <pc:sldMk cId="1351272441" sldId="230719632"/>
            <ac:grpSpMk id="40" creationId="{CB4BC58A-3868-45D0-8A89-99F37157AC1D}"/>
          </ac:grpSpMkLst>
        </pc:grpChg>
        <pc:picChg chg="del mod">
          <ac:chgData name="Muriel Bakassa Traore" userId="57a0cd24-1104-4ff7-86e2-1ca63e7f87c8" providerId="ADAL" clId="{44838149-4A5C-47B6-81C0-71D77C0E93D8}" dt="2022-03-17T07:39:06.746" v="1260" actId="478"/>
          <ac:picMkLst>
            <pc:docMk/>
            <pc:sldMk cId="1351272441" sldId="230719632"/>
            <ac:picMk id="12" creationId="{680C6E4B-5ACF-47BE-8940-B658A781AAB4}"/>
          </ac:picMkLst>
        </pc:picChg>
        <pc:picChg chg="add mod ord">
          <ac:chgData name="Muriel Bakassa Traore" userId="57a0cd24-1104-4ff7-86e2-1ca63e7f87c8" providerId="ADAL" clId="{44838149-4A5C-47B6-81C0-71D77C0E93D8}" dt="2022-03-17T07:45:08.636" v="2061" actId="164"/>
          <ac:picMkLst>
            <pc:docMk/>
            <pc:sldMk cId="1351272441" sldId="230719632"/>
            <ac:picMk id="13" creationId="{811B0D31-B3FC-42F1-8C52-31726B21FB6B}"/>
          </ac:picMkLst>
        </pc:picChg>
        <pc:picChg chg="mod">
          <ac:chgData name="Muriel Bakassa Traore" userId="57a0cd24-1104-4ff7-86e2-1ca63e7f87c8" providerId="ADAL" clId="{44838149-4A5C-47B6-81C0-71D77C0E93D8}" dt="2022-03-17T07:44:30.035" v="2051" actId="1076"/>
          <ac:picMkLst>
            <pc:docMk/>
            <pc:sldMk cId="1351272441" sldId="230719632"/>
            <ac:picMk id="18" creationId="{366A9DF2-8E71-40C8-806C-858C80712315}"/>
          </ac:picMkLst>
        </pc:picChg>
        <pc:picChg chg="add mod modCrop">
          <ac:chgData name="Muriel Bakassa Traore" userId="57a0cd24-1104-4ff7-86e2-1ca63e7f87c8" providerId="ADAL" clId="{44838149-4A5C-47B6-81C0-71D77C0E93D8}" dt="2022-03-17T07:45:21.193" v="2063"/>
          <ac:picMkLst>
            <pc:docMk/>
            <pc:sldMk cId="1351272441" sldId="230719632"/>
            <ac:picMk id="39" creationId="{848B3DCD-64A3-4FF8-8A96-3CD8FC72DCFD}"/>
          </ac:picMkLst>
        </pc:picChg>
        <pc:cxnChg chg="mod">
          <ac:chgData name="Muriel Bakassa Traore" userId="57a0cd24-1104-4ff7-86e2-1ca63e7f87c8" providerId="ADAL" clId="{44838149-4A5C-47B6-81C0-71D77C0E93D8}" dt="2022-03-17T07:42:27.886" v="1772" actId="14100"/>
          <ac:cxnSpMkLst>
            <pc:docMk/>
            <pc:sldMk cId="1351272441" sldId="230719632"/>
            <ac:cxnSpMk id="11" creationId="{39ACDBE5-8BB4-4B41-A4E8-1ABA5177ABE5}"/>
          </ac:cxnSpMkLst>
        </pc:cxnChg>
        <pc:cxnChg chg="add mod">
          <ac:chgData name="Muriel Bakassa Traore" userId="57a0cd24-1104-4ff7-86e2-1ca63e7f87c8" providerId="ADAL" clId="{44838149-4A5C-47B6-81C0-71D77C0E93D8}" dt="2022-03-17T07:42:24.389" v="1771" actId="14100"/>
          <ac:cxnSpMkLst>
            <pc:docMk/>
            <pc:sldMk cId="1351272441" sldId="230719632"/>
            <ac:cxnSpMk id="16" creationId="{DD7B2884-75DA-42D8-ADCF-4662AAE07C7E}"/>
          </ac:cxnSpMkLst>
        </pc:cxnChg>
        <pc:cxnChg chg="add mod">
          <ac:chgData name="Muriel Bakassa Traore" userId="57a0cd24-1104-4ff7-86e2-1ca63e7f87c8" providerId="ADAL" clId="{44838149-4A5C-47B6-81C0-71D77C0E93D8}" dt="2022-03-17T07:44:11.345" v="2049" actId="14100"/>
          <ac:cxnSpMkLst>
            <pc:docMk/>
            <pc:sldMk cId="1351272441" sldId="230719632"/>
            <ac:cxnSpMk id="20" creationId="{881DB88F-47BC-4338-9582-FA0F19557585}"/>
          </ac:cxnSpMkLst>
        </pc:cxnChg>
        <pc:cxnChg chg="add mod">
          <ac:chgData name="Muriel Bakassa Traore" userId="57a0cd24-1104-4ff7-86e2-1ca63e7f87c8" providerId="ADAL" clId="{44838149-4A5C-47B6-81C0-71D77C0E93D8}" dt="2022-03-17T07:44:14.697" v="2050" actId="14100"/>
          <ac:cxnSpMkLst>
            <pc:docMk/>
            <pc:sldMk cId="1351272441" sldId="230719632"/>
            <ac:cxnSpMk id="25" creationId="{F59D723E-DD8E-47C6-A918-CA3487EC7C33}"/>
          </ac:cxnSpMkLst>
        </pc:cxnChg>
        <pc:cxnChg chg="add mod">
          <ac:chgData name="Muriel Bakassa Traore" userId="57a0cd24-1104-4ff7-86e2-1ca63e7f87c8" providerId="ADAL" clId="{44838149-4A5C-47B6-81C0-71D77C0E93D8}" dt="2022-03-17T07:42:59.039" v="1854" actId="14100"/>
          <ac:cxnSpMkLst>
            <pc:docMk/>
            <pc:sldMk cId="1351272441" sldId="230719632"/>
            <ac:cxnSpMk id="31" creationId="{F6C07246-F93B-45C4-B448-E01A82B51A6C}"/>
          </ac:cxnSpMkLst>
        </pc:cxnChg>
      </pc:sldChg>
      <pc:sldChg chg="addSp delSp modSp add mod">
        <pc:chgData name="Muriel Bakassa Traore" userId="57a0cd24-1104-4ff7-86e2-1ca63e7f87c8" providerId="ADAL" clId="{44838149-4A5C-47B6-81C0-71D77C0E93D8}" dt="2022-03-17T10:15:13.653" v="8944"/>
        <pc:sldMkLst>
          <pc:docMk/>
          <pc:sldMk cId="564840705" sldId="230719633"/>
        </pc:sldMkLst>
        <pc:spChg chg="mod">
          <ac:chgData name="Muriel Bakassa Traore" userId="57a0cd24-1104-4ff7-86e2-1ca63e7f87c8" providerId="ADAL" clId="{44838149-4A5C-47B6-81C0-71D77C0E93D8}" dt="2022-03-17T07:59:43.860" v="2608" actId="20577"/>
          <ac:spMkLst>
            <pc:docMk/>
            <pc:sldMk cId="564840705" sldId="230719633"/>
            <ac:spMk id="4" creationId="{901C2F5A-65CD-4579-A9FE-261AE5618081}"/>
          </ac:spMkLst>
        </pc:spChg>
        <pc:spChg chg="mod">
          <ac:chgData name="Muriel Bakassa Traore" userId="57a0cd24-1104-4ff7-86e2-1ca63e7f87c8" providerId="ADAL" clId="{44838149-4A5C-47B6-81C0-71D77C0E93D8}" dt="2022-03-17T07:50:09.786" v="2239" actId="20577"/>
          <ac:spMkLst>
            <pc:docMk/>
            <pc:sldMk cId="564840705" sldId="230719633"/>
            <ac:spMk id="9" creationId="{50BBA6E1-9A31-42DC-8211-668CE949FBD5}"/>
          </ac:spMkLst>
        </pc:spChg>
        <pc:spChg chg="del">
          <ac:chgData name="Muriel Bakassa Traore" userId="57a0cd24-1104-4ff7-86e2-1ca63e7f87c8" providerId="ADAL" clId="{44838149-4A5C-47B6-81C0-71D77C0E93D8}" dt="2022-03-17T07:51:24.742" v="2423" actId="478"/>
          <ac:spMkLst>
            <pc:docMk/>
            <pc:sldMk cId="564840705" sldId="230719633"/>
            <ac:spMk id="14" creationId="{74DF676B-8DEB-4C75-8116-087650755F3C}"/>
          </ac:spMkLst>
        </pc:spChg>
        <pc:spChg chg="del">
          <ac:chgData name="Muriel Bakassa Traore" userId="57a0cd24-1104-4ff7-86e2-1ca63e7f87c8" providerId="ADAL" clId="{44838149-4A5C-47B6-81C0-71D77C0E93D8}" dt="2022-03-17T07:51:24.742" v="2423" actId="478"/>
          <ac:spMkLst>
            <pc:docMk/>
            <pc:sldMk cId="564840705" sldId="230719633"/>
            <ac:spMk id="15" creationId="{EEE19A7E-AE4A-448C-B447-9A55D24994A8}"/>
          </ac:spMkLst>
        </pc:spChg>
        <pc:spChg chg="del">
          <ac:chgData name="Muriel Bakassa Traore" userId="57a0cd24-1104-4ff7-86e2-1ca63e7f87c8" providerId="ADAL" clId="{44838149-4A5C-47B6-81C0-71D77C0E93D8}" dt="2022-03-17T07:51:24.742" v="2423" actId="478"/>
          <ac:spMkLst>
            <pc:docMk/>
            <pc:sldMk cId="564840705" sldId="230719633"/>
            <ac:spMk id="19" creationId="{C451FC0A-49B4-438C-BFAF-55A1A17EE2C7}"/>
          </ac:spMkLst>
        </pc:spChg>
        <pc:spChg chg="del">
          <ac:chgData name="Muriel Bakassa Traore" userId="57a0cd24-1104-4ff7-86e2-1ca63e7f87c8" providerId="ADAL" clId="{44838149-4A5C-47B6-81C0-71D77C0E93D8}" dt="2022-03-17T07:51:24.742" v="2423" actId="478"/>
          <ac:spMkLst>
            <pc:docMk/>
            <pc:sldMk cId="564840705" sldId="230719633"/>
            <ac:spMk id="24" creationId="{EEE4A0BD-A294-4B02-B88D-08265F0448F1}"/>
          </ac:spMkLst>
        </pc:spChg>
        <pc:spChg chg="add mod">
          <ac:chgData name="Muriel Bakassa Traore" userId="57a0cd24-1104-4ff7-86e2-1ca63e7f87c8" providerId="ADAL" clId="{44838149-4A5C-47B6-81C0-71D77C0E93D8}" dt="2022-03-17T07:51:00.479" v="2356" actId="20577"/>
          <ac:spMkLst>
            <pc:docMk/>
            <pc:sldMk cId="564840705" sldId="230719633"/>
            <ac:spMk id="26" creationId="{B6011136-7BC8-4F35-8EDA-3C9882A7A2D4}"/>
          </ac:spMkLst>
        </pc:spChg>
        <pc:spChg chg="add mod">
          <ac:chgData name="Muriel Bakassa Traore" userId="57a0cd24-1104-4ff7-86e2-1ca63e7f87c8" providerId="ADAL" clId="{44838149-4A5C-47B6-81C0-71D77C0E93D8}" dt="2022-03-17T07:51:21.183" v="2422" actId="20577"/>
          <ac:spMkLst>
            <pc:docMk/>
            <pc:sldMk cId="564840705" sldId="230719633"/>
            <ac:spMk id="28" creationId="{93D018B7-8374-4CDD-9528-6B798CAC975C}"/>
          </ac:spMkLst>
        </pc:spChg>
        <pc:spChg chg="del">
          <ac:chgData name="Muriel Bakassa Traore" userId="57a0cd24-1104-4ff7-86e2-1ca63e7f87c8" providerId="ADAL" clId="{44838149-4A5C-47B6-81C0-71D77C0E93D8}" dt="2022-03-17T07:51:24.742" v="2423" actId="478"/>
          <ac:spMkLst>
            <pc:docMk/>
            <pc:sldMk cId="564840705" sldId="230719633"/>
            <ac:spMk id="30" creationId="{5873C2ED-93BF-473C-B3C0-4239F92D854F}"/>
          </ac:spMkLst>
        </pc:spChg>
        <pc:spChg chg="del">
          <ac:chgData name="Muriel Bakassa Traore" userId="57a0cd24-1104-4ff7-86e2-1ca63e7f87c8" providerId="ADAL" clId="{44838149-4A5C-47B6-81C0-71D77C0E93D8}" dt="2022-03-17T07:51:24.742" v="2423" actId="478"/>
          <ac:spMkLst>
            <pc:docMk/>
            <pc:sldMk cId="564840705" sldId="230719633"/>
            <ac:spMk id="36" creationId="{846E71B3-1510-43B0-AEA0-FB385882867B}"/>
          </ac:spMkLst>
        </pc:spChg>
        <pc:grpChg chg="add mod ord">
          <ac:chgData name="Muriel Bakassa Traore" userId="57a0cd24-1104-4ff7-86e2-1ca63e7f87c8" providerId="ADAL" clId="{44838149-4A5C-47B6-81C0-71D77C0E93D8}" dt="2022-03-17T07:56:55.393" v="2537" actId="164"/>
          <ac:grpSpMkLst>
            <pc:docMk/>
            <pc:sldMk cId="564840705" sldId="230719633"/>
            <ac:grpSpMk id="23" creationId="{C9E27ED5-921E-4428-8C08-639021490430}"/>
          </ac:grpSpMkLst>
        </pc:grpChg>
        <pc:grpChg chg="add mod ord">
          <ac:chgData name="Muriel Bakassa Traore" userId="57a0cd24-1104-4ff7-86e2-1ca63e7f87c8" providerId="ADAL" clId="{44838149-4A5C-47B6-81C0-71D77C0E93D8}" dt="2022-03-17T07:57:00.095" v="2538" actId="167"/>
          <ac:grpSpMkLst>
            <pc:docMk/>
            <pc:sldMk cId="564840705" sldId="230719633"/>
            <ac:grpSpMk id="29" creationId="{EA383084-0461-4F90-803D-A0310FC8039B}"/>
          </ac:grpSpMkLst>
        </pc:grpChg>
        <pc:picChg chg="del mod">
          <ac:chgData name="Muriel Bakassa Traore" userId="57a0cd24-1104-4ff7-86e2-1ca63e7f87c8" providerId="ADAL" clId="{44838149-4A5C-47B6-81C0-71D77C0E93D8}" dt="2022-03-17T07:45:33.389" v="2068" actId="478"/>
          <ac:picMkLst>
            <pc:docMk/>
            <pc:sldMk cId="564840705" sldId="230719633"/>
            <ac:picMk id="13" creationId="{811B0D31-B3FC-42F1-8C52-31726B21FB6B}"/>
          </ac:picMkLst>
        </pc:picChg>
        <pc:picChg chg="mod">
          <ac:chgData name="Muriel Bakassa Traore" userId="57a0cd24-1104-4ff7-86e2-1ca63e7f87c8" providerId="ADAL" clId="{44838149-4A5C-47B6-81C0-71D77C0E93D8}" dt="2022-03-17T07:51:44.136" v="2427" actId="1076"/>
          <ac:picMkLst>
            <pc:docMk/>
            <pc:sldMk cId="564840705" sldId="230719633"/>
            <ac:picMk id="18" creationId="{366A9DF2-8E71-40C8-806C-858C80712315}"/>
          </ac:picMkLst>
        </pc:picChg>
        <pc:picChg chg="add mod ord">
          <ac:chgData name="Muriel Bakassa Traore" userId="57a0cd24-1104-4ff7-86e2-1ca63e7f87c8" providerId="ADAL" clId="{44838149-4A5C-47B6-81C0-71D77C0E93D8}" dt="2022-03-17T07:52:23.192" v="2440" actId="164"/>
          <ac:picMkLst>
            <pc:docMk/>
            <pc:sldMk cId="564840705" sldId="230719633"/>
            <ac:picMk id="21" creationId="{214DC174-EC27-49E6-925D-4BB8518C57B8}"/>
          </ac:picMkLst>
        </pc:picChg>
        <pc:picChg chg="add mod">
          <ac:chgData name="Muriel Bakassa Traore" userId="57a0cd24-1104-4ff7-86e2-1ca63e7f87c8" providerId="ADAL" clId="{44838149-4A5C-47B6-81C0-71D77C0E93D8}" dt="2022-03-17T10:12:47.478" v="8870" actId="207"/>
          <ac:picMkLst>
            <pc:docMk/>
            <pc:sldMk cId="564840705" sldId="230719633"/>
            <ac:picMk id="32" creationId="{964CCA67-07C7-4880-A9E7-9DB90FCCA63C}"/>
          </ac:picMkLst>
        </pc:picChg>
        <pc:picChg chg="add mod modCrop">
          <ac:chgData name="Muriel Bakassa Traore" userId="57a0cd24-1104-4ff7-86e2-1ca63e7f87c8" providerId="ADAL" clId="{44838149-4A5C-47B6-81C0-71D77C0E93D8}" dt="2022-03-17T07:52:35.916" v="2442"/>
          <ac:picMkLst>
            <pc:docMk/>
            <pc:sldMk cId="564840705" sldId="230719633"/>
            <ac:picMk id="33" creationId="{92E5C93F-5358-445C-AEF8-A6F70733F1A4}"/>
          </ac:picMkLst>
        </pc:picChg>
        <pc:picChg chg="add mod modCrop">
          <ac:chgData name="Muriel Bakassa Traore" userId="57a0cd24-1104-4ff7-86e2-1ca63e7f87c8" providerId="ADAL" clId="{44838149-4A5C-47B6-81C0-71D77C0E93D8}" dt="2022-03-17T10:15:13.653" v="8944"/>
          <ac:picMkLst>
            <pc:docMk/>
            <pc:sldMk cId="564840705" sldId="230719633"/>
            <ac:picMk id="34" creationId="{8F3E794D-2961-4672-9B5C-54CE32B80433}"/>
          </ac:picMkLst>
        </pc:picChg>
        <pc:picChg chg="add mod">
          <ac:chgData name="Muriel Bakassa Traore" userId="57a0cd24-1104-4ff7-86e2-1ca63e7f87c8" providerId="ADAL" clId="{44838149-4A5C-47B6-81C0-71D77C0E93D8}" dt="2022-03-17T07:56:00.765" v="2529" actId="1038"/>
          <ac:picMkLst>
            <pc:docMk/>
            <pc:sldMk cId="564840705" sldId="230719633"/>
            <ac:picMk id="35" creationId="{47D4ED0A-0817-42BC-968C-CEA8C6F50D04}"/>
          </ac:picMkLst>
        </pc:picChg>
        <pc:picChg chg="add mod ord modCrop">
          <ac:chgData name="Muriel Bakassa Traore" userId="57a0cd24-1104-4ff7-86e2-1ca63e7f87c8" providerId="ADAL" clId="{44838149-4A5C-47B6-81C0-71D77C0E93D8}" dt="2022-03-17T07:57:11.932" v="2539"/>
          <ac:picMkLst>
            <pc:docMk/>
            <pc:sldMk cId="564840705" sldId="230719633"/>
            <ac:picMk id="37" creationId="{9F7329CA-E7F5-440E-B718-17479B1EC30F}"/>
          </ac:picMkLst>
        </pc:picChg>
        <pc:cxnChg chg="mod">
          <ac:chgData name="Muriel Bakassa Traore" userId="57a0cd24-1104-4ff7-86e2-1ca63e7f87c8" providerId="ADAL" clId="{44838149-4A5C-47B6-81C0-71D77C0E93D8}" dt="2022-03-17T07:50:13.948" v="2240" actId="14100"/>
          <ac:cxnSpMkLst>
            <pc:docMk/>
            <pc:sldMk cId="564840705" sldId="230719633"/>
            <ac:cxnSpMk id="11" creationId="{39ACDBE5-8BB4-4B41-A4E8-1ABA5177ABE5}"/>
          </ac:cxnSpMkLst>
        </pc:cxnChg>
        <pc:cxnChg chg="del mod">
          <ac:chgData name="Muriel Bakassa Traore" userId="57a0cd24-1104-4ff7-86e2-1ca63e7f87c8" providerId="ADAL" clId="{44838149-4A5C-47B6-81C0-71D77C0E93D8}" dt="2022-03-17T07:51:24.742" v="2423" actId="478"/>
          <ac:cxnSpMkLst>
            <pc:docMk/>
            <pc:sldMk cId="564840705" sldId="230719633"/>
            <ac:cxnSpMk id="16" creationId="{DD7B2884-75DA-42D8-ADCF-4662AAE07C7E}"/>
          </ac:cxnSpMkLst>
        </pc:cxnChg>
        <pc:cxnChg chg="del mod">
          <ac:chgData name="Muriel Bakassa Traore" userId="57a0cd24-1104-4ff7-86e2-1ca63e7f87c8" providerId="ADAL" clId="{44838149-4A5C-47B6-81C0-71D77C0E93D8}" dt="2022-03-17T07:51:24.742" v="2423" actId="478"/>
          <ac:cxnSpMkLst>
            <pc:docMk/>
            <pc:sldMk cId="564840705" sldId="230719633"/>
            <ac:cxnSpMk id="20" creationId="{881DB88F-47BC-4338-9582-FA0F19557585}"/>
          </ac:cxnSpMkLst>
        </pc:cxnChg>
        <pc:cxnChg chg="mod">
          <ac:chgData name="Muriel Bakassa Traore" userId="57a0cd24-1104-4ff7-86e2-1ca63e7f87c8" providerId="ADAL" clId="{44838149-4A5C-47B6-81C0-71D77C0E93D8}" dt="2022-03-17T07:51:31.242" v="2425" actId="14100"/>
          <ac:cxnSpMkLst>
            <pc:docMk/>
            <pc:sldMk cId="564840705" sldId="230719633"/>
            <ac:cxnSpMk id="25" creationId="{F59D723E-DD8E-47C6-A918-CA3487EC7C33}"/>
          </ac:cxnSpMkLst>
        </pc:cxnChg>
        <pc:cxnChg chg="add mod">
          <ac:chgData name="Muriel Bakassa Traore" userId="57a0cd24-1104-4ff7-86e2-1ca63e7f87c8" providerId="ADAL" clId="{44838149-4A5C-47B6-81C0-71D77C0E93D8}" dt="2022-03-17T07:50:27.926" v="2245" actId="14100"/>
          <ac:cxnSpMkLst>
            <pc:docMk/>
            <pc:sldMk cId="564840705" sldId="230719633"/>
            <ac:cxnSpMk id="27" creationId="{7EBA7B0C-CFBB-464A-8B69-7EBC49CB4792}"/>
          </ac:cxnSpMkLst>
        </pc:cxnChg>
        <pc:cxnChg chg="del mod">
          <ac:chgData name="Muriel Bakassa Traore" userId="57a0cd24-1104-4ff7-86e2-1ca63e7f87c8" providerId="ADAL" clId="{44838149-4A5C-47B6-81C0-71D77C0E93D8}" dt="2022-03-17T07:51:24.742" v="2423" actId="478"/>
          <ac:cxnSpMkLst>
            <pc:docMk/>
            <pc:sldMk cId="564840705" sldId="230719633"/>
            <ac:cxnSpMk id="31" creationId="{F6C07246-F93B-45C4-B448-E01A82B51A6C}"/>
          </ac:cxnSpMkLst>
        </pc:cxnChg>
      </pc:sldChg>
      <pc:sldChg chg="addSp delSp modSp add mod">
        <pc:chgData name="Muriel Bakassa Traore" userId="57a0cd24-1104-4ff7-86e2-1ca63e7f87c8" providerId="ADAL" clId="{44838149-4A5C-47B6-81C0-71D77C0E93D8}" dt="2022-03-17T10:15:27.724" v="8948" actId="207"/>
        <pc:sldMkLst>
          <pc:docMk/>
          <pc:sldMk cId="3506665619" sldId="230719634"/>
        </pc:sldMkLst>
        <pc:spChg chg="mod">
          <ac:chgData name="Muriel Bakassa Traore" userId="57a0cd24-1104-4ff7-86e2-1ca63e7f87c8" providerId="ADAL" clId="{44838149-4A5C-47B6-81C0-71D77C0E93D8}" dt="2022-03-17T07:59:48.461" v="2616" actId="20577"/>
          <ac:spMkLst>
            <pc:docMk/>
            <pc:sldMk cId="3506665619" sldId="230719634"/>
            <ac:spMk id="4" creationId="{901C2F5A-65CD-4579-A9FE-261AE5618081}"/>
          </ac:spMkLst>
        </pc:spChg>
        <pc:spChg chg="add mod">
          <ac:chgData name="Muriel Bakassa Traore" userId="57a0cd24-1104-4ff7-86e2-1ca63e7f87c8" providerId="ADAL" clId="{44838149-4A5C-47B6-81C0-71D77C0E93D8}" dt="2022-03-17T08:02:45.633" v="2824" actId="14100"/>
          <ac:spMkLst>
            <pc:docMk/>
            <pc:sldMk cId="3506665619" sldId="230719634"/>
            <ac:spMk id="20" creationId="{17AD7A60-92B3-4226-86DA-3F9FE2F5B1BC}"/>
          </ac:spMkLst>
        </pc:spChg>
        <pc:spChg chg="mod">
          <ac:chgData name="Muriel Bakassa Traore" userId="57a0cd24-1104-4ff7-86e2-1ca63e7f87c8" providerId="ADAL" clId="{44838149-4A5C-47B6-81C0-71D77C0E93D8}" dt="2022-03-17T08:01:35.377" v="2688" actId="14100"/>
          <ac:spMkLst>
            <pc:docMk/>
            <pc:sldMk cId="3506665619" sldId="230719634"/>
            <ac:spMk id="26" creationId="{B6011136-7BC8-4F35-8EDA-3C9882A7A2D4}"/>
          </ac:spMkLst>
        </pc:spChg>
        <pc:spChg chg="mod">
          <ac:chgData name="Muriel Bakassa Traore" userId="57a0cd24-1104-4ff7-86e2-1ca63e7f87c8" providerId="ADAL" clId="{44838149-4A5C-47B6-81C0-71D77C0E93D8}" dt="2022-03-17T08:00:52.937" v="2658" actId="1038"/>
          <ac:spMkLst>
            <pc:docMk/>
            <pc:sldMk cId="3506665619" sldId="230719634"/>
            <ac:spMk id="28" creationId="{93D018B7-8374-4CDD-9528-6B798CAC975C}"/>
          </ac:spMkLst>
        </pc:spChg>
        <pc:spChg chg="add mod">
          <ac:chgData name="Muriel Bakassa Traore" userId="57a0cd24-1104-4ff7-86e2-1ca63e7f87c8" providerId="ADAL" clId="{44838149-4A5C-47B6-81C0-71D77C0E93D8}" dt="2022-03-17T08:02:00.921" v="2760" actId="14100"/>
          <ac:spMkLst>
            <pc:docMk/>
            <pc:sldMk cId="3506665619" sldId="230719634"/>
            <ac:spMk id="29" creationId="{7273CBF9-5CCA-4A5E-9C34-D84ABF1F37F3}"/>
          </ac:spMkLst>
        </pc:spChg>
        <pc:grpChg chg="add mod ord">
          <ac:chgData name="Muriel Bakassa Traore" userId="57a0cd24-1104-4ff7-86e2-1ca63e7f87c8" providerId="ADAL" clId="{44838149-4A5C-47B6-81C0-71D77C0E93D8}" dt="2022-03-17T10:15:25.886" v="8947" actId="167"/>
          <ac:grpSpMkLst>
            <pc:docMk/>
            <pc:sldMk cId="3506665619" sldId="230719634"/>
            <ac:grpSpMk id="22" creationId="{7334574C-38AA-4532-B123-2DE973DC7B58}"/>
          </ac:grpSpMkLst>
        </pc:grpChg>
        <pc:grpChg chg="del mod">
          <ac:chgData name="Muriel Bakassa Traore" userId="57a0cd24-1104-4ff7-86e2-1ca63e7f87c8" providerId="ADAL" clId="{44838149-4A5C-47B6-81C0-71D77C0E93D8}" dt="2022-03-17T07:55:45.757" v="2522" actId="478"/>
          <ac:grpSpMkLst>
            <pc:docMk/>
            <pc:sldMk cId="3506665619" sldId="230719634"/>
            <ac:grpSpMk id="23" creationId="{C9E27ED5-921E-4428-8C08-639021490430}"/>
          </ac:grpSpMkLst>
        </pc:grpChg>
        <pc:picChg chg="add del mod">
          <ac:chgData name="Muriel Bakassa Traore" userId="57a0cd24-1104-4ff7-86e2-1ca63e7f87c8" providerId="ADAL" clId="{44838149-4A5C-47B6-81C0-71D77C0E93D8}" dt="2022-03-17T07:55:44.041" v="2521" actId="21"/>
          <ac:picMkLst>
            <pc:docMk/>
            <pc:sldMk cId="3506665619" sldId="230719634"/>
            <ac:picMk id="17" creationId="{15FB7225-FF5D-4403-B75C-6AD74691876C}"/>
          </ac:picMkLst>
        </pc:picChg>
        <pc:picChg chg="add mod ord">
          <ac:chgData name="Muriel Bakassa Traore" userId="57a0cd24-1104-4ff7-86e2-1ca63e7f87c8" providerId="ADAL" clId="{44838149-4A5C-47B6-81C0-71D77C0E93D8}" dt="2022-03-17T10:15:23.816" v="8946" actId="164"/>
          <ac:picMkLst>
            <pc:docMk/>
            <pc:sldMk cId="3506665619" sldId="230719634"/>
            <ac:picMk id="19" creationId="{27E249BC-B2EA-4F76-9A6D-08B42068E5EB}"/>
          </ac:picMkLst>
        </pc:picChg>
        <pc:picChg chg="mod">
          <ac:chgData name="Muriel Bakassa Traore" userId="57a0cd24-1104-4ff7-86e2-1ca63e7f87c8" providerId="ADAL" clId="{44838149-4A5C-47B6-81C0-71D77C0E93D8}" dt="2022-03-17T10:15:27.724" v="8948" actId="207"/>
          <ac:picMkLst>
            <pc:docMk/>
            <pc:sldMk cId="3506665619" sldId="230719634"/>
            <ac:picMk id="32" creationId="{964CCA67-07C7-4880-A9E7-9DB90FCCA63C}"/>
          </ac:picMkLst>
        </pc:picChg>
        <pc:picChg chg="add mod">
          <ac:chgData name="Muriel Bakassa Traore" userId="57a0cd24-1104-4ff7-86e2-1ca63e7f87c8" providerId="ADAL" clId="{44838149-4A5C-47B6-81C0-71D77C0E93D8}" dt="2022-03-17T08:02:55.881" v="2826" actId="1076"/>
          <ac:picMkLst>
            <pc:docMk/>
            <pc:sldMk cId="3506665619" sldId="230719634"/>
            <ac:picMk id="35" creationId="{B0BD3730-2804-4BA2-A1D3-BEDF55737E43}"/>
          </ac:picMkLst>
        </pc:picChg>
        <pc:picChg chg="add mod">
          <ac:chgData name="Muriel Bakassa Traore" userId="57a0cd24-1104-4ff7-86e2-1ca63e7f87c8" providerId="ADAL" clId="{44838149-4A5C-47B6-81C0-71D77C0E93D8}" dt="2022-03-17T10:15:23.816" v="8946" actId="164"/>
          <ac:picMkLst>
            <pc:docMk/>
            <pc:sldMk cId="3506665619" sldId="230719634"/>
            <ac:picMk id="36" creationId="{82F81A30-4F07-4C09-BE30-F6EDB046027B}"/>
          </ac:picMkLst>
        </pc:picChg>
        <pc:cxnChg chg="mod">
          <ac:chgData name="Muriel Bakassa Traore" userId="57a0cd24-1104-4ff7-86e2-1ca63e7f87c8" providerId="ADAL" clId="{44838149-4A5C-47B6-81C0-71D77C0E93D8}" dt="2022-03-17T08:01:03.275" v="2661" actId="14100"/>
          <ac:cxnSpMkLst>
            <pc:docMk/>
            <pc:sldMk cId="3506665619" sldId="230719634"/>
            <ac:cxnSpMk id="25" creationId="{F59D723E-DD8E-47C6-A918-CA3487EC7C33}"/>
          </ac:cxnSpMkLst>
        </pc:cxnChg>
        <pc:cxnChg chg="mod">
          <ac:chgData name="Muriel Bakassa Traore" userId="57a0cd24-1104-4ff7-86e2-1ca63e7f87c8" providerId="ADAL" clId="{44838149-4A5C-47B6-81C0-71D77C0E93D8}" dt="2022-03-17T08:01:35.377" v="2688" actId="14100"/>
          <ac:cxnSpMkLst>
            <pc:docMk/>
            <pc:sldMk cId="3506665619" sldId="230719634"/>
            <ac:cxnSpMk id="27" creationId="{7EBA7B0C-CFBB-464A-8B69-7EBC49CB4792}"/>
          </ac:cxnSpMkLst>
        </pc:cxnChg>
        <pc:cxnChg chg="add mod">
          <ac:chgData name="Muriel Bakassa Traore" userId="57a0cd24-1104-4ff7-86e2-1ca63e7f87c8" providerId="ADAL" clId="{44838149-4A5C-47B6-81C0-71D77C0E93D8}" dt="2022-03-17T08:02:05.841" v="2763" actId="14100"/>
          <ac:cxnSpMkLst>
            <pc:docMk/>
            <pc:sldMk cId="3506665619" sldId="230719634"/>
            <ac:cxnSpMk id="30" creationId="{4B139113-E3D4-4FFA-89A6-F61DEB8274D7}"/>
          </ac:cxnSpMkLst>
        </pc:cxnChg>
      </pc:sldChg>
      <pc:sldChg chg="modSp new mod modShow">
        <pc:chgData name="Muriel Bakassa Traore" userId="57a0cd24-1104-4ff7-86e2-1ca63e7f87c8" providerId="ADAL" clId="{44838149-4A5C-47B6-81C0-71D77C0E93D8}" dt="2022-03-17T08:17:51.343" v="3922" actId="729"/>
        <pc:sldMkLst>
          <pc:docMk/>
          <pc:sldMk cId="4185294908" sldId="230719635"/>
        </pc:sldMkLst>
        <pc:spChg chg="mod">
          <ac:chgData name="Muriel Bakassa Traore" userId="57a0cd24-1104-4ff7-86e2-1ca63e7f87c8" providerId="ADAL" clId="{44838149-4A5C-47B6-81C0-71D77C0E93D8}" dt="2022-03-17T08:04:13.072" v="2864" actId="20577"/>
          <ac:spMkLst>
            <pc:docMk/>
            <pc:sldMk cId="4185294908" sldId="230719635"/>
            <ac:spMk id="4" creationId="{39930861-17FE-491D-BDD9-4C5FA5E72993}"/>
          </ac:spMkLst>
        </pc:spChg>
      </pc:sldChg>
      <pc:sldChg chg="addSp delSp modSp add mod">
        <pc:chgData name="Muriel Bakassa Traore" userId="57a0cd24-1104-4ff7-86e2-1ca63e7f87c8" providerId="ADAL" clId="{44838149-4A5C-47B6-81C0-71D77C0E93D8}" dt="2022-03-17T08:26:35.439" v="4112" actId="20577"/>
        <pc:sldMkLst>
          <pc:docMk/>
          <pc:sldMk cId="73593085" sldId="230719636"/>
        </pc:sldMkLst>
        <pc:spChg chg="mod">
          <ac:chgData name="Muriel Bakassa Traore" userId="57a0cd24-1104-4ff7-86e2-1ca63e7f87c8" providerId="ADAL" clId="{44838149-4A5C-47B6-81C0-71D77C0E93D8}" dt="2022-03-17T08:04:23.736" v="2880" actId="20577"/>
          <ac:spMkLst>
            <pc:docMk/>
            <pc:sldMk cId="73593085" sldId="230719636"/>
            <ac:spMk id="4" creationId="{901C2F5A-65CD-4579-A9FE-261AE5618081}"/>
          </ac:spMkLst>
        </pc:spChg>
        <pc:spChg chg="mod">
          <ac:chgData name="Muriel Bakassa Traore" userId="57a0cd24-1104-4ff7-86e2-1ca63e7f87c8" providerId="ADAL" clId="{44838149-4A5C-47B6-81C0-71D77C0E93D8}" dt="2022-03-17T08:07:44.483" v="3065" actId="20577"/>
          <ac:spMkLst>
            <pc:docMk/>
            <pc:sldMk cId="73593085" sldId="230719636"/>
            <ac:spMk id="9" creationId="{50BBA6E1-9A31-42DC-8211-668CE949FBD5}"/>
          </ac:spMkLst>
        </pc:spChg>
        <pc:spChg chg="mod">
          <ac:chgData name="Muriel Bakassa Traore" userId="57a0cd24-1104-4ff7-86e2-1ca63e7f87c8" providerId="ADAL" clId="{44838149-4A5C-47B6-81C0-71D77C0E93D8}" dt="2022-03-17T08:09:02.240" v="3212" actId="1036"/>
          <ac:spMkLst>
            <pc:docMk/>
            <pc:sldMk cId="73593085" sldId="230719636"/>
            <ac:spMk id="14" creationId="{74DF676B-8DEB-4C75-8116-087650755F3C}"/>
          </ac:spMkLst>
        </pc:spChg>
        <pc:spChg chg="mod">
          <ac:chgData name="Muriel Bakassa Traore" userId="57a0cd24-1104-4ff7-86e2-1ca63e7f87c8" providerId="ADAL" clId="{44838149-4A5C-47B6-81C0-71D77C0E93D8}" dt="2022-03-17T08:09:11.954" v="3245" actId="1035"/>
          <ac:spMkLst>
            <pc:docMk/>
            <pc:sldMk cId="73593085" sldId="230719636"/>
            <ac:spMk id="15" creationId="{EEE19A7E-AE4A-448C-B447-9A55D24994A8}"/>
          </ac:spMkLst>
        </pc:spChg>
        <pc:spChg chg="mod">
          <ac:chgData name="Muriel Bakassa Traore" userId="57a0cd24-1104-4ff7-86e2-1ca63e7f87c8" providerId="ADAL" clId="{44838149-4A5C-47B6-81C0-71D77C0E93D8}" dt="2022-03-17T08:10:02.756" v="3444" actId="1035"/>
          <ac:spMkLst>
            <pc:docMk/>
            <pc:sldMk cId="73593085" sldId="230719636"/>
            <ac:spMk id="19" creationId="{C451FC0A-49B4-438C-BFAF-55A1A17EE2C7}"/>
          </ac:spMkLst>
        </pc:spChg>
        <pc:spChg chg="mod">
          <ac:chgData name="Muriel Bakassa Traore" userId="57a0cd24-1104-4ff7-86e2-1ca63e7f87c8" providerId="ADAL" clId="{44838149-4A5C-47B6-81C0-71D77C0E93D8}" dt="2022-03-17T08:10:27.818" v="3472" actId="555"/>
          <ac:spMkLst>
            <pc:docMk/>
            <pc:sldMk cId="73593085" sldId="230719636"/>
            <ac:spMk id="24" creationId="{EEE4A0BD-A294-4B02-B88D-08265F0448F1}"/>
          </ac:spMkLst>
        </pc:spChg>
        <pc:spChg chg="add mod">
          <ac:chgData name="Muriel Bakassa Traore" userId="57a0cd24-1104-4ff7-86e2-1ca63e7f87c8" providerId="ADAL" clId="{44838149-4A5C-47B6-81C0-71D77C0E93D8}" dt="2022-03-17T08:11:02.492" v="3497" actId="1038"/>
          <ac:spMkLst>
            <pc:docMk/>
            <pc:sldMk cId="73593085" sldId="230719636"/>
            <ac:spMk id="26" creationId="{E866E4DA-2077-4A4A-AD51-7AF0DC3347C2}"/>
          </ac:spMkLst>
        </pc:spChg>
        <pc:spChg chg="mod">
          <ac:chgData name="Muriel Bakassa Traore" userId="57a0cd24-1104-4ff7-86e2-1ca63e7f87c8" providerId="ADAL" clId="{44838149-4A5C-47B6-81C0-71D77C0E93D8}" dt="2022-03-17T08:26:35.439" v="4112" actId="20577"/>
          <ac:spMkLst>
            <pc:docMk/>
            <pc:sldMk cId="73593085" sldId="230719636"/>
            <ac:spMk id="30" creationId="{5873C2ED-93BF-473C-B3C0-4239F92D854F}"/>
          </ac:spMkLst>
        </pc:spChg>
        <pc:spChg chg="mod">
          <ac:chgData name="Muriel Bakassa Traore" userId="57a0cd24-1104-4ff7-86e2-1ca63e7f87c8" providerId="ADAL" clId="{44838149-4A5C-47B6-81C0-71D77C0E93D8}" dt="2022-03-17T08:09:11.954" v="3245" actId="1035"/>
          <ac:spMkLst>
            <pc:docMk/>
            <pc:sldMk cId="73593085" sldId="230719636"/>
            <ac:spMk id="36" creationId="{846E71B3-1510-43B0-AEA0-FB385882867B}"/>
          </ac:spMkLst>
        </pc:spChg>
        <pc:grpChg chg="add mod ord">
          <ac:chgData name="Muriel Bakassa Traore" userId="57a0cd24-1104-4ff7-86e2-1ca63e7f87c8" providerId="ADAL" clId="{44838149-4A5C-47B6-81C0-71D77C0E93D8}" dt="2022-03-17T08:11:24.457" v="3504" actId="167"/>
          <ac:grpSpMkLst>
            <pc:docMk/>
            <pc:sldMk cId="73593085" sldId="230719636"/>
            <ac:grpSpMk id="28" creationId="{F8C7C006-DA1C-4CC0-9EC7-A88E5C396461}"/>
          </ac:grpSpMkLst>
        </pc:grpChg>
        <pc:grpChg chg="del mod">
          <ac:chgData name="Muriel Bakassa Traore" userId="57a0cd24-1104-4ff7-86e2-1ca63e7f87c8" providerId="ADAL" clId="{44838149-4A5C-47B6-81C0-71D77C0E93D8}" dt="2022-03-17T08:07:33.264" v="3049" actId="478"/>
          <ac:grpSpMkLst>
            <pc:docMk/>
            <pc:sldMk cId="73593085" sldId="230719636"/>
            <ac:grpSpMk id="40" creationId="{CB4BC58A-3868-45D0-8A89-99F37157AC1D}"/>
          </ac:grpSpMkLst>
        </pc:grpChg>
        <pc:picChg chg="mod">
          <ac:chgData name="Muriel Bakassa Traore" userId="57a0cd24-1104-4ff7-86e2-1ca63e7f87c8" providerId="ADAL" clId="{44838149-4A5C-47B6-81C0-71D77C0E93D8}" dt="2022-03-17T08:10:34.917" v="3484" actId="1076"/>
          <ac:picMkLst>
            <pc:docMk/>
            <pc:sldMk cId="73593085" sldId="230719636"/>
            <ac:picMk id="18" creationId="{366A9DF2-8E71-40C8-806C-858C80712315}"/>
          </ac:picMkLst>
        </pc:picChg>
        <pc:picChg chg="add mod ord">
          <ac:chgData name="Muriel Bakassa Traore" userId="57a0cd24-1104-4ff7-86e2-1ca63e7f87c8" providerId="ADAL" clId="{44838149-4A5C-47B6-81C0-71D77C0E93D8}" dt="2022-03-17T08:11:22.544" v="3503" actId="164"/>
          <ac:picMkLst>
            <pc:docMk/>
            <pc:sldMk cId="73593085" sldId="230719636"/>
            <ac:picMk id="21" creationId="{7172B709-20DA-4366-9221-03FA01BBEF3F}"/>
          </ac:picMkLst>
        </pc:picChg>
        <pc:picChg chg="add mod modCrop">
          <ac:chgData name="Muriel Bakassa Traore" userId="57a0cd24-1104-4ff7-86e2-1ca63e7f87c8" providerId="ADAL" clId="{44838149-4A5C-47B6-81C0-71D77C0E93D8}" dt="2022-03-17T08:18:05.485" v="3923"/>
          <ac:picMkLst>
            <pc:docMk/>
            <pc:sldMk cId="73593085" sldId="230719636"/>
            <ac:picMk id="34" creationId="{E81DAC4F-2604-48F5-AC6E-3D64724F63BE}"/>
          </ac:picMkLst>
        </pc:picChg>
        <pc:cxnChg chg="mod">
          <ac:chgData name="Muriel Bakassa Traore" userId="57a0cd24-1104-4ff7-86e2-1ca63e7f87c8" providerId="ADAL" clId="{44838149-4A5C-47B6-81C0-71D77C0E93D8}" dt="2022-03-17T08:10:45.861" v="3488" actId="14100"/>
          <ac:cxnSpMkLst>
            <pc:docMk/>
            <pc:sldMk cId="73593085" sldId="230719636"/>
            <ac:cxnSpMk id="11" creationId="{39ACDBE5-8BB4-4B41-A4E8-1ABA5177ABE5}"/>
          </ac:cxnSpMkLst>
        </pc:cxnChg>
        <pc:cxnChg chg="mod">
          <ac:chgData name="Muriel Bakassa Traore" userId="57a0cd24-1104-4ff7-86e2-1ca63e7f87c8" providerId="ADAL" clId="{44838149-4A5C-47B6-81C0-71D77C0E93D8}" dt="2022-03-17T08:11:51.831" v="3505" actId="14100"/>
          <ac:cxnSpMkLst>
            <pc:docMk/>
            <pc:sldMk cId="73593085" sldId="230719636"/>
            <ac:cxnSpMk id="16" creationId="{DD7B2884-75DA-42D8-ADCF-4662AAE07C7E}"/>
          </ac:cxnSpMkLst>
        </pc:cxnChg>
        <pc:cxnChg chg="mod">
          <ac:chgData name="Muriel Bakassa Traore" userId="57a0cd24-1104-4ff7-86e2-1ca63e7f87c8" providerId="ADAL" clId="{44838149-4A5C-47B6-81C0-71D77C0E93D8}" dt="2022-03-17T08:10:40.037" v="3486" actId="14100"/>
          <ac:cxnSpMkLst>
            <pc:docMk/>
            <pc:sldMk cId="73593085" sldId="230719636"/>
            <ac:cxnSpMk id="20" creationId="{881DB88F-47BC-4338-9582-FA0F19557585}"/>
          </ac:cxnSpMkLst>
        </pc:cxnChg>
        <pc:cxnChg chg="mod">
          <ac:chgData name="Muriel Bakassa Traore" userId="57a0cd24-1104-4ff7-86e2-1ca63e7f87c8" providerId="ADAL" clId="{44838149-4A5C-47B6-81C0-71D77C0E93D8}" dt="2022-03-17T08:10:37.829" v="3485" actId="14100"/>
          <ac:cxnSpMkLst>
            <pc:docMk/>
            <pc:sldMk cId="73593085" sldId="230719636"/>
            <ac:cxnSpMk id="25" creationId="{F59D723E-DD8E-47C6-A918-CA3487EC7C33}"/>
          </ac:cxnSpMkLst>
        </pc:cxnChg>
        <pc:cxnChg chg="mod">
          <ac:chgData name="Muriel Bakassa Traore" userId="57a0cd24-1104-4ff7-86e2-1ca63e7f87c8" providerId="ADAL" clId="{44838149-4A5C-47B6-81C0-71D77C0E93D8}" dt="2022-03-17T08:10:42.661" v="3487" actId="14100"/>
          <ac:cxnSpMkLst>
            <pc:docMk/>
            <pc:sldMk cId="73593085" sldId="230719636"/>
            <ac:cxnSpMk id="31" creationId="{F6C07246-F93B-45C4-B448-E01A82B51A6C}"/>
          </ac:cxnSpMkLst>
        </pc:cxnChg>
        <pc:cxnChg chg="add mod">
          <ac:chgData name="Muriel Bakassa Traore" userId="57a0cd24-1104-4ff7-86e2-1ca63e7f87c8" providerId="ADAL" clId="{44838149-4A5C-47B6-81C0-71D77C0E93D8}" dt="2022-03-17T08:11:02.492" v="3497" actId="1038"/>
          <ac:cxnSpMkLst>
            <pc:docMk/>
            <pc:sldMk cId="73593085" sldId="230719636"/>
            <ac:cxnSpMk id="32" creationId="{6D3E067D-3D1F-43A9-83F4-7865F53D68A0}"/>
          </ac:cxnSpMkLst>
        </pc:cxnChg>
      </pc:sldChg>
      <pc:sldChg chg="addSp delSp modSp add del mod ord">
        <pc:chgData name="Muriel Bakassa Traore" userId="57a0cd24-1104-4ff7-86e2-1ca63e7f87c8" providerId="ADAL" clId="{44838149-4A5C-47B6-81C0-71D77C0E93D8}" dt="2022-03-17T08:05:00.679" v="2890" actId="47"/>
        <pc:sldMkLst>
          <pc:docMk/>
          <pc:sldMk cId="2927303803" sldId="230719637"/>
        </pc:sldMkLst>
        <pc:picChg chg="add del mod">
          <ac:chgData name="Muriel Bakassa Traore" userId="57a0cd24-1104-4ff7-86e2-1ca63e7f87c8" providerId="ADAL" clId="{44838149-4A5C-47B6-81C0-71D77C0E93D8}" dt="2022-03-17T08:04:59.355" v="2889" actId="21"/>
          <ac:picMkLst>
            <pc:docMk/>
            <pc:sldMk cId="2927303803" sldId="230719637"/>
            <ac:picMk id="21" creationId="{616D9BF8-59F6-46E9-AEF2-84728F6F8B1D}"/>
          </ac:picMkLst>
        </pc:picChg>
      </pc:sldChg>
      <pc:sldChg chg="addSp delSp modSp add mod">
        <pc:chgData name="Muriel Bakassa Traore" userId="57a0cd24-1104-4ff7-86e2-1ca63e7f87c8" providerId="ADAL" clId="{44838149-4A5C-47B6-81C0-71D77C0E93D8}" dt="2022-03-17T10:16:00.482" v="8970" actId="207"/>
        <pc:sldMkLst>
          <pc:docMk/>
          <pc:sldMk cId="1006523330" sldId="230719638"/>
        </pc:sldMkLst>
        <pc:spChg chg="mod">
          <ac:chgData name="Muriel Bakassa Traore" userId="57a0cd24-1104-4ff7-86e2-1ca63e7f87c8" providerId="ADAL" clId="{44838149-4A5C-47B6-81C0-71D77C0E93D8}" dt="2022-03-17T08:12:37.950" v="3539" actId="20577"/>
          <ac:spMkLst>
            <pc:docMk/>
            <pc:sldMk cId="1006523330" sldId="230719638"/>
            <ac:spMk id="4" creationId="{901C2F5A-65CD-4579-A9FE-261AE5618081}"/>
          </ac:spMkLst>
        </pc:spChg>
        <pc:spChg chg="del">
          <ac:chgData name="Muriel Bakassa Traore" userId="57a0cd24-1104-4ff7-86e2-1ca63e7f87c8" providerId="ADAL" clId="{44838149-4A5C-47B6-81C0-71D77C0E93D8}" dt="2022-03-17T08:06:07.277" v="2942" actId="478"/>
          <ac:spMkLst>
            <pc:docMk/>
            <pc:sldMk cId="1006523330" sldId="230719638"/>
            <ac:spMk id="9" creationId="{50BBA6E1-9A31-42DC-8211-668CE949FBD5}"/>
          </ac:spMkLst>
        </pc:spChg>
        <pc:spChg chg="add mod">
          <ac:chgData name="Muriel Bakassa Traore" userId="57a0cd24-1104-4ff7-86e2-1ca63e7f87c8" providerId="ADAL" clId="{44838149-4A5C-47B6-81C0-71D77C0E93D8}" dt="2022-03-17T08:06:35.710" v="3034" actId="20577"/>
          <ac:spMkLst>
            <pc:docMk/>
            <pc:sldMk cId="1006523330" sldId="230719638"/>
            <ac:spMk id="24" creationId="{6D784C8B-7BF4-4C1C-A176-4A24AEE9A4FF}"/>
          </ac:spMkLst>
        </pc:spChg>
        <pc:spChg chg="mod">
          <ac:chgData name="Muriel Bakassa Traore" userId="57a0cd24-1104-4ff7-86e2-1ca63e7f87c8" providerId="ADAL" clId="{44838149-4A5C-47B6-81C0-71D77C0E93D8}" dt="2022-03-17T08:06:15.424" v="3009" actId="1035"/>
          <ac:spMkLst>
            <pc:docMk/>
            <pc:sldMk cId="1006523330" sldId="230719638"/>
            <ac:spMk id="26" creationId="{B6011136-7BC8-4F35-8EDA-3C9882A7A2D4}"/>
          </ac:spMkLst>
        </pc:spChg>
        <pc:spChg chg="mod">
          <ac:chgData name="Muriel Bakassa Traore" userId="57a0cd24-1104-4ff7-86e2-1ca63e7f87c8" providerId="ADAL" clId="{44838149-4A5C-47B6-81C0-71D77C0E93D8}" dt="2022-03-17T08:05:58.619" v="2939" actId="1035"/>
          <ac:spMkLst>
            <pc:docMk/>
            <pc:sldMk cId="1006523330" sldId="230719638"/>
            <ac:spMk id="28" creationId="{93D018B7-8374-4CDD-9528-6B798CAC975C}"/>
          </ac:spMkLst>
        </pc:spChg>
        <pc:spChg chg="add del mod">
          <ac:chgData name="Muriel Bakassa Traore" userId="57a0cd24-1104-4ff7-86e2-1ca63e7f87c8" providerId="ADAL" clId="{44838149-4A5C-47B6-81C0-71D77C0E93D8}" dt="2022-03-17T08:24:33.526" v="4074" actId="21"/>
          <ac:spMkLst>
            <pc:docMk/>
            <pc:sldMk cId="1006523330" sldId="230719638"/>
            <ac:spMk id="31" creationId="{79A4EEEF-25D7-4C84-BDDE-BA45E3DE62BB}"/>
          </ac:spMkLst>
        </pc:spChg>
        <pc:grpChg chg="add mod ord">
          <ac:chgData name="Muriel Bakassa Traore" userId="57a0cd24-1104-4ff7-86e2-1ca63e7f87c8" providerId="ADAL" clId="{44838149-4A5C-47B6-81C0-71D77C0E93D8}" dt="2022-03-17T10:15:55.524" v="8968" actId="164"/>
          <ac:grpSpMkLst>
            <pc:docMk/>
            <pc:sldMk cId="1006523330" sldId="230719638"/>
            <ac:grpSpMk id="10" creationId="{DB658A17-4D43-46E9-A883-692E973B8BFA}"/>
          </ac:grpSpMkLst>
        </pc:grpChg>
        <pc:grpChg chg="add mod ord">
          <ac:chgData name="Muriel Bakassa Traore" userId="57a0cd24-1104-4ff7-86e2-1ca63e7f87c8" providerId="ADAL" clId="{44838149-4A5C-47B6-81C0-71D77C0E93D8}" dt="2022-03-17T10:15:57.582" v="8969" actId="167"/>
          <ac:grpSpMkLst>
            <pc:docMk/>
            <pc:sldMk cId="1006523330" sldId="230719638"/>
            <ac:grpSpMk id="12" creationId="{7683FB06-477F-4DD0-9F31-D8BDD7FF57AD}"/>
          </ac:grpSpMkLst>
        </pc:grpChg>
        <pc:grpChg chg="del mod">
          <ac:chgData name="Muriel Bakassa Traore" userId="57a0cd24-1104-4ff7-86e2-1ca63e7f87c8" providerId="ADAL" clId="{44838149-4A5C-47B6-81C0-71D77C0E93D8}" dt="2022-03-17T08:05:11.029" v="2895" actId="478"/>
          <ac:grpSpMkLst>
            <pc:docMk/>
            <pc:sldMk cId="1006523330" sldId="230719638"/>
            <ac:grpSpMk id="29" creationId="{EA383084-0461-4F90-803D-A0310FC8039B}"/>
          </ac:grpSpMkLst>
        </pc:grpChg>
        <pc:picChg chg="del">
          <ac:chgData name="Muriel Bakassa Traore" userId="57a0cd24-1104-4ff7-86e2-1ca63e7f87c8" providerId="ADAL" clId="{44838149-4A5C-47B6-81C0-71D77C0E93D8}" dt="2022-03-17T08:06:07.277" v="2942" actId="478"/>
          <ac:picMkLst>
            <pc:docMk/>
            <pc:sldMk cId="1006523330" sldId="230719638"/>
            <ac:picMk id="18" creationId="{366A9DF2-8E71-40C8-806C-858C80712315}"/>
          </ac:picMkLst>
        </pc:picChg>
        <pc:picChg chg="add mod ord">
          <ac:chgData name="Muriel Bakassa Traore" userId="57a0cd24-1104-4ff7-86e2-1ca63e7f87c8" providerId="ADAL" clId="{44838149-4A5C-47B6-81C0-71D77C0E93D8}" dt="2022-03-17T08:07:05.794" v="3041" actId="164"/>
          <ac:picMkLst>
            <pc:docMk/>
            <pc:sldMk cId="1006523330" sldId="230719638"/>
            <ac:picMk id="20" creationId="{E040BB36-63FE-491A-A345-09C2CD5CD78A}"/>
          </ac:picMkLst>
        </pc:picChg>
        <pc:picChg chg="add mod modCrop">
          <ac:chgData name="Muriel Bakassa Traore" userId="57a0cd24-1104-4ff7-86e2-1ca63e7f87c8" providerId="ADAL" clId="{44838149-4A5C-47B6-81C0-71D77C0E93D8}" dt="2022-03-17T08:07:16.054" v="3043"/>
          <ac:picMkLst>
            <pc:docMk/>
            <pc:sldMk cId="1006523330" sldId="230719638"/>
            <ac:picMk id="30" creationId="{8C6549A9-98FE-427C-AA4C-0AA29BB030B6}"/>
          </ac:picMkLst>
        </pc:picChg>
        <pc:picChg chg="mod">
          <ac:chgData name="Muriel Bakassa Traore" userId="57a0cd24-1104-4ff7-86e2-1ca63e7f87c8" providerId="ADAL" clId="{44838149-4A5C-47B6-81C0-71D77C0E93D8}" dt="2022-03-17T10:16:00.482" v="8970" actId="207"/>
          <ac:picMkLst>
            <pc:docMk/>
            <pc:sldMk cId="1006523330" sldId="230719638"/>
            <ac:picMk id="32" creationId="{964CCA67-07C7-4880-A9E7-9DB90FCCA63C}"/>
          </ac:picMkLst>
        </pc:picChg>
        <pc:picChg chg="mod">
          <ac:chgData name="Muriel Bakassa Traore" userId="57a0cd24-1104-4ff7-86e2-1ca63e7f87c8" providerId="ADAL" clId="{44838149-4A5C-47B6-81C0-71D77C0E93D8}" dt="2022-03-17T08:06:47.433" v="3035" actId="1076"/>
          <ac:picMkLst>
            <pc:docMk/>
            <pc:sldMk cId="1006523330" sldId="230719638"/>
            <ac:picMk id="35" creationId="{47D4ED0A-0817-42BC-968C-CEA8C6F50D04}"/>
          </ac:picMkLst>
        </pc:picChg>
        <pc:picChg chg="add del mod">
          <ac:chgData name="Muriel Bakassa Traore" userId="57a0cd24-1104-4ff7-86e2-1ca63e7f87c8" providerId="ADAL" clId="{44838149-4A5C-47B6-81C0-71D77C0E93D8}" dt="2022-03-17T08:24:33.526" v="4074" actId="21"/>
          <ac:picMkLst>
            <pc:docMk/>
            <pc:sldMk cId="1006523330" sldId="230719638"/>
            <ac:picMk id="36" creationId="{2D380CBC-EC87-4EE7-A08D-D5FA5B3718D2}"/>
          </ac:picMkLst>
        </pc:picChg>
        <pc:picChg chg="add mod">
          <ac:chgData name="Muriel Bakassa Traore" userId="57a0cd24-1104-4ff7-86e2-1ca63e7f87c8" providerId="ADAL" clId="{44838149-4A5C-47B6-81C0-71D77C0E93D8}" dt="2022-03-17T10:15:55.524" v="8968" actId="164"/>
          <ac:picMkLst>
            <pc:docMk/>
            <pc:sldMk cId="1006523330" sldId="230719638"/>
            <ac:picMk id="38" creationId="{259681E9-5D47-4BF9-A23E-0E12AA0CEF32}"/>
          </ac:picMkLst>
        </pc:picChg>
        <pc:cxnChg chg="del mod">
          <ac:chgData name="Muriel Bakassa Traore" userId="57a0cd24-1104-4ff7-86e2-1ca63e7f87c8" providerId="ADAL" clId="{44838149-4A5C-47B6-81C0-71D77C0E93D8}" dt="2022-03-17T08:06:07.277" v="2942" actId="478"/>
          <ac:cxnSpMkLst>
            <pc:docMk/>
            <pc:sldMk cId="1006523330" sldId="230719638"/>
            <ac:cxnSpMk id="11" creationId="{39ACDBE5-8BB4-4B41-A4E8-1ABA5177ABE5}"/>
          </ac:cxnSpMkLst>
        </pc:cxnChg>
        <pc:cxnChg chg="mod">
          <ac:chgData name="Muriel Bakassa Traore" userId="57a0cd24-1104-4ff7-86e2-1ca63e7f87c8" providerId="ADAL" clId="{44838149-4A5C-47B6-81C0-71D77C0E93D8}" dt="2022-03-17T08:05:58.619" v="2939" actId="1035"/>
          <ac:cxnSpMkLst>
            <pc:docMk/>
            <pc:sldMk cId="1006523330" sldId="230719638"/>
            <ac:cxnSpMk id="25" creationId="{F59D723E-DD8E-47C6-A918-CA3487EC7C33}"/>
          </ac:cxnSpMkLst>
        </pc:cxnChg>
        <pc:cxnChg chg="mod">
          <ac:chgData name="Muriel Bakassa Traore" userId="57a0cd24-1104-4ff7-86e2-1ca63e7f87c8" providerId="ADAL" clId="{44838149-4A5C-47B6-81C0-71D77C0E93D8}" dt="2022-03-17T08:06:20.697" v="3010" actId="14100"/>
          <ac:cxnSpMkLst>
            <pc:docMk/>
            <pc:sldMk cId="1006523330" sldId="230719638"/>
            <ac:cxnSpMk id="27" creationId="{7EBA7B0C-CFBB-464A-8B69-7EBC49CB4792}"/>
          </ac:cxnSpMkLst>
        </pc:cxnChg>
      </pc:sldChg>
      <pc:sldChg chg="addSp delSp modSp add mod">
        <pc:chgData name="Muriel Bakassa Traore" userId="57a0cd24-1104-4ff7-86e2-1ca63e7f87c8" providerId="ADAL" clId="{44838149-4A5C-47B6-81C0-71D77C0E93D8}" dt="2022-03-17T10:16:43.809" v="8977" actId="1036"/>
        <pc:sldMkLst>
          <pc:docMk/>
          <pc:sldMk cId="3844758604" sldId="230719639"/>
        </pc:sldMkLst>
        <pc:spChg chg="mod">
          <ac:chgData name="Muriel Bakassa Traore" userId="57a0cd24-1104-4ff7-86e2-1ca63e7f87c8" providerId="ADAL" clId="{44838149-4A5C-47B6-81C0-71D77C0E93D8}" dt="2022-03-17T08:12:51.716" v="3551" actId="20577"/>
          <ac:spMkLst>
            <pc:docMk/>
            <pc:sldMk cId="3844758604" sldId="230719639"/>
            <ac:spMk id="4" creationId="{901C2F5A-65CD-4579-A9FE-261AE5618081}"/>
          </ac:spMkLst>
        </pc:spChg>
        <pc:spChg chg="add del mod">
          <ac:chgData name="Muriel Bakassa Traore" userId="57a0cd24-1104-4ff7-86e2-1ca63e7f87c8" providerId="ADAL" clId="{44838149-4A5C-47B6-81C0-71D77C0E93D8}" dt="2022-03-17T08:18:56.105" v="3957"/>
          <ac:spMkLst>
            <pc:docMk/>
            <pc:sldMk cId="3844758604" sldId="230719639"/>
            <ac:spMk id="18" creationId="{982F3CFE-B796-432D-9CEE-756783C77018}"/>
          </ac:spMkLst>
        </pc:spChg>
        <pc:spChg chg="add mod">
          <ac:chgData name="Muriel Bakassa Traore" userId="57a0cd24-1104-4ff7-86e2-1ca63e7f87c8" providerId="ADAL" clId="{44838149-4A5C-47B6-81C0-71D77C0E93D8}" dt="2022-03-17T08:19:25.466" v="4001" actId="14100"/>
          <ac:spMkLst>
            <pc:docMk/>
            <pc:sldMk cId="3844758604" sldId="230719639"/>
            <ac:spMk id="19" creationId="{C7122350-1AF3-4DD0-AAAC-F94A811112D6}"/>
          </ac:spMkLst>
        </pc:spChg>
        <pc:spChg chg="del">
          <ac:chgData name="Muriel Bakassa Traore" userId="57a0cd24-1104-4ff7-86e2-1ca63e7f87c8" providerId="ADAL" clId="{44838149-4A5C-47B6-81C0-71D77C0E93D8}" dt="2022-03-17T08:19:22.921" v="4000" actId="478"/>
          <ac:spMkLst>
            <pc:docMk/>
            <pc:sldMk cId="3844758604" sldId="230719639"/>
            <ac:spMk id="24" creationId="{6D784C8B-7BF4-4C1C-A176-4A24AEE9A4FF}"/>
          </ac:spMkLst>
        </pc:spChg>
        <pc:spChg chg="mod">
          <ac:chgData name="Muriel Bakassa Traore" userId="57a0cd24-1104-4ff7-86e2-1ca63e7f87c8" providerId="ADAL" clId="{44838149-4A5C-47B6-81C0-71D77C0E93D8}" dt="2022-03-17T08:18:47.867" v="3953" actId="1035"/>
          <ac:spMkLst>
            <pc:docMk/>
            <pc:sldMk cId="3844758604" sldId="230719639"/>
            <ac:spMk id="26" creationId="{B6011136-7BC8-4F35-8EDA-3C9882A7A2D4}"/>
          </ac:spMkLst>
        </pc:spChg>
        <pc:spChg chg="add mod">
          <ac:chgData name="Muriel Bakassa Traore" userId="57a0cd24-1104-4ff7-86e2-1ca63e7f87c8" providerId="ADAL" clId="{44838149-4A5C-47B6-81C0-71D77C0E93D8}" dt="2022-03-17T08:24:35.154" v="4075"/>
          <ac:spMkLst>
            <pc:docMk/>
            <pc:sldMk cId="3844758604" sldId="230719639"/>
            <ac:spMk id="29" creationId="{20C0DBC4-9E98-4D00-B030-2463529E48A7}"/>
          </ac:spMkLst>
        </pc:spChg>
        <pc:grpChg chg="add mod ord">
          <ac:chgData name="Muriel Bakassa Traore" userId="57a0cd24-1104-4ff7-86e2-1ca63e7f87c8" providerId="ADAL" clId="{44838149-4A5C-47B6-81C0-71D77C0E93D8}" dt="2022-03-17T10:16:09.651" v="8972" actId="164"/>
          <ac:grpSpMkLst>
            <pc:docMk/>
            <pc:sldMk cId="3844758604" sldId="230719639"/>
            <ac:grpSpMk id="9" creationId="{0029DDA1-E8C5-4BF8-9CCD-BC71902937AB}"/>
          </ac:grpSpMkLst>
        </pc:grpChg>
        <pc:grpChg chg="del mod">
          <ac:chgData name="Muriel Bakassa Traore" userId="57a0cd24-1104-4ff7-86e2-1ca63e7f87c8" providerId="ADAL" clId="{44838149-4A5C-47B6-81C0-71D77C0E93D8}" dt="2022-03-17T08:18:27.678" v="3927" actId="478"/>
          <ac:grpSpMkLst>
            <pc:docMk/>
            <pc:sldMk cId="3844758604" sldId="230719639"/>
            <ac:grpSpMk id="10" creationId="{DB658A17-4D43-46E9-A883-692E973B8BFA}"/>
          </ac:grpSpMkLst>
        </pc:grpChg>
        <pc:grpChg chg="add mod ord">
          <ac:chgData name="Muriel Bakassa Traore" userId="57a0cd24-1104-4ff7-86e2-1ca63e7f87c8" providerId="ADAL" clId="{44838149-4A5C-47B6-81C0-71D77C0E93D8}" dt="2022-03-17T10:16:12.374" v="8973" actId="167"/>
          <ac:grpSpMkLst>
            <pc:docMk/>
            <pc:sldMk cId="3844758604" sldId="230719639"/>
            <ac:grpSpMk id="11" creationId="{BF07FB7B-2091-4C42-9453-1E76EE998C27}"/>
          </ac:grpSpMkLst>
        </pc:grpChg>
        <pc:picChg chg="add mod ord">
          <ac:chgData name="Muriel Bakassa Traore" userId="57a0cd24-1104-4ff7-86e2-1ca63e7f87c8" providerId="ADAL" clId="{44838149-4A5C-47B6-81C0-71D77C0E93D8}" dt="2022-03-17T08:19:49.792" v="4007" actId="164"/>
          <ac:picMkLst>
            <pc:docMk/>
            <pc:sldMk cId="3844758604" sldId="230719639"/>
            <ac:picMk id="15" creationId="{DC8160DC-E374-42E9-BA75-8A84A9A039CF}"/>
          </ac:picMkLst>
        </pc:picChg>
        <pc:picChg chg="add mod modCrop">
          <ac:chgData name="Muriel Bakassa Traore" userId="57a0cd24-1104-4ff7-86e2-1ca63e7f87c8" providerId="ADAL" clId="{44838149-4A5C-47B6-81C0-71D77C0E93D8}" dt="2022-03-17T08:20:14.822" v="4010"/>
          <ac:picMkLst>
            <pc:docMk/>
            <pc:sldMk cId="3844758604" sldId="230719639"/>
            <ac:picMk id="23" creationId="{DC211DEE-3D20-439F-B725-762F26834394}"/>
          </ac:picMkLst>
        </pc:picChg>
        <pc:picChg chg="add mod">
          <ac:chgData name="Muriel Bakassa Traore" userId="57a0cd24-1104-4ff7-86e2-1ca63e7f87c8" providerId="ADAL" clId="{44838149-4A5C-47B6-81C0-71D77C0E93D8}" dt="2022-03-17T08:24:35.154" v="4075"/>
          <ac:picMkLst>
            <pc:docMk/>
            <pc:sldMk cId="3844758604" sldId="230719639"/>
            <ac:picMk id="31" creationId="{EA76DE5C-AB28-4AD4-A8D9-02DD485134D1}"/>
          </ac:picMkLst>
        </pc:picChg>
        <pc:picChg chg="mod">
          <ac:chgData name="Muriel Bakassa Traore" userId="57a0cd24-1104-4ff7-86e2-1ca63e7f87c8" providerId="ADAL" clId="{44838149-4A5C-47B6-81C0-71D77C0E93D8}" dt="2022-03-17T10:16:14.323" v="8974" actId="207"/>
          <ac:picMkLst>
            <pc:docMk/>
            <pc:sldMk cId="3844758604" sldId="230719639"/>
            <ac:picMk id="32" creationId="{964CCA67-07C7-4880-A9E7-9DB90FCCA63C}"/>
          </ac:picMkLst>
        </pc:picChg>
        <pc:picChg chg="add mod">
          <ac:chgData name="Muriel Bakassa Traore" userId="57a0cd24-1104-4ff7-86e2-1ca63e7f87c8" providerId="ADAL" clId="{44838149-4A5C-47B6-81C0-71D77C0E93D8}" dt="2022-03-17T10:16:43.809" v="8977" actId="1036"/>
          <ac:picMkLst>
            <pc:docMk/>
            <pc:sldMk cId="3844758604" sldId="230719639"/>
            <ac:picMk id="33" creationId="{FAD8842D-A5F2-4720-A4F4-7F8F0FC98F6A}"/>
          </ac:picMkLst>
        </pc:picChg>
        <pc:picChg chg="mod">
          <ac:chgData name="Muriel Bakassa Traore" userId="57a0cd24-1104-4ff7-86e2-1ca63e7f87c8" providerId="ADAL" clId="{44838149-4A5C-47B6-81C0-71D77C0E93D8}" dt="2022-03-17T08:19:58.477" v="4009" actId="1076"/>
          <ac:picMkLst>
            <pc:docMk/>
            <pc:sldMk cId="3844758604" sldId="230719639"/>
            <ac:picMk id="35" creationId="{47D4ED0A-0817-42BC-968C-CEA8C6F50D04}"/>
          </ac:picMkLst>
        </pc:picChg>
        <pc:cxnChg chg="add mod">
          <ac:chgData name="Muriel Bakassa Traore" userId="57a0cd24-1104-4ff7-86e2-1ca63e7f87c8" providerId="ADAL" clId="{44838149-4A5C-47B6-81C0-71D77C0E93D8}" dt="2022-03-17T08:19:25.466" v="4001" actId="14100"/>
          <ac:cxnSpMkLst>
            <pc:docMk/>
            <pc:sldMk cId="3844758604" sldId="230719639"/>
            <ac:cxnSpMk id="21" creationId="{E2BF1714-6BBB-4693-B2C6-2EB3EBFA6F84}"/>
          </ac:cxnSpMkLst>
        </pc:cxnChg>
        <pc:cxnChg chg="mod">
          <ac:chgData name="Muriel Bakassa Traore" userId="57a0cd24-1104-4ff7-86e2-1ca63e7f87c8" providerId="ADAL" clId="{44838149-4A5C-47B6-81C0-71D77C0E93D8}" dt="2022-03-17T08:18:47.867" v="3953" actId="1035"/>
          <ac:cxnSpMkLst>
            <pc:docMk/>
            <pc:sldMk cId="3844758604" sldId="230719639"/>
            <ac:cxnSpMk id="27" creationId="{7EBA7B0C-CFBB-464A-8B69-7EBC49CB4792}"/>
          </ac:cxnSpMkLst>
        </pc:cxnChg>
      </pc:sldChg>
      <pc:sldChg chg="addSp delSp modSp add del mod">
        <pc:chgData name="Muriel Bakassa Traore" userId="57a0cd24-1104-4ff7-86e2-1ca63e7f87c8" providerId="ADAL" clId="{44838149-4A5C-47B6-81C0-71D77C0E93D8}" dt="2022-03-17T08:17:40.153" v="3921" actId="47"/>
        <pc:sldMkLst>
          <pc:docMk/>
          <pc:sldMk cId="308628448" sldId="230719640"/>
        </pc:sldMkLst>
        <pc:spChg chg="mod">
          <ac:chgData name="Muriel Bakassa Traore" userId="57a0cd24-1104-4ff7-86e2-1ca63e7f87c8" providerId="ADAL" clId="{44838149-4A5C-47B6-81C0-71D77C0E93D8}" dt="2022-03-17T08:13:56.345" v="3660" actId="20577"/>
          <ac:spMkLst>
            <pc:docMk/>
            <pc:sldMk cId="308628448" sldId="230719640"/>
            <ac:spMk id="4" creationId="{901C2F5A-65CD-4579-A9FE-261AE5618081}"/>
          </ac:spMkLst>
        </pc:spChg>
        <pc:spChg chg="mod">
          <ac:chgData name="Muriel Bakassa Traore" userId="57a0cd24-1104-4ff7-86e2-1ca63e7f87c8" providerId="ADAL" clId="{44838149-4A5C-47B6-81C0-71D77C0E93D8}" dt="2022-03-17T08:13:39.152" v="3608" actId="1035"/>
          <ac:spMkLst>
            <pc:docMk/>
            <pc:sldMk cId="308628448" sldId="230719640"/>
            <ac:spMk id="9" creationId="{50BBA6E1-9A31-42DC-8211-668CE949FBD5}"/>
          </ac:spMkLst>
        </pc:spChg>
        <pc:spChg chg="mod">
          <ac:chgData name="Muriel Bakassa Traore" userId="57a0cd24-1104-4ff7-86e2-1ca63e7f87c8" providerId="ADAL" clId="{44838149-4A5C-47B6-81C0-71D77C0E93D8}" dt="2022-03-17T08:13:39.152" v="3608" actId="1035"/>
          <ac:spMkLst>
            <pc:docMk/>
            <pc:sldMk cId="308628448" sldId="230719640"/>
            <ac:spMk id="14" creationId="{74DF676B-8DEB-4C75-8116-087650755F3C}"/>
          </ac:spMkLst>
        </pc:spChg>
        <pc:spChg chg="add del mod">
          <ac:chgData name="Muriel Bakassa Traore" userId="57a0cd24-1104-4ff7-86e2-1ca63e7f87c8" providerId="ADAL" clId="{44838149-4A5C-47B6-81C0-71D77C0E93D8}" dt="2022-03-17T08:15:20.193" v="3789" actId="21"/>
          <ac:spMkLst>
            <pc:docMk/>
            <pc:sldMk cId="308628448" sldId="230719640"/>
            <ac:spMk id="15" creationId="{68DC8A9A-857C-4E74-826F-E5CEFA49C96E}"/>
          </ac:spMkLst>
        </pc:spChg>
        <pc:spChg chg="del">
          <ac:chgData name="Muriel Bakassa Traore" userId="57a0cd24-1104-4ff7-86e2-1ca63e7f87c8" providerId="ADAL" clId="{44838149-4A5C-47B6-81C0-71D77C0E93D8}" dt="2022-03-17T08:13:30.367" v="3554" actId="478"/>
          <ac:spMkLst>
            <pc:docMk/>
            <pc:sldMk cId="308628448" sldId="230719640"/>
            <ac:spMk id="22" creationId="{E90D6C5E-3481-4B41-BAF9-2E8B9FF849BD}"/>
          </ac:spMkLst>
        </pc:spChg>
        <pc:cxnChg chg="mod">
          <ac:chgData name="Muriel Bakassa Traore" userId="57a0cd24-1104-4ff7-86e2-1ca63e7f87c8" providerId="ADAL" clId="{44838149-4A5C-47B6-81C0-71D77C0E93D8}" dt="2022-03-17T08:13:59.490" v="3661" actId="14100"/>
          <ac:cxnSpMkLst>
            <pc:docMk/>
            <pc:sldMk cId="308628448" sldId="230719640"/>
            <ac:cxnSpMk id="11" creationId="{39ACDBE5-8BB4-4B41-A4E8-1ABA5177ABE5}"/>
          </ac:cxnSpMkLst>
        </pc:cxnChg>
      </pc:sldChg>
      <pc:sldChg chg="modSp add mod">
        <pc:chgData name="Muriel Bakassa Traore" userId="57a0cd24-1104-4ff7-86e2-1ca63e7f87c8" providerId="ADAL" clId="{44838149-4A5C-47B6-81C0-71D77C0E93D8}" dt="2022-03-17T08:21:45.492" v="4056" actId="14100"/>
        <pc:sldMkLst>
          <pc:docMk/>
          <pc:sldMk cId="4220630282" sldId="230719640"/>
        </pc:sldMkLst>
        <pc:spChg chg="mod">
          <ac:chgData name="Muriel Bakassa Traore" userId="57a0cd24-1104-4ff7-86e2-1ca63e7f87c8" providerId="ADAL" clId="{44838149-4A5C-47B6-81C0-71D77C0E93D8}" dt="2022-03-17T08:21:45.492" v="4056" actId="14100"/>
          <ac:spMkLst>
            <pc:docMk/>
            <pc:sldMk cId="4220630282" sldId="230719640"/>
            <ac:spMk id="4" creationId="{39930861-17FE-491D-BDD9-4C5FA5E72993}"/>
          </ac:spMkLst>
        </pc:spChg>
      </pc:sldChg>
      <pc:sldChg chg="addSp delSp modSp add mod">
        <pc:chgData name="Muriel Bakassa Traore" userId="57a0cd24-1104-4ff7-86e2-1ca63e7f87c8" providerId="ADAL" clId="{44838149-4A5C-47B6-81C0-71D77C0E93D8}" dt="2022-03-17T10:17:15.181" v="8989" actId="207"/>
        <pc:sldMkLst>
          <pc:docMk/>
          <pc:sldMk cId="2809490020" sldId="230719641"/>
        </pc:sldMkLst>
        <pc:spChg chg="mod">
          <ac:chgData name="Muriel Bakassa Traore" userId="57a0cd24-1104-4ff7-86e2-1ca63e7f87c8" providerId="ADAL" clId="{44838149-4A5C-47B6-81C0-71D77C0E93D8}" dt="2022-03-17T08:22:21.642" v="4057" actId="313"/>
          <ac:spMkLst>
            <pc:docMk/>
            <pc:sldMk cId="2809490020" sldId="230719641"/>
            <ac:spMk id="4" creationId="{901C2F5A-65CD-4579-A9FE-261AE5618081}"/>
          </ac:spMkLst>
        </pc:spChg>
        <pc:spChg chg="del">
          <ac:chgData name="Muriel Bakassa Traore" userId="57a0cd24-1104-4ff7-86e2-1ca63e7f87c8" providerId="ADAL" clId="{44838149-4A5C-47B6-81C0-71D77C0E93D8}" dt="2022-03-17T08:23:11.061" v="4059" actId="478"/>
          <ac:spMkLst>
            <pc:docMk/>
            <pc:sldMk cId="2809490020" sldId="230719641"/>
            <ac:spMk id="24" creationId="{6D784C8B-7BF4-4C1C-A176-4A24AEE9A4FF}"/>
          </ac:spMkLst>
        </pc:spChg>
        <pc:spChg chg="mod">
          <ac:chgData name="Muriel Bakassa Traore" userId="57a0cd24-1104-4ff7-86e2-1ca63e7f87c8" providerId="ADAL" clId="{44838149-4A5C-47B6-81C0-71D77C0E93D8}" dt="2022-03-17T08:22:24.835" v="4058" actId="313"/>
          <ac:spMkLst>
            <pc:docMk/>
            <pc:sldMk cId="2809490020" sldId="230719641"/>
            <ac:spMk id="26" creationId="{B6011136-7BC8-4F35-8EDA-3C9882A7A2D4}"/>
          </ac:spMkLst>
        </pc:spChg>
        <pc:spChg chg="del">
          <ac:chgData name="Muriel Bakassa Traore" userId="57a0cd24-1104-4ff7-86e2-1ca63e7f87c8" providerId="ADAL" clId="{44838149-4A5C-47B6-81C0-71D77C0E93D8}" dt="2022-03-17T08:24:39.976" v="4076" actId="21"/>
          <ac:spMkLst>
            <pc:docMk/>
            <pc:sldMk cId="2809490020" sldId="230719641"/>
            <ac:spMk id="31" creationId="{79A4EEEF-25D7-4C84-BDDE-BA45E3DE62BB}"/>
          </ac:spMkLst>
        </pc:spChg>
        <pc:grpChg chg="add mod ord">
          <ac:chgData name="Muriel Bakassa Traore" userId="57a0cd24-1104-4ff7-86e2-1ca63e7f87c8" providerId="ADAL" clId="{44838149-4A5C-47B6-81C0-71D77C0E93D8}" dt="2022-03-17T10:17:08.346" v="8987" actId="164"/>
          <ac:grpSpMkLst>
            <pc:docMk/>
            <pc:sldMk cId="2809490020" sldId="230719641"/>
            <ac:grpSpMk id="5" creationId="{8436326A-1837-4637-8C48-BC46C422280D}"/>
          </ac:grpSpMkLst>
        </pc:grpChg>
        <pc:grpChg chg="add mod ord">
          <ac:chgData name="Muriel Bakassa Traore" userId="57a0cd24-1104-4ff7-86e2-1ca63e7f87c8" providerId="ADAL" clId="{44838149-4A5C-47B6-81C0-71D77C0E93D8}" dt="2022-03-17T10:17:12.913" v="8988" actId="167"/>
          <ac:grpSpMkLst>
            <pc:docMk/>
            <pc:sldMk cId="2809490020" sldId="230719641"/>
            <ac:grpSpMk id="6" creationId="{D322C266-2393-423F-8EC5-CF87832298EB}"/>
          </ac:grpSpMkLst>
        </pc:grpChg>
        <pc:grpChg chg="del mod">
          <ac:chgData name="Muriel Bakassa Traore" userId="57a0cd24-1104-4ff7-86e2-1ca63e7f87c8" providerId="ADAL" clId="{44838149-4A5C-47B6-81C0-71D77C0E93D8}" dt="2022-03-17T08:23:38.660" v="4063" actId="478"/>
          <ac:grpSpMkLst>
            <pc:docMk/>
            <pc:sldMk cId="2809490020" sldId="230719641"/>
            <ac:grpSpMk id="10" creationId="{DB658A17-4D43-46E9-A883-692E973B8BFA}"/>
          </ac:grpSpMkLst>
        </pc:grpChg>
        <pc:picChg chg="add mod ord">
          <ac:chgData name="Muriel Bakassa Traore" userId="57a0cd24-1104-4ff7-86e2-1ca63e7f87c8" providerId="ADAL" clId="{44838149-4A5C-47B6-81C0-71D77C0E93D8}" dt="2022-03-17T08:24:05.853" v="4071" actId="164"/>
          <ac:picMkLst>
            <pc:docMk/>
            <pc:sldMk cId="2809490020" sldId="230719641"/>
            <ac:picMk id="17" creationId="{AC78E0B3-7E37-40C4-9ECE-51E987289123}"/>
          </ac:picMkLst>
        </pc:picChg>
        <pc:picChg chg="add mod modCrop">
          <ac:chgData name="Muriel Bakassa Traore" userId="57a0cd24-1104-4ff7-86e2-1ca63e7f87c8" providerId="ADAL" clId="{44838149-4A5C-47B6-81C0-71D77C0E93D8}" dt="2022-03-17T08:24:14.964" v="4073"/>
          <ac:picMkLst>
            <pc:docMk/>
            <pc:sldMk cId="2809490020" sldId="230719641"/>
            <ac:picMk id="18" creationId="{B3B63DEB-BEBF-4A4B-A378-02206ACF852C}"/>
          </ac:picMkLst>
        </pc:picChg>
        <pc:picChg chg="add mod">
          <ac:chgData name="Muriel Bakassa Traore" userId="57a0cd24-1104-4ff7-86e2-1ca63e7f87c8" providerId="ADAL" clId="{44838149-4A5C-47B6-81C0-71D77C0E93D8}" dt="2022-03-17T10:17:08.346" v="8987" actId="164"/>
          <ac:picMkLst>
            <pc:docMk/>
            <pc:sldMk cId="2809490020" sldId="230719641"/>
            <ac:picMk id="21" creationId="{54339AAC-3B1A-441A-AB3E-2ADFEE19EDEA}"/>
          </ac:picMkLst>
        </pc:picChg>
        <pc:picChg chg="mod">
          <ac:chgData name="Muriel Bakassa Traore" userId="57a0cd24-1104-4ff7-86e2-1ca63e7f87c8" providerId="ADAL" clId="{44838149-4A5C-47B6-81C0-71D77C0E93D8}" dt="2022-03-17T10:17:15.181" v="8989" actId="207"/>
          <ac:picMkLst>
            <pc:docMk/>
            <pc:sldMk cId="2809490020" sldId="230719641"/>
            <ac:picMk id="32" creationId="{964CCA67-07C7-4880-A9E7-9DB90FCCA63C}"/>
          </ac:picMkLst>
        </pc:picChg>
        <pc:picChg chg="mod">
          <ac:chgData name="Muriel Bakassa Traore" userId="57a0cd24-1104-4ff7-86e2-1ca63e7f87c8" providerId="ADAL" clId="{44838149-4A5C-47B6-81C0-71D77C0E93D8}" dt="2022-03-17T08:23:44.091" v="4065" actId="1076"/>
          <ac:picMkLst>
            <pc:docMk/>
            <pc:sldMk cId="2809490020" sldId="230719641"/>
            <ac:picMk id="35" creationId="{47D4ED0A-0817-42BC-968C-CEA8C6F50D04}"/>
          </ac:picMkLst>
        </pc:picChg>
        <pc:picChg chg="del">
          <ac:chgData name="Muriel Bakassa Traore" userId="57a0cd24-1104-4ff7-86e2-1ca63e7f87c8" providerId="ADAL" clId="{44838149-4A5C-47B6-81C0-71D77C0E93D8}" dt="2022-03-17T08:24:39.976" v="4076" actId="21"/>
          <ac:picMkLst>
            <pc:docMk/>
            <pc:sldMk cId="2809490020" sldId="230719641"/>
            <ac:picMk id="36" creationId="{2D380CBC-EC87-4EE7-A08D-D5FA5B3718D2}"/>
          </ac:picMkLst>
        </pc:picChg>
      </pc:sldChg>
      <pc:sldChg chg="addSp delSp modSp add mod">
        <pc:chgData name="Muriel Bakassa Traore" userId="57a0cd24-1104-4ff7-86e2-1ca63e7f87c8" providerId="ADAL" clId="{44838149-4A5C-47B6-81C0-71D77C0E93D8}" dt="2022-03-17T08:28:42.131" v="4319" actId="167"/>
        <pc:sldMkLst>
          <pc:docMk/>
          <pc:sldMk cId="594944738" sldId="230719642"/>
        </pc:sldMkLst>
        <pc:spChg chg="mod">
          <ac:chgData name="Muriel Bakassa Traore" userId="57a0cd24-1104-4ff7-86e2-1ca63e7f87c8" providerId="ADAL" clId="{44838149-4A5C-47B6-81C0-71D77C0E93D8}" dt="2022-03-17T08:25:21.704" v="4083" actId="313"/>
          <ac:spMkLst>
            <pc:docMk/>
            <pc:sldMk cId="594944738" sldId="230719642"/>
            <ac:spMk id="4" creationId="{901C2F5A-65CD-4579-A9FE-261AE5618081}"/>
          </ac:spMkLst>
        </pc:spChg>
        <pc:spChg chg="mod">
          <ac:chgData name="Muriel Bakassa Traore" userId="57a0cd24-1104-4ff7-86e2-1ca63e7f87c8" providerId="ADAL" clId="{44838149-4A5C-47B6-81C0-71D77C0E93D8}" dt="2022-03-17T08:25:54.547" v="4086" actId="313"/>
          <ac:spMkLst>
            <pc:docMk/>
            <pc:sldMk cId="594944738" sldId="230719642"/>
            <ac:spMk id="9" creationId="{50BBA6E1-9A31-42DC-8211-668CE949FBD5}"/>
          </ac:spMkLst>
        </pc:spChg>
        <pc:spChg chg="mod">
          <ac:chgData name="Muriel Bakassa Traore" userId="57a0cd24-1104-4ff7-86e2-1ca63e7f87c8" providerId="ADAL" clId="{44838149-4A5C-47B6-81C0-71D77C0E93D8}" dt="2022-03-17T08:27:07.843" v="4156" actId="1035"/>
          <ac:spMkLst>
            <pc:docMk/>
            <pc:sldMk cId="594944738" sldId="230719642"/>
            <ac:spMk id="14" creationId="{74DF676B-8DEB-4C75-8116-087650755F3C}"/>
          </ac:spMkLst>
        </pc:spChg>
        <pc:spChg chg="del mod">
          <ac:chgData name="Muriel Bakassa Traore" userId="57a0cd24-1104-4ff7-86e2-1ca63e7f87c8" providerId="ADAL" clId="{44838149-4A5C-47B6-81C0-71D77C0E93D8}" dt="2022-03-17T08:26:14.790" v="4090" actId="478"/>
          <ac:spMkLst>
            <pc:docMk/>
            <pc:sldMk cId="594944738" sldId="230719642"/>
            <ac:spMk id="15" creationId="{EEE19A7E-AE4A-448C-B447-9A55D24994A8}"/>
          </ac:spMkLst>
        </pc:spChg>
        <pc:spChg chg="mod">
          <ac:chgData name="Muriel Bakassa Traore" userId="57a0cd24-1104-4ff7-86e2-1ca63e7f87c8" providerId="ADAL" clId="{44838149-4A5C-47B6-81C0-71D77C0E93D8}" dt="2022-03-17T08:27:48.399" v="4237" actId="1035"/>
          <ac:spMkLst>
            <pc:docMk/>
            <pc:sldMk cId="594944738" sldId="230719642"/>
            <ac:spMk id="19" creationId="{C451FC0A-49B4-438C-BFAF-55A1A17EE2C7}"/>
          </ac:spMkLst>
        </pc:spChg>
        <pc:spChg chg="mod">
          <ac:chgData name="Muriel Bakassa Traore" userId="57a0cd24-1104-4ff7-86e2-1ca63e7f87c8" providerId="ADAL" clId="{44838149-4A5C-47B6-81C0-71D77C0E93D8}" dt="2022-03-17T08:27:54.077" v="4274" actId="1036"/>
          <ac:spMkLst>
            <pc:docMk/>
            <pc:sldMk cId="594944738" sldId="230719642"/>
            <ac:spMk id="24" creationId="{EEE4A0BD-A294-4B02-B88D-08265F0448F1}"/>
          </ac:spMkLst>
        </pc:spChg>
        <pc:spChg chg="mod">
          <ac:chgData name="Muriel Bakassa Traore" userId="57a0cd24-1104-4ff7-86e2-1ca63e7f87c8" providerId="ADAL" clId="{44838149-4A5C-47B6-81C0-71D77C0E93D8}" dt="2022-03-17T08:27:07.843" v="4156" actId="1035"/>
          <ac:spMkLst>
            <pc:docMk/>
            <pc:sldMk cId="594944738" sldId="230719642"/>
            <ac:spMk id="30" creationId="{5873C2ED-93BF-473C-B3C0-4239F92D854F}"/>
          </ac:spMkLst>
        </pc:spChg>
        <pc:spChg chg="del">
          <ac:chgData name="Muriel Bakassa Traore" userId="57a0cd24-1104-4ff7-86e2-1ca63e7f87c8" providerId="ADAL" clId="{44838149-4A5C-47B6-81C0-71D77C0E93D8}" dt="2022-03-17T08:26:06.426" v="4089" actId="478"/>
          <ac:spMkLst>
            <pc:docMk/>
            <pc:sldMk cId="594944738" sldId="230719642"/>
            <ac:spMk id="36" creationId="{846E71B3-1510-43B0-AEA0-FB385882867B}"/>
          </ac:spMkLst>
        </pc:spChg>
        <pc:grpChg chg="add mod ord">
          <ac:chgData name="Muriel Bakassa Traore" userId="57a0cd24-1104-4ff7-86e2-1ca63e7f87c8" providerId="ADAL" clId="{44838149-4A5C-47B6-81C0-71D77C0E93D8}" dt="2022-03-17T08:28:42.131" v="4319" actId="167"/>
          <ac:grpSpMkLst>
            <pc:docMk/>
            <pc:sldMk cId="594944738" sldId="230719642"/>
            <ac:grpSpMk id="22" creationId="{21C10284-50FB-476D-82BA-EF6298FE262B}"/>
          </ac:grpSpMkLst>
        </pc:grpChg>
        <pc:grpChg chg="del mod">
          <ac:chgData name="Muriel Bakassa Traore" userId="57a0cd24-1104-4ff7-86e2-1ca63e7f87c8" providerId="ADAL" clId="{44838149-4A5C-47B6-81C0-71D77C0E93D8}" dt="2022-03-17T08:25:06.176" v="4082" actId="478"/>
          <ac:grpSpMkLst>
            <pc:docMk/>
            <pc:sldMk cId="594944738" sldId="230719642"/>
            <ac:grpSpMk id="28" creationId="{F8C7C006-DA1C-4CC0-9EC7-A88E5C396461}"/>
          </ac:grpSpMkLst>
        </pc:grpChg>
        <pc:picChg chg="mod">
          <ac:chgData name="Muriel Bakassa Traore" userId="57a0cd24-1104-4ff7-86e2-1ca63e7f87c8" providerId="ADAL" clId="{44838149-4A5C-47B6-81C0-71D77C0E93D8}" dt="2022-03-17T08:28:19.879" v="4312" actId="1037"/>
          <ac:picMkLst>
            <pc:docMk/>
            <pc:sldMk cId="594944738" sldId="230719642"/>
            <ac:picMk id="18" creationId="{366A9DF2-8E71-40C8-806C-858C80712315}"/>
          </ac:picMkLst>
        </pc:picChg>
        <pc:picChg chg="add mod ord">
          <ac:chgData name="Muriel Bakassa Traore" userId="57a0cd24-1104-4ff7-86e2-1ca63e7f87c8" providerId="ADAL" clId="{44838149-4A5C-47B6-81C0-71D77C0E93D8}" dt="2022-03-17T08:28:40.081" v="4318" actId="164"/>
          <ac:picMkLst>
            <pc:docMk/>
            <pc:sldMk cId="594944738" sldId="230719642"/>
            <ac:picMk id="23" creationId="{EEFEAA59-77CD-47DE-82D4-30B5C4926319}"/>
          </ac:picMkLst>
        </pc:picChg>
        <pc:picChg chg="add mod modCrop">
          <ac:chgData name="Muriel Bakassa Traore" userId="57a0cd24-1104-4ff7-86e2-1ca63e7f87c8" providerId="ADAL" clId="{44838149-4A5C-47B6-81C0-71D77C0E93D8}" dt="2022-03-17T08:28:40.081" v="4318" actId="164"/>
          <ac:picMkLst>
            <pc:docMk/>
            <pc:sldMk cId="594944738" sldId="230719642"/>
            <ac:picMk id="33" creationId="{0A81BDDC-A1E4-4AD6-8EEF-E15AEC337AB6}"/>
          </ac:picMkLst>
        </pc:picChg>
        <pc:cxnChg chg="mod">
          <ac:chgData name="Muriel Bakassa Traore" userId="57a0cd24-1104-4ff7-86e2-1ca63e7f87c8" providerId="ADAL" clId="{44838149-4A5C-47B6-81C0-71D77C0E93D8}" dt="2022-03-17T08:28:06.052" v="4278" actId="14100"/>
          <ac:cxnSpMkLst>
            <pc:docMk/>
            <pc:sldMk cId="594944738" sldId="230719642"/>
            <ac:cxnSpMk id="11" creationId="{39ACDBE5-8BB4-4B41-A4E8-1ABA5177ABE5}"/>
          </ac:cxnSpMkLst>
        </pc:cxnChg>
        <pc:cxnChg chg="del mod">
          <ac:chgData name="Muriel Bakassa Traore" userId="57a0cd24-1104-4ff7-86e2-1ca63e7f87c8" providerId="ADAL" clId="{44838149-4A5C-47B6-81C0-71D77C0E93D8}" dt="2022-03-17T08:26:14.790" v="4090" actId="478"/>
          <ac:cxnSpMkLst>
            <pc:docMk/>
            <pc:sldMk cId="594944738" sldId="230719642"/>
            <ac:cxnSpMk id="16" creationId="{DD7B2884-75DA-42D8-ADCF-4662AAE07C7E}"/>
          </ac:cxnSpMkLst>
        </pc:cxnChg>
        <pc:cxnChg chg="mod">
          <ac:chgData name="Muriel Bakassa Traore" userId="57a0cd24-1104-4ff7-86e2-1ca63e7f87c8" providerId="ADAL" clId="{44838149-4A5C-47B6-81C0-71D77C0E93D8}" dt="2022-03-17T08:28:08.083" v="4279" actId="14100"/>
          <ac:cxnSpMkLst>
            <pc:docMk/>
            <pc:sldMk cId="594944738" sldId="230719642"/>
            <ac:cxnSpMk id="20" creationId="{881DB88F-47BC-4338-9582-FA0F19557585}"/>
          </ac:cxnSpMkLst>
        </pc:cxnChg>
        <pc:cxnChg chg="mod">
          <ac:chgData name="Muriel Bakassa Traore" userId="57a0cd24-1104-4ff7-86e2-1ca63e7f87c8" providerId="ADAL" clId="{44838149-4A5C-47B6-81C0-71D77C0E93D8}" dt="2022-03-17T08:27:58.307" v="4275" actId="14100"/>
          <ac:cxnSpMkLst>
            <pc:docMk/>
            <pc:sldMk cId="594944738" sldId="230719642"/>
            <ac:cxnSpMk id="25" creationId="{F59D723E-DD8E-47C6-A918-CA3487EC7C33}"/>
          </ac:cxnSpMkLst>
        </pc:cxnChg>
        <pc:cxnChg chg="mod">
          <ac:chgData name="Muriel Bakassa Traore" userId="57a0cd24-1104-4ff7-86e2-1ca63e7f87c8" providerId="ADAL" clId="{44838149-4A5C-47B6-81C0-71D77C0E93D8}" dt="2022-03-17T08:28:04.148" v="4277" actId="14100"/>
          <ac:cxnSpMkLst>
            <pc:docMk/>
            <pc:sldMk cId="594944738" sldId="230719642"/>
            <ac:cxnSpMk id="31" creationId="{F6C07246-F93B-45C4-B448-E01A82B51A6C}"/>
          </ac:cxnSpMkLst>
        </pc:cxnChg>
        <pc:cxnChg chg="mod">
          <ac:chgData name="Muriel Bakassa Traore" userId="57a0cd24-1104-4ff7-86e2-1ca63e7f87c8" providerId="ADAL" clId="{44838149-4A5C-47B6-81C0-71D77C0E93D8}" dt="2022-03-17T08:28:10.932" v="4280" actId="14100"/>
          <ac:cxnSpMkLst>
            <pc:docMk/>
            <pc:sldMk cId="594944738" sldId="230719642"/>
            <ac:cxnSpMk id="32" creationId="{6D3E067D-3D1F-43A9-83F4-7865F53D68A0}"/>
          </ac:cxnSpMkLst>
        </pc:cxnChg>
      </pc:sldChg>
      <pc:sldChg chg="addSp delSp modSp add mod">
        <pc:chgData name="Muriel Bakassa Traore" userId="57a0cd24-1104-4ff7-86e2-1ca63e7f87c8" providerId="ADAL" clId="{44838149-4A5C-47B6-81C0-71D77C0E93D8}" dt="2022-03-17T10:18:04.157" v="9004" actId="207"/>
        <pc:sldMkLst>
          <pc:docMk/>
          <pc:sldMk cId="3489127954" sldId="230719643"/>
        </pc:sldMkLst>
        <pc:spChg chg="add mod">
          <ac:chgData name="Muriel Bakassa Traore" userId="57a0cd24-1104-4ff7-86e2-1ca63e7f87c8" providerId="ADAL" clId="{44838149-4A5C-47B6-81C0-71D77C0E93D8}" dt="2022-03-17T08:24:41.762" v="4077"/>
          <ac:spMkLst>
            <pc:docMk/>
            <pc:sldMk cId="3489127954" sldId="230719643"/>
            <ac:spMk id="16" creationId="{3B53E198-8387-4054-9176-37F44E378DC9}"/>
          </ac:spMkLst>
        </pc:spChg>
        <pc:spChg chg="mod">
          <ac:chgData name="Muriel Bakassa Traore" userId="57a0cd24-1104-4ff7-86e2-1ca63e7f87c8" providerId="ADAL" clId="{44838149-4A5C-47B6-81C0-71D77C0E93D8}" dt="2022-03-17T08:29:21.989" v="4326" actId="14100"/>
          <ac:spMkLst>
            <pc:docMk/>
            <pc:sldMk cId="3489127954" sldId="230719643"/>
            <ac:spMk id="19" creationId="{C7122350-1AF3-4DD0-AAAC-F94A811112D6}"/>
          </ac:spMkLst>
        </pc:spChg>
        <pc:spChg chg="mod">
          <ac:chgData name="Muriel Bakassa Traore" userId="57a0cd24-1104-4ff7-86e2-1ca63e7f87c8" providerId="ADAL" clId="{44838149-4A5C-47B6-81C0-71D77C0E93D8}" dt="2022-03-17T08:29:17.854" v="4325" actId="14100"/>
          <ac:spMkLst>
            <pc:docMk/>
            <pc:sldMk cId="3489127954" sldId="230719643"/>
            <ac:spMk id="26" creationId="{B6011136-7BC8-4F35-8EDA-3C9882A7A2D4}"/>
          </ac:spMkLst>
        </pc:spChg>
        <pc:grpChg chg="add mod ord">
          <ac:chgData name="Muriel Bakassa Traore" userId="57a0cd24-1104-4ff7-86e2-1ca63e7f87c8" providerId="ADAL" clId="{44838149-4A5C-47B6-81C0-71D77C0E93D8}" dt="2022-03-17T10:17:42.020" v="8991" actId="164"/>
          <ac:grpSpMkLst>
            <pc:docMk/>
            <pc:sldMk cId="3489127954" sldId="230719643"/>
            <ac:grpSpMk id="7" creationId="{B7520A88-64E1-480C-8327-B91C6EE9A4BA}"/>
          </ac:grpSpMkLst>
        </pc:grpChg>
        <pc:grpChg chg="add mod ord">
          <ac:chgData name="Muriel Bakassa Traore" userId="57a0cd24-1104-4ff7-86e2-1ca63e7f87c8" providerId="ADAL" clId="{44838149-4A5C-47B6-81C0-71D77C0E93D8}" dt="2022-03-17T10:18:01.945" v="9003" actId="167"/>
          <ac:grpSpMkLst>
            <pc:docMk/>
            <pc:sldMk cId="3489127954" sldId="230719643"/>
            <ac:grpSpMk id="8" creationId="{6EF4F3AE-4C7C-4743-B118-A3D11A060744}"/>
          </ac:grpSpMkLst>
        </pc:grpChg>
        <pc:grpChg chg="del mod">
          <ac:chgData name="Muriel Bakassa Traore" userId="57a0cd24-1104-4ff7-86e2-1ca63e7f87c8" providerId="ADAL" clId="{44838149-4A5C-47B6-81C0-71D77C0E93D8}" dt="2022-03-17T08:29:10.840" v="4324" actId="478"/>
          <ac:grpSpMkLst>
            <pc:docMk/>
            <pc:sldMk cId="3489127954" sldId="230719643"/>
            <ac:grpSpMk id="9" creationId="{0029DDA1-E8C5-4BF8-9CCD-BC71902937AB}"/>
          </ac:grpSpMkLst>
        </pc:grpChg>
        <pc:picChg chg="add mod">
          <ac:chgData name="Muriel Bakassa Traore" userId="57a0cd24-1104-4ff7-86e2-1ca63e7f87c8" providerId="ADAL" clId="{44838149-4A5C-47B6-81C0-71D77C0E93D8}" dt="2022-03-17T08:24:41.762" v="4077"/>
          <ac:picMkLst>
            <pc:docMk/>
            <pc:sldMk cId="3489127954" sldId="230719643"/>
            <ac:picMk id="17" creationId="{F9E8BE40-E3BC-4CEC-A708-FD9D61166772}"/>
          </ac:picMkLst>
        </pc:picChg>
        <pc:picChg chg="add mod ord">
          <ac:chgData name="Muriel Bakassa Traore" userId="57a0cd24-1104-4ff7-86e2-1ca63e7f87c8" providerId="ADAL" clId="{44838149-4A5C-47B6-81C0-71D77C0E93D8}" dt="2022-03-17T08:29:56.261" v="4332" actId="164"/>
          <ac:picMkLst>
            <pc:docMk/>
            <pc:sldMk cId="3489127954" sldId="230719643"/>
            <ac:picMk id="18" creationId="{B1045580-96A3-4717-91DE-A14910B36002}"/>
          </ac:picMkLst>
        </pc:picChg>
        <pc:picChg chg="add mod modCrop">
          <ac:chgData name="Muriel Bakassa Traore" userId="57a0cd24-1104-4ff7-86e2-1ca63e7f87c8" providerId="ADAL" clId="{44838149-4A5C-47B6-81C0-71D77C0E93D8}" dt="2022-03-17T08:30:07.326" v="4334"/>
          <ac:picMkLst>
            <pc:docMk/>
            <pc:sldMk cId="3489127954" sldId="230719643"/>
            <ac:picMk id="22" creationId="{4656CF52-3655-4BE9-A4C0-6B009589F826}"/>
          </ac:picMkLst>
        </pc:picChg>
        <pc:picChg chg="add mod">
          <ac:chgData name="Muriel Bakassa Traore" userId="57a0cd24-1104-4ff7-86e2-1ca63e7f87c8" providerId="ADAL" clId="{44838149-4A5C-47B6-81C0-71D77C0E93D8}" dt="2022-03-17T10:17:53.478" v="9002" actId="1038"/>
          <ac:picMkLst>
            <pc:docMk/>
            <pc:sldMk cId="3489127954" sldId="230719643"/>
            <ac:picMk id="24" creationId="{AD573B51-6426-4A04-8185-BE2C5327A402}"/>
          </ac:picMkLst>
        </pc:picChg>
        <pc:picChg chg="mod">
          <ac:chgData name="Muriel Bakassa Traore" userId="57a0cd24-1104-4ff7-86e2-1ca63e7f87c8" providerId="ADAL" clId="{44838149-4A5C-47B6-81C0-71D77C0E93D8}" dt="2022-03-17T10:18:04.157" v="9004" actId="207"/>
          <ac:picMkLst>
            <pc:docMk/>
            <pc:sldMk cId="3489127954" sldId="230719643"/>
            <ac:picMk id="32" creationId="{964CCA67-07C7-4880-A9E7-9DB90FCCA63C}"/>
          </ac:picMkLst>
        </pc:picChg>
        <pc:cxnChg chg="mod">
          <ac:chgData name="Muriel Bakassa Traore" userId="57a0cd24-1104-4ff7-86e2-1ca63e7f87c8" providerId="ADAL" clId="{44838149-4A5C-47B6-81C0-71D77C0E93D8}" dt="2022-03-17T08:29:21.989" v="4326" actId="14100"/>
          <ac:cxnSpMkLst>
            <pc:docMk/>
            <pc:sldMk cId="3489127954" sldId="230719643"/>
            <ac:cxnSpMk id="21" creationId="{E2BF1714-6BBB-4693-B2C6-2EB3EBFA6F84}"/>
          </ac:cxnSpMkLst>
        </pc:cxnChg>
        <pc:cxnChg chg="mod">
          <ac:chgData name="Muriel Bakassa Traore" userId="57a0cd24-1104-4ff7-86e2-1ca63e7f87c8" providerId="ADAL" clId="{44838149-4A5C-47B6-81C0-71D77C0E93D8}" dt="2022-03-17T08:29:17.854" v="4325" actId="14100"/>
          <ac:cxnSpMkLst>
            <pc:docMk/>
            <pc:sldMk cId="3489127954" sldId="230719643"/>
            <ac:cxnSpMk id="27" creationId="{7EBA7B0C-CFBB-464A-8B69-7EBC49CB4792}"/>
          </ac:cxnSpMkLst>
        </pc:cxnChg>
      </pc:sldChg>
      <pc:sldChg chg="modSp add mod">
        <pc:chgData name="Muriel Bakassa Traore" userId="57a0cd24-1104-4ff7-86e2-1ca63e7f87c8" providerId="ADAL" clId="{44838149-4A5C-47B6-81C0-71D77C0E93D8}" dt="2022-03-17T08:31:16.347" v="4337" actId="27636"/>
        <pc:sldMkLst>
          <pc:docMk/>
          <pc:sldMk cId="3293635223" sldId="230719644"/>
        </pc:sldMkLst>
        <pc:spChg chg="mod">
          <ac:chgData name="Muriel Bakassa Traore" userId="57a0cd24-1104-4ff7-86e2-1ca63e7f87c8" providerId="ADAL" clId="{44838149-4A5C-47B6-81C0-71D77C0E93D8}" dt="2022-03-17T08:31:16.347" v="4337" actId="27636"/>
          <ac:spMkLst>
            <pc:docMk/>
            <pc:sldMk cId="3293635223" sldId="230719644"/>
            <ac:spMk id="4" creationId="{39930861-17FE-491D-BDD9-4C5FA5E72993}"/>
          </ac:spMkLst>
        </pc:spChg>
      </pc:sldChg>
      <pc:sldChg chg="addSp delSp modSp add mod">
        <pc:chgData name="Muriel Bakassa Traore" userId="57a0cd24-1104-4ff7-86e2-1ca63e7f87c8" providerId="ADAL" clId="{44838149-4A5C-47B6-81C0-71D77C0E93D8}" dt="2022-03-17T10:18:43.461" v="9029" actId="167"/>
        <pc:sldMkLst>
          <pc:docMk/>
          <pc:sldMk cId="3562802988" sldId="230719645"/>
        </pc:sldMkLst>
        <pc:spChg chg="mod">
          <ac:chgData name="Muriel Bakassa Traore" userId="57a0cd24-1104-4ff7-86e2-1ca63e7f87c8" providerId="ADAL" clId="{44838149-4A5C-47B6-81C0-71D77C0E93D8}" dt="2022-03-17T08:31:28.580" v="4338" actId="313"/>
          <ac:spMkLst>
            <pc:docMk/>
            <pc:sldMk cId="3562802988" sldId="230719645"/>
            <ac:spMk id="4" creationId="{901C2F5A-65CD-4579-A9FE-261AE5618081}"/>
          </ac:spMkLst>
        </pc:spChg>
        <pc:spChg chg="mod">
          <ac:chgData name="Muriel Bakassa Traore" userId="57a0cd24-1104-4ff7-86e2-1ca63e7f87c8" providerId="ADAL" clId="{44838149-4A5C-47B6-81C0-71D77C0E93D8}" dt="2022-03-17T08:31:37.533" v="4339" actId="313"/>
          <ac:spMkLst>
            <pc:docMk/>
            <pc:sldMk cId="3562802988" sldId="230719645"/>
            <ac:spMk id="26" creationId="{B6011136-7BC8-4F35-8EDA-3C9882A7A2D4}"/>
          </ac:spMkLst>
        </pc:spChg>
        <pc:grpChg chg="del mod">
          <ac:chgData name="Muriel Bakassa Traore" userId="57a0cd24-1104-4ff7-86e2-1ca63e7f87c8" providerId="ADAL" clId="{44838149-4A5C-47B6-81C0-71D77C0E93D8}" dt="2022-03-17T08:32:05.531" v="4347" actId="478"/>
          <ac:grpSpMkLst>
            <pc:docMk/>
            <pc:sldMk cId="3562802988" sldId="230719645"/>
            <ac:grpSpMk id="5" creationId="{8436326A-1837-4637-8C48-BC46C422280D}"/>
          </ac:grpSpMkLst>
        </pc:grpChg>
        <pc:grpChg chg="add mod ord">
          <ac:chgData name="Muriel Bakassa Traore" userId="57a0cd24-1104-4ff7-86e2-1ca63e7f87c8" providerId="ADAL" clId="{44838149-4A5C-47B6-81C0-71D77C0E93D8}" dt="2022-03-17T10:18:19.993" v="9022" actId="164"/>
          <ac:grpSpMkLst>
            <pc:docMk/>
            <pc:sldMk cId="3562802988" sldId="230719645"/>
            <ac:grpSpMk id="6" creationId="{46CFD576-9C95-4C29-AC5E-933071AEF420}"/>
          </ac:grpSpMkLst>
        </pc:grpChg>
        <pc:grpChg chg="add mod ord">
          <ac:chgData name="Muriel Bakassa Traore" userId="57a0cd24-1104-4ff7-86e2-1ca63e7f87c8" providerId="ADAL" clId="{44838149-4A5C-47B6-81C0-71D77C0E93D8}" dt="2022-03-17T10:18:43.461" v="9029" actId="167"/>
          <ac:grpSpMkLst>
            <pc:docMk/>
            <pc:sldMk cId="3562802988" sldId="230719645"/>
            <ac:grpSpMk id="7" creationId="{2062C62B-2A53-45DF-8C5E-2137D6875C5C}"/>
          </ac:grpSpMkLst>
        </pc:grpChg>
        <pc:picChg chg="add mod ord">
          <ac:chgData name="Muriel Bakassa Traore" userId="57a0cd24-1104-4ff7-86e2-1ca63e7f87c8" providerId="ADAL" clId="{44838149-4A5C-47B6-81C0-71D77C0E93D8}" dt="2022-03-17T08:32:26.023" v="4353" actId="164"/>
          <ac:picMkLst>
            <pc:docMk/>
            <pc:sldMk cId="3562802988" sldId="230719645"/>
            <ac:picMk id="14" creationId="{229F36BA-1153-4E01-92D1-70882CF2BE2A}"/>
          </ac:picMkLst>
        </pc:picChg>
        <pc:picChg chg="add mod modCrop">
          <ac:chgData name="Muriel Bakassa Traore" userId="57a0cd24-1104-4ff7-86e2-1ca63e7f87c8" providerId="ADAL" clId="{44838149-4A5C-47B6-81C0-71D77C0E93D8}" dt="2022-03-17T08:32:35.841" v="4355"/>
          <ac:picMkLst>
            <pc:docMk/>
            <pc:sldMk cId="3562802988" sldId="230719645"/>
            <ac:picMk id="15" creationId="{3C8AFD51-1F25-4BEF-BDD1-23014DB29054}"/>
          </ac:picMkLst>
        </pc:picChg>
        <pc:picChg chg="add mod">
          <ac:chgData name="Muriel Bakassa Traore" userId="57a0cd24-1104-4ff7-86e2-1ca63e7f87c8" providerId="ADAL" clId="{44838149-4A5C-47B6-81C0-71D77C0E93D8}" dt="2022-03-17T10:18:34.386" v="9028" actId="1037"/>
          <ac:picMkLst>
            <pc:docMk/>
            <pc:sldMk cId="3562802988" sldId="230719645"/>
            <ac:picMk id="19" creationId="{21FD68D5-FA32-4F3E-8474-BA4E22BAE563}"/>
          </ac:picMkLst>
        </pc:picChg>
        <pc:picChg chg="mod">
          <ac:chgData name="Muriel Bakassa Traore" userId="57a0cd24-1104-4ff7-86e2-1ca63e7f87c8" providerId="ADAL" clId="{44838149-4A5C-47B6-81C0-71D77C0E93D8}" dt="2022-03-17T10:18:09.291" v="9005" actId="207"/>
          <ac:picMkLst>
            <pc:docMk/>
            <pc:sldMk cId="3562802988" sldId="230719645"/>
            <ac:picMk id="32" creationId="{964CCA67-07C7-4880-A9E7-9DB90FCCA63C}"/>
          </ac:picMkLst>
        </pc:picChg>
      </pc:sldChg>
      <pc:sldChg chg="addSp delSp modSp add mod">
        <pc:chgData name="Muriel Bakassa Traore" userId="57a0cd24-1104-4ff7-86e2-1ca63e7f87c8" providerId="ADAL" clId="{44838149-4A5C-47B6-81C0-71D77C0E93D8}" dt="2022-03-17T08:35:39.091" v="4488"/>
        <pc:sldMkLst>
          <pc:docMk/>
          <pc:sldMk cId="2743212173" sldId="230719646"/>
        </pc:sldMkLst>
        <pc:spChg chg="mod">
          <ac:chgData name="Muriel Bakassa Traore" userId="57a0cd24-1104-4ff7-86e2-1ca63e7f87c8" providerId="ADAL" clId="{44838149-4A5C-47B6-81C0-71D77C0E93D8}" dt="2022-03-17T08:31:38.774" v="4340" actId="313"/>
          <ac:spMkLst>
            <pc:docMk/>
            <pc:sldMk cId="2743212173" sldId="230719646"/>
            <ac:spMk id="4" creationId="{901C2F5A-65CD-4579-A9FE-261AE5618081}"/>
          </ac:spMkLst>
        </pc:spChg>
        <pc:spChg chg="mod">
          <ac:chgData name="Muriel Bakassa Traore" userId="57a0cd24-1104-4ff7-86e2-1ca63e7f87c8" providerId="ADAL" clId="{44838149-4A5C-47B6-81C0-71D77C0E93D8}" dt="2022-03-17T08:34:03.041" v="4363" actId="313"/>
          <ac:spMkLst>
            <pc:docMk/>
            <pc:sldMk cId="2743212173" sldId="230719646"/>
            <ac:spMk id="9" creationId="{50BBA6E1-9A31-42DC-8211-668CE949FBD5}"/>
          </ac:spMkLst>
        </pc:spChg>
        <pc:spChg chg="del">
          <ac:chgData name="Muriel Bakassa Traore" userId="57a0cd24-1104-4ff7-86e2-1ca63e7f87c8" providerId="ADAL" clId="{44838149-4A5C-47B6-81C0-71D77C0E93D8}" dt="2022-03-17T08:34:15.801" v="4365" actId="478"/>
          <ac:spMkLst>
            <pc:docMk/>
            <pc:sldMk cId="2743212173" sldId="230719646"/>
            <ac:spMk id="14" creationId="{74DF676B-8DEB-4C75-8116-087650755F3C}"/>
          </ac:spMkLst>
        </pc:spChg>
        <pc:spChg chg="mod">
          <ac:chgData name="Muriel Bakassa Traore" userId="57a0cd24-1104-4ff7-86e2-1ca63e7f87c8" providerId="ADAL" clId="{44838149-4A5C-47B6-81C0-71D77C0E93D8}" dt="2022-03-17T08:34:31.916" v="4418" actId="1036"/>
          <ac:spMkLst>
            <pc:docMk/>
            <pc:sldMk cId="2743212173" sldId="230719646"/>
            <ac:spMk id="19" creationId="{C451FC0A-49B4-438C-BFAF-55A1A17EE2C7}"/>
          </ac:spMkLst>
        </pc:spChg>
        <pc:spChg chg="mod">
          <ac:chgData name="Muriel Bakassa Traore" userId="57a0cd24-1104-4ff7-86e2-1ca63e7f87c8" providerId="ADAL" clId="{44838149-4A5C-47B6-81C0-71D77C0E93D8}" dt="2022-03-17T08:34:50.607" v="4477" actId="1035"/>
          <ac:spMkLst>
            <pc:docMk/>
            <pc:sldMk cId="2743212173" sldId="230719646"/>
            <ac:spMk id="24" creationId="{EEE4A0BD-A294-4B02-B88D-08265F0448F1}"/>
          </ac:spMkLst>
        </pc:spChg>
        <pc:spChg chg="del mod">
          <ac:chgData name="Muriel Bakassa Traore" userId="57a0cd24-1104-4ff7-86e2-1ca63e7f87c8" providerId="ADAL" clId="{44838149-4A5C-47B6-81C0-71D77C0E93D8}" dt="2022-03-17T08:34:15.801" v="4365" actId="478"/>
          <ac:spMkLst>
            <pc:docMk/>
            <pc:sldMk cId="2743212173" sldId="230719646"/>
            <ac:spMk id="30" creationId="{5873C2ED-93BF-473C-B3C0-4239F92D854F}"/>
          </ac:spMkLst>
        </pc:spChg>
        <pc:grpChg chg="add mod ord">
          <ac:chgData name="Muriel Bakassa Traore" userId="57a0cd24-1104-4ff7-86e2-1ca63e7f87c8" providerId="ADAL" clId="{44838149-4A5C-47B6-81C0-71D77C0E93D8}" dt="2022-03-17T08:35:31.480" v="4487" actId="167"/>
          <ac:grpSpMkLst>
            <pc:docMk/>
            <pc:sldMk cId="2743212173" sldId="230719646"/>
            <ac:grpSpMk id="13" creationId="{87F15216-AA57-411C-8D96-FE8605B102CD}"/>
          </ac:grpSpMkLst>
        </pc:grpChg>
        <pc:grpChg chg="del mod">
          <ac:chgData name="Muriel Bakassa Traore" userId="57a0cd24-1104-4ff7-86e2-1ca63e7f87c8" providerId="ADAL" clId="{44838149-4A5C-47B6-81C0-71D77C0E93D8}" dt="2022-03-17T08:33:02.580" v="4362" actId="478"/>
          <ac:grpSpMkLst>
            <pc:docMk/>
            <pc:sldMk cId="2743212173" sldId="230719646"/>
            <ac:grpSpMk id="22" creationId="{21C10284-50FB-476D-82BA-EF6298FE262B}"/>
          </ac:grpSpMkLst>
        </pc:grpChg>
        <pc:picChg chg="mod">
          <ac:chgData name="Muriel Bakassa Traore" userId="57a0cd24-1104-4ff7-86e2-1ca63e7f87c8" providerId="ADAL" clId="{44838149-4A5C-47B6-81C0-71D77C0E93D8}" dt="2022-03-17T08:35:12.912" v="4480" actId="1076"/>
          <ac:picMkLst>
            <pc:docMk/>
            <pc:sldMk cId="2743212173" sldId="230719646"/>
            <ac:picMk id="18" creationId="{366A9DF2-8E71-40C8-806C-858C80712315}"/>
          </ac:picMkLst>
        </pc:picChg>
        <pc:picChg chg="add mod ord">
          <ac:chgData name="Muriel Bakassa Traore" userId="57a0cd24-1104-4ff7-86e2-1ca63e7f87c8" providerId="ADAL" clId="{44838149-4A5C-47B6-81C0-71D77C0E93D8}" dt="2022-03-17T08:35:28.781" v="4486" actId="164"/>
          <ac:picMkLst>
            <pc:docMk/>
            <pc:sldMk cId="2743212173" sldId="230719646"/>
            <ac:picMk id="21" creationId="{445151EA-C7C2-482C-8C69-E1D9A0727B05}"/>
          </ac:picMkLst>
        </pc:picChg>
        <pc:picChg chg="add mod modCrop">
          <ac:chgData name="Muriel Bakassa Traore" userId="57a0cd24-1104-4ff7-86e2-1ca63e7f87c8" providerId="ADAL" clId="{44838149-4A5C-47B6-81C0-71D77C0E93D8}" dt="2022-03-17T08:35:39.091" v="4488"/>
          <ac:picMkLst>
            <pc:docMk/>
            <pc:sldMk cId="2743212173" sldId="230719646"/>
            <ac:picMk id="27" creationId="{C58B8E1A-4047-4340-AE54-DB9744405A0B}"/>
          </ac:picMkLst>
        </pc:picChg>
        <pc:cxnChg chg="mod">
          <ac:chgData name="Muriel Bakassa Traore" userId="57a0cd24-1104-4ff7-86e2-1ca63e7f87c8" providerId="ADAL" clId="{44838149-4A5C-47B6-81C0-71D77C0E93D8}" dt="2022-03-17T08:34:39.959" v="4420" actId="14100"/>
          <ac:cxnSpMkLst>
            <pc:docMk/>
            <pc:sldMk cId="2743212173" sldId="230719646"/>
            <ac:cxnSpMk id="11" creationId="{39ACDBE5-8BB4-4B41-A4E8-1ABA5177ABE5}"/>
          </ac:cxnSpMkLst>
        </pc:cxnChg>
        <pc:cxnChg chg="mod">
          <ac:chgData name="Muriel Bakassa Traore" userId="57a0cd24-1104-4ff7-86e2-1ca63e7f87c8" providerId="ADAL" clId="{44838149-4A5C-47B6-81C0-71D77C0E93D8}" dt="2022-03-17T08:34:41.815" v="4421" actId="14100"/>
          <ac:cxnSpMkLst>
            <pc:docMk/>
            <pc:sldMk cId="2743212173" sldId="230719646"/>
            <ac:cxnSpMk id="20" creationId="{881DB88F-47BC-4338-9582-FA0F19557585}"/>
          </ac:cxnSpMkLst>
        </pc:cxnChg>
        <pc:cxnChg chg="mod">
          <ac:chgData name="Muriel Bakassa Traore" userId="57a0cd24-1104-4ff7-86e2-1ca63e7f87c8" providerId="ADAL" clId="{44838149-4A5C-47B6-81C0-71D77C0E93D8}" dt="2022-03-17T08:34:56.679" v="4478" actId="14100"/>
          <ac:cxnSpMkLst>
            <pc:docMk/>
            <pc:sldMk cId="2743212173" sldId="230719646"/>
            <ac:cxnSpMk id="25" creationId="{F59D723E-DD8E-47C6-A918-CA3487EC7C33}"/>
          </ac:cxnSpMkLst>
        </pc:cxnChg>
        <pc:cxnChg chg="del mod">
          <ac:chgData name="Muriel Bakassa Traore" userId="57a0cd24-1104-4ff7-86e2-1ca63e7f87c8" providerId="ADAL" clId="{44838149-4A5C-47B6-81C0-71D77C0E93D8}" dt="2022-03-17T08:34:15.801" v="4365" actId="478"/>
          <ac:cxnSpMkLst>
            <pc:docMk/>
            <pc:sldMk cId="2743212173" sldId="230719646"/>
            <ac:cxnSpMk id="31" creationId="{F6C07246-F93B-45C4-B448-E01A82B51A6C}"/>
          </ac:cxnSpMkLst>
        </pc:cxnChg>
        <pc:cxnChg chg="mod">
          <ac:chgData name="Muriel Bakassa Traore" userId="57a0cd24-1104-4ff7-86e2-1ca63e7f87c8" providerId="ADAL" clId="{44838149-4A5C-47B6-81C0-71D77C0E93D8}" dt="2022-03-17T08:35:11.328" v="4479" actId="14100"/>
          <ac:cxnSpMkLst>
            <pc:docMk/>
            <pc:sldMk cId="2743212173" sldId="230719646"/>
            <ac:cxnSpMk id="32" creationId="{6D3E067D-3D1F-43A9-83F4-7865F53D68A0}"/>
          </ac:cxnSpMkLst>
        </pc:cxnChg>
      </pc:sldChg>
      <pc:sldChg chg="addSp delSp modSp add mod">
        <pc:chgData name="Muriel Bakassa Traore" userId="57a0cd24-1104-4ff7-86e2-1ca63e7f87c8" providerId="ADAL" clId="{44838149-4A5C-47B6-81C0-71D77C0E93D8}" dt="2022-03-17T10:19:13.832" v="9054" actId="14100"/>
        <pc:sldMkLst>
          <pc:docMk/>
          <pc:sldMk cId="182163142" sldId="230719647"/>
        </pc:sldMkLst>
        <pc:spChg chg="mod">
          <ac:chgData name="Muriel Bakassa Traore" userId="57a0cd24-1104-4ff7-86e2-1ca63e7f87c8" providerId="ADAL" clId="{44838149-4A5C-47B6-81C0-71D77C0E93D8}" dt="2022-03-17T08:36:12.870" v="4514" actId="20577"/>
          <ac:spMkLst>
            <pc:docMk/>
            <pc:sldMk cId="182163142" sldId="230719647"/>
            <ac:spMk id="4" creationId="{901C2F5A-65CD-4579-A9FE-261AE5618081}"/>
          </ac:spMkLst>
        </pc:spChg>
        <pc:spChg chg="mod">
          <ac:chgData name="Muriel Bakassa Traore" userId="57a0cd24-1104-4ff7-86e2-1ca63e7f87c8" providerId="ADAL" clId="{44838149-4A5C-47B6-81C0-71D77C0E93D8}" dt="2022-03-17T08:31:42.069" v="4342" actId="313"/>
          <ac:spMkLst>
            <pc:docMk/>
            <pc:sldMk cId="182163142" sldId="230719647"/>
            <ac:spMk id="19" creationId="{C7122350-1AF3-4DD0-AAAC-F94A811112D6}"/>
          </ac:spMkLst>
        </pc:spChg>
        <pc:spChg chg="mod">
          <ac:chgData name="Muriel Bakassa Traore" userId="57a0cd24-1104-4ff7-86e2-1ca63e7f87c8" providerId="ADAL" clId="{44838149-4A5C-47B6-81C0-71D77C0E93D8}" dt="2022-03-17T08:31:41.134" v="4341" actId="313"/>
          <ac:spMkLst>
            <pc:docMk/>
            <pc:sldMk cId="182163142" sldId="230719647"/>
            <ac:spMk id="26" creationId="{B6011136-7BC8-4F35-8EDA-3C9882A7A2D4}"/>
          </ac:spMkLst>
        </pc:spChg>
        <pc:grpChg chg="add mod ord">
          <ac:chgData name="Muriel Bakassa Traore" userId="57a0cd24-1104-4ff7-86e2-1ca63e7f87c8" providerId="ADAL" clId="{44838149-4A5C-47B6-81C0-71D77C0E93D8}" dt="2022-03-17T10:19:01.156" v="9052" actId="164"/>
          <ac:grpSpMkLst>
            <pc:docMk/>
            <pc:sldMk cId="182163142" sldId="230719647"/>
            <ac:grpSpMk id="5" creationId="{7D5D0D08-A2DC-4B95-8BEC-213CD6359AFF}"/>
          </ac:grpSpMkLst>
        </pc:grpChg>
        <pc:grpChg chg="add mod ord">
          <ac:chgData name="Muriel Bakassa Traore" userId="57a0cd24-1104-4ff7-86e2-1ca63e7f87c8" providerId="ADAL" clId="{44838149-4A5C-47B6-81C0-71D77C0E93D8}" dt="2022-03-17T10:19:02.800" v="9053" actId="167"/>
          <ac:grpSpMkLst>
            <pc:docMk/>
            <pc:sldMk cId="182163142" sldId="230719647"/>
            <ac:grpSpMk id="6" creationId="{A1F5048F-E920-47DD-8BD9-2CF8B8FE6628}"/>
          </ac:grpSpMkLst>
        </pc:grpChg>
        <pc:grpChg chg="del mod">
          <ac:chgData name="Muriel Bakassa Traore" userId="57a0cd24-1104-4ff7-86e2-1ca63e7f87c8" providerId="ADAL" clId="{44838149-4A5C-47B6-81C0-71D77C0E93D8}" dt="2022-03-17T08:35:56.630" v="4493" actId="478"/>
          <ac:grpSpMkLst>
            <pc:docMk/>
            <pc:sldMk cId="182163142" sldId="230719647"/>
            <ac:grpSpMk id="7" creationId="{B7520A88-64E1-480C-8327-B91C6EE9A4BA}"/>
          </ac:grpSpMkLst>
        </pc:grpChg>
        <pc:picChg chg="add mod ord">
          <ac:chgData name="Muriel Bakassa Traore" userId="57a0cd24-1104-4ff7-86e2-1ca63e7f87c8" providerId="ADAL" clId="{44838149-4A5C-47B6-81C0-71D77C0E93D8}" dt="2022-03-17T08:36:41.742" v="4521" actId="164"/>
          <ac:picMkLst>
            <pc:docMk/>
            <pc:sldMk cId="182163142" sldId="230719647"/>
            <ac:picMk id="20" creationId="{E22FE9F1-0577-4FA1-B26F-BEDD4EDC7026}"/>
          </ac:picMkLst>
        </pc:picChg>
        <pc:picChg chg="add mod modCrop">
          <ac:chgData name="Muriel Bakassa Traore" userId="57a0cd24-1104-4ff7-86e2-1ca63e7f87c8" providerId="ADAL" clId="{44838149-4A5C-47B6-81C0-71D77C0E93D8}" dt="2022-03-17T08:36:41.742" v="4521" actId="164"/>
          <ac:picMkLst>
            <pc:docMk/>
            <pc:sldMk cId="182163142" sldId="230719647"/>
            <ac:picMk id="23" creationId="{45BBF4A3-1768-49D7-A4A5-B1F0A5102A1E}"/>
          </ac:picMkLst>
        </pc:picChg>
        <pc:picChg chg="add mod">
          <ac:chgData name="Muriel Bakassa Traore" userId="57a0cd24-1104-4ff7-86e2-1ca63e7f87c8" providerId="ADAL" clId="{44838149-4A5C-47B6-81C0-71D77C0E93D8}" dt="2022-03-17T10:19:13.832" v="9054" actId="14100"/>
          <ac:picMkLst>
            <pc:docMk/>
            <pc:sldMk cId="182163142" sldId="230719647"/>
            <ac:picMk id="24" creationId="{084A0E06-DE5C-4D20-9D0B-6CDBC1E58AE6}"/>
          </ac:picMkLst>
        </pc:picChg>
        <pc:picChg chg="mod">
          <ac:chgData name="Muriel Bakassa Traore" userId="57a0cd24-1104-4ff7-86e2-1ca63e7f87c8" providerId="ADAL" clId="{44838149-4A5C-47B6-81C0-71D77C0E93D8}" dt="2022-03-17T10:18:48.196" v="9030" actId="207"/>
          <ac:picMkLst>
            <pc:docMk/>
            <pc:sldMk cId="182163142" sldId="230719647"/>
            <ac:picMk id="32" creationId="{964CCA67-07C7-4880-A9E7-9DB90FCCA63C}"/>
          </ac:picMkLst>
        </pc:picChg>
      </pc:sldChg>
      <pc:sldChg chg="modSp add mod">
        <pc:chgData name="Muriel Bakassa Traore" userId="57a0cd24-1104-4ff7-86e2-1ca63e7f87c8" providerId="ADAL" clId="{44838149-4A5C-47B6-81C0-71D77C0E93D8}" dt="2022-03-17T08:37:30.289" v="4526" actId="313"/>
        <pc:sldMkLst>
          <pc:docMk/>
          <pc:sldMk cId="140562913" sldId="230719648"/>
        </pc:sldMkLst>
        <pc:spChg chg="mod">
          <ac:chgData name="Muriel Bakassa Traore" userId="57a0cd24-1104-4ff7-86e2-1ca63e7f87c8" providerId="ADAL" clId="{44838149-4A5C-47B6-81C0-71D77C0E93D8}" dt="2022-03-17T08:37:30.289" v="4526" actId="313"/>
          <ac:spMkLst>
            <pc:docMk/>
            <pc:sldMk cId="140562913" sldId="230719648"/>
            <ac:spMk id="4" creationId="{39930861-17FE-491D-BDD9-4C5FA5E72993}"/>
          </ac:spMkLst>
        </pc:spChg>
      </pc:sldChg>
      <pc:sldChg chg="add del">
        <pc:chgData name="Muriel Bakassa Traore" userId="57a0cd24-1104-4ff7-86e2-1ca63e7f87c8" providerId="ADAL" clId="{44838149-4A5C-47B6-81C0-71D77C0E93D8}" dt="2022-03-17T08:37:04.703" v="4524" actId="47"/>
        <pc:sldMkLst>
          <pc:docMk/>
          <pc:sldMk cId="3959810137" sldId="230719648"/>
        </pc:sldMkLst>
      </pc:sldChg>
      <pc:sldChg chg="add del">
        <pc:chgData name="Muriel Bakassa Traore" userId="57a0cd24-1104-4ff7-86e2-1ca63e7f87c8" providerId="ADAL" clId="{44838149-4A5C-47B6-81C0-71D77C0E93D8}" dt="2022-03-17T08:37:04.703" v="4524" actId="47"/>
        <pc:sldMkLst>
          <pc:docMk/>
          <pc:sldMk cId="704303896" sldId="230719649"/>
        </pc:sldMkLst>
      </pc:sldChg>
      <pc:sldChg chg="addSp delSp modSp add mod">
        <pc:chgData name="Muriel Bakassa Traore" userId="57a0cd24-1104-4ff7-86e2-1ca63e7f87c8" providerId="ADAL" clId="{44838149-4A5C-47B6-81C0-71D77C0E93D8}" dt="2022-03-17T10:19:52.725" v="9088" actId="207"/>
        <pc:sldMkLst>
          <pc:docMk/>
          <pc:sldMk cId="1884385022" sldId="230719649"/>
        </pc:sldMkLst>
        <pc:spChg chg="mod">
          <ac:chgData name="Muriel Bakassa Traore" userId="57a0cd24-1104-4ff7-86e2-1ca63e7f87c8" providerId="ADAL" clId="{44838149-4A5C-47B6-81C0-71D77C0E93D8}" dt="2022-03-17T08:37:31.847" v="4527" actId="313"/>
          <ac:spMkLst>
            <pc:docMk/>
            <pc:sldMk cId="1884385022" sldId="230719649"/>
            <ac:spMk id="4" creationId="{901C2F5A-65CD-4579-A9FE-261AE5618081}"/>
          </ac:spMkLst>
        </pc:spChg>
        <pc:spChg chg="mod">
          <ac:chgData name="Muriel Bakassa Traore" userId="57a0cd24-1104-4ff7-86e2-1ca63e7f87c8" providerId="ADAL" clId="{44838149-4A5C-47B6-81C0-71D77C0E93D8}" dt="2022-03-17T08:37:34.553" v="4529" actId="313"/>
          <ac:spMkLst>
            <pc:docMk/>
            <pc:sldMk cId="1884385022" sldId="230719649"/>
            <ac:spMk id="24" creationId="{6D784C8B-7BF4-4C1C-A176-4A24AEE9A4FF}"/>
          </ac:spMkLst>
        </pc:spChg>
        <pc:spChg chg="mod">
          <ac:chgData name="Muriel Bakassa Traore" userId="57a0cd24-1104-4ff7-86e2-1ca63e7f87c8" providerId="ADAL" clId="{44838149-4A5C-47B6-81C0-71D77C0E93D8}" dt="2022-03-17T08:37:32.743" v="4528" actId="313"/>
          <ac:spMkLst>
            <pc:docMk/>
            <pc:sldMk cId="1884385022" sldId="230719649"/>
            <ac:spMk id="26" creationId="{B6011136-7BC8-4F35-8EDA-3C9882A7A2D4}"/>
          </ac:spMkLst>
        </pc:spChg>
        <pc:grpChg chg="add mod ord">
          <ac:chgData name="Muriel Bakassa Traore" userId="57a0cd24-1104-4ff7-86e2-1ca63e7f87c8" providerId="ADAL" clId="{44838149-4A5C-47B6-81C0-71D77C0E93D8}" dt="2022-03-17T10:19:30.563" v="9071" actId="164"/>
          <ac:grpSpMkLst>
            <pc:docMk/>
            <pc:sldMk cId="1884385022" sldId="230719649"/>
            <ac:grpSpMk id="5" creationId="{79AE3EB0-DEB1-4394-822A-8B9218E1CBC4}"/>
          </ac:grpSpMkLst>
        </pc:grpChg>
        <pc:grpChg chg="add mod ord">
          <ac:chgData name="Muriel Bakassa Traore" userId="57a0cd24-1104-4ff7-86e2-1ca63e7f87c8" providerId="ADAL" clId="{44838149-4A5C-47B6-81C0-71D77C0E93D8}" dt="2022-03-17T10:19:32.610" v="9072" actId="167"/>
          <ac:grpSpMkLst>
            <pc:docMk/>
            <pc:sldMk cId="1884385022" sldId="230719649"/>
            <ac:grpSpMk id="6" creationId="{3A6D7609-D168-4010-B102-728677C7DE86}"/>
          </ac:grpSpMkLst>
        </pc:grpChg>
        <pc:grpChg chg="del mod">
          <ac:chgData name="Muriel Bakassa Traore" userId="57a0cd24-1104-4ff7-86e2-1ca63e7f87c8" providerId="ADAL" clId="{44838149-4A5C-47B6-81C0-71D77C0E93D8}" dt="2022-03-17T08:38:33.939" v="4544" actId="478"/>
          <ac:grpSpMkLst>
            <pc:docMk/>
            <pc:sldMk cId="1884385022" sldId="230719649"/>
            <ac:grpSpMk id="10" creationId="{DB658A17-4D43-46E9-A883-692E973B8BFA}"/>
          </ac:grpSpMkLst>
        </pc:grpChg>
        <pc:picChg chg="add mod ord">
          <ac:chgData name="Muriel Bakassa Traore" userId="57a0cd24-1104-4ff7-86e2-1ca63e7f87c8" providerId="ADAL" clId="{44838149-4A5C-47B6-81C0-71D77C0E93D8}" dt="2022-03-17T08:38:57.068" v="4551" actId="164"/>
          <ac:picMkLst>
            <pc:docMk/>
            <pc:sldMk cId="1884385022" sldId="230719649"/>
            <ac:picMk id="15" creationId="{18264A6B-CF0D-4753-83C0-78C9D569B406}"/>
          </ac:picMkLst>
        </pc:picChg>
        <pc:picChg chg="add mod modCrop">
          <ac:chgData name="Muriel Bakassa Traore" userId="57a0cd24-1104-4ff7-86e2-1ca63e7f87c8" providerId="ADAL" clId="{44838149-4A5C-47B6-81C0-71D77C0E93D8}" dt="2022-03-17T08:38:57.068" v="4551" actId="164"/>
          <ac:picMkLst>
            <pc:docMk/>
            <pc:sldMk cId="1884385022" sldId="230719649"/>
            <ac:picMk id="16" creationId="{032687F0-8F73-4C35-ACC6-8E09B814C542}"/>
          </ac:picMkLst>
        </pc:picChg>
        <pc:picChg chg="add mod">
          <ac:chgData name="Muriel Bakassa Traore" userId="57a0cd24-1104-4ff7-86e2-1ca63e7f87c8" providerId="ADAL" clId="{44838149-4A5C-47B6-81C0-71D77C0E93D8}" dt="2022-03-17T10:19:30.563" v="9071" actId="164"/>
          <ac:picMkLst>
            <pc:docMk/>
            <pc:sldMk cId="1884385022" sldId="230719649"/>
            <ac:picMk id="18" creationId="{1D283089-917F-409F-BE04-16EB174BE36C}"/>
          </ac:picMkLst>
        </pc:picChg>
        <pc:picChg chg="mod">
          <ac:chgData name="Muriel Bakassa Traore" userId="57a0cd24-1104-4ff7-86e2-1ca63e7f87c8" providerId="ADAL" clId="{44838149-4A5C-47B6-81C0-71D77C0E93D8}" dt="2022-03-17T10:19:52.725" v="9088" actId="207"/>
          <ac:picMkLst>
            <pc:docMk/>
            <pc:sldMk cId="1884385022" sldId="230719649"/>
            <ac:picMk id="32" creationId="{964CCA67-07C7-4880-A9E7-9DB90FCCA63C}"/>
          </ac:picMkLst>
        </pc:picChg>
      </pc:sldChg>
      <pc:sldChg chg="addSp delSp modSp add mod">
        <pc:chgData name="Muriel Bakassa Traore" userId="57a0cd24-1104-4ff7-86e2-1ca63e7f87c8" providerId="ADAL" clId="{44838149-4A5C-47B6-81C0-71D77C0E93D8}" dt="2022-03-17T08:40:42.002" v="4654" actId="14100"/>
        <pc:sldMkLst>
          <pc:docMk/>
          <pc:sldMk cId="2501580257" sldId="230719650"/>
        </pc:sldMkLst>
        <pc:spChg chg="mod">
          <ac:chgData name="Muriel Bakassa Traore" userId="57a0cd24-1104-4ff7-86e2-1ca63e7f87c8" providerId="ADAL" clId="{44838149-4A5C-47B6-81C0-71D77C0E93D8}" dt="2022-03-17T08:37:36.264" v="4530" actId="313"/>
          <ac:spMkLst>
            <pc:docMk/>
            <pc:sldMk cId="2501580257" sldId="230719650"/>
            <ac:spMk id="4" creationId="{901C2F5A-65CD-4579-A9FE-261AE5618081}"/>
          </ac:spMkLst>
        </pc:spChg>
        <pc:spChg chg="mod">
          <ac:chgData name="Muriel Bakassa Traore" userId="57a0cd24-1104-4ff7-86e2-1ca63e7f87c8" providerId="ADAL" clId="{44838149-4A5C-47B6-81C0-71D77C0E93D8}" dt="2022-03-17T08:40:33.856" v="4652" actId="1035"/>
          <ac:spMkLst>
            <pc:docMk/>
            <pc:sldMk cId="2501580257" sldId="230719650"/>
            <ac:spMk id="9" creationId="{50BBA6E1-9A31-42DC-8211-668CE949FBD5}"/>
          </ac:spMkLst>
        </pc:spChg>
        <pc:spChg chg="del">
          <ac:chgData name="Muriel Bakassa Traore" userId="57a0cd24-1104-4ff7-86e2-1ca63e7f87c8" providerId="ADAL" clId="{44838149-4A5C-47B6-81C0-71D77C0E93D8}" dt="2022-03-17T08:40:18.448" v="4567" actId="478"/>
          <ac:spMkLst>
            <pc:docMk/>
            <pc:sldMk cId="2501580257" sldId="230719650"/>
            <ac:spMk id="14" creationId="{74DF676B-8DEB-4C75-8116-087650755F3C}"/>
          </ac:spMkLst>
        </pc:spChg>
        <pc:spChg chg="del mod">
          <ac:chgData name="Muriel Bakassa Traore" userId="57a0cd24-1104-4ff7-86e2-1ca63e7f87c8" providerId="ADAL" clId="{44838149-4A5C-47B6-81C0-71D77C0E93D8}" dt="2022-03-17T08:40:18.448" v="4567" actId="478"/>
          <ac:spMkLst>
            <pc:docMk/>
            <pc:sldMk cId="2501580257" sldId="230719650"/>
            <ac:spMk id="15" creationId="{EEE19A7E-AE4A-448C-B447-9A55D24994A8}"/>
          </ac:spMkLst>
        </pc:spChg>
        <pc:spChg chg="del mod">
          <ac:chgData name="Muriel Bakassa Traore" userId="57a0cd24-1104-4ff7-86e2-1ca63e7f87c8" providerId="ADAL" clId="{44838149-4A5C-47B6-81C0-71D77C0E93D8}" dt="2022-03-17T08:40:18.448" v="4567" actId="478"/>
          <ac:spMkLst>
            <pc:docMk/>
            <pc:sldMk cId="2501580257" sldId="230719650"/>
            <ac:spMk id="19" creationId="{C451FC0A-49B4-438C-BFAF-55A1A17EE2C7}"/>
          </ac:spMkLst>
        </pc:spChg>
        <pc:spChg chg="mod">
          <ac:chgData name="Muriel Bakassa Traore" userId="57a0cd24-1104-4ff7-86e2-1ca63e7f87c8" providerId="ADAL" clId="{44838149-4A5C-47B6-81C0-71D77C0E93D8}" dt="2022-03-17T08:40:27.424" v="4619" actId="1035"/>
          <ac:spMkLst>
            <pc:docMk/>
            <pc:sldMk cId="2501580257" sldId="230719650"/>
            <ac:spMk id="24" creationId="{EEE4A0BD-A294-4B02-B88D-08265F0448F1}"/>
          </ac:spMkLst>
        </pc:spChg>
        <pc:spChg chg="del mod">
          <ac:chgData name="Muriel Bakassa Traore" userId="57a0cd24-1104-4ff7-86e2-1ca63e7f87c8" providerId="ADAL" clId="{44838149-4A5C-47B6-81C0-71D77C0E93D8}" dt="2022-03-17T08:40:18.448" v="4567" actId="478"/>
          <ac:spMkLst>
            <pc:docMk/>
            <pc:sldMk cId="2501580257" sldId="230719650"/>
            <ac:spMk id="30" creationId="{5873C2ED-93BF-473C-B3C0-4239F92D854F}"/>
          </ac:spMkLst>
        </pc:spChg>
        <pc:spChg chg="del mod">
          <ac:chgData name="Muriel Bakassa Traore" userId="57a0cd24-1104-4ff7-86e2-1ca63e7f87c8" providerId="ADAL" clId="{44838149-4A5C-47B6-81C0-71D77C0E93D8}" dt="2022-03-17T08:40:18.448" v="4567" actId="478"/>
          <ac:spMkLst>
            <pc:docMk/>
            <pc:sldMk cId="2501580257" sldId="230719650"/>
            <ac:spMk id="36" creationId="{846E71B3-1510-43B0-AEA0-FB385882867B}"/>
          </ac:spMkLst>
        </pc:spChg>
        <pc:grpChg chg="add mod ord">
          <ac:chgData name="Muriel Bakassa Traore" userId="57a0cd24-1104-4ff7-86e2-1ca63e7f87c8" providerId="ADAL" clId="{44838149-4A5C-47B6-81C0-71D77C0E93D8}" dt="2022-03-17T08:40:00.938" v="4564" actId="167"/>
          <ac:grpSpMkLst>
            <pc:docMk/>
            <pc:sldMk cId="2501580257" sldId="230719650"/>
            <ac:grpSpMk id="5" creationId="{711D03F3-C2A9-4FE6-A3A2-F3B34469C827}"/>
          </ac:grpSpMkLst>
        </pc:grpChg>
        <pc:grpChg chg="del mod">
          <ac:chgData name="Muriel Bakassa Traore" userId="57a0cd24-1104-4ff7-86e2-1ca63e7f87c8" providerId="ADAL" clId="{44838149-4A5C-47B6-81C0-71D77C0E93D8}" dt="2022-03-17T08:39:39.295" v="4559" actId="478"/>
          <ac:grpSpMkLst>
            <pc:docMk/>
            <pc:sldMk cId="2501580257" sldId="230719650"/>
            <ac:grpSpMk id="28" creationId="{F8C7C006-DA1C-4CC0-9EC7-A88E5C396461}"/>
          </ac:grpSpMkLst>
        </pc:grpChg>
        <pc:picChg chg="mod">
          <ac:chgData name="Muriel Bakassa Traore" userId="57a0cd24-1104-4ff7-86e2-1ca63e7f87c8" providerId="ADAL" clId="{44838149-4A5C-47B6-81C0-71D77C0E93D8}" dt="2022-03-17T08:40:04.401" v="4565" actId="1076"/>
          <ac:picMkLst>
            <pc:docMk/>
            <pc:sldMk cId="2501580257" sldId="230719650"/>
            <ac:picMk id="18" creationId="{366A9DF2-8E71-40C8-806C-858C80712315}"/>
          </ac:picMkLst>
        </pc:picChg>
        <pc:picChg chg="add mod ord">
          <ac:chgData name="Muriel Bakassa Traore" userId="57a0cd24-1104-4ff7-86e2-1ca63e7f87c8" providerId="ADAL" clId="{44838149-4A5C-47B6-81C0-71D77C0E93D8}" dt="2022-03-17T08:39:59.410" v="4563" actId="164"/>
          <ac:picMkLst>
            <pc:docMk/>
            <pc:sldMk cId="2501580257" sldId="230719650"/>
            <ac:picMk id="23" creationId="{56D794DC-6B31-4D86-8CA8-3B1E5E63F748}"/>
          </ac:picMkLst>
        </pc:picChg>
        <pc:picChg chg="add mod ord modCrop">
          <ac:chgData name="Muriel Bakassa Traore" userId="57a0cd24-1104-4ff7-86e2-1ca63e7f87c8" providerId="ADAL" clId="{44838149-4A5C-47B6-81C0-71D77C0E93D8}" dt="2022-03-17T08:39:59.410" v="4563" actId="164"/>
          <ac:picMkLst>
            <pc:docMk/>
            <pc:sldMk cId="2501580257" sldId="230719650"/>
            <ac:picMk id="27" creationId="{E37604F8-1252-4633-8A8C-91462068067D}"/>
          </ac:picMkLst>
        </pc:picChg>
        <pc:cxnChg chg="mod">
          <ac:chgData name="Muriel Bakassa Traore" userId="57a0cd24-1104-4ff7-86e2-1ca63e7f87c8" providerId="ADAL" clId="{44838149-4A5C-47B6-81C0-71D77C0E93D8}" dt="2022-03-17T08:40:37.466" v="4653" actId="14100"/>
          <ac:cxnSpMkLst>
            <pc:docMk/>
            <pc:sldMk cId="2501580257" sldId="230719650"/>
            <ac:cxnSpMk id="11" creationId="{39ACDBE5-8BB4-4B41-A4E8-1ABA5177ABE5}"/>
          </ac:cxnSpMkLst>
        </pc:cxnChg>
        <pc:cxnChg chg="del mod">
          <ac:chgData name="Muriel Bakassa Traore" userId="57a0cd24-1104-4ff7-86e2-1ca63e7f87c8" providerId="ADAL" clId="{44838149-4A5C-47B6-81C0-71D77C0E93D8}" dt="2022-03-17T08:40:18.448" v="4567" actId="478"/>
          <ac:cxnSpMkLst>
            <pc:docMk/>
            <pc:sldMk cId="2501580257" sldId="230719650"/>
            <ac:cxnSpMk id="16" creationId="{DD7B2884-75DA-42D8-ADCF-4662AAE07C7E}"/>
          </ac:cxnSpMkLst>
        </pc:cxnChg>
        <pc:cxnChg chg="del mod">
          <ac:chgData name="Muriel Bakassa Traore" userId="57a0cd24-1104-4ff7-86e2-1ca63e7f87c8" providerId="ADAL" clId="{44838149-4A5C-47B6-81C0-71D77C0E93D8}" dt="2022-03-17T08:40:18.448" v="4567" actId="478"/>
          <ac:cxnSpMkLst>
            <pc:docMk/>
            <pc:sldMk cId="2501580257" sldId="230719650"/>
            <ac:cxnSpMk id="20" creationId="{881DB88F-47BC-4338-9582-FA0F19557585}"/>
          </ac:cxnSpMkLst>
        </pc:cxnChg>
        <pc:cxnChg chg="mod">
          <ac:chgData name="Muriel Bakassa Traore" userId="57a0cd24-1104-4ff7-86e2-1ca63e7f87c8" providerId="ADAL" clId="{44838149-4A5C-47B6-81C0-71D77C0E93D8}" dt="2022-03-17T08:40:42.002" v="4654" actId="14100"/>
          <ac:cxnSpMkLst>
            <pc:docMk/>
            <pc:sldMk cId="2501580257" sldId="230719650"/>
            <ac:cxnSpMk id="25" creationId="{F59D723E-DD8E-47C6-A918-CA3487EC7C33}"/>
          </ac:cxnSpMkLst>
        </pc:cxnChg>
        <pc:cxnChg chg="del mod">
          <ac:chgData name="Muriel Bakassa Traore" userId="57a0cd24-1104-4ff7-86e2-1ca63e7f87c8" providerId="ADAL" clId="{44838149-4A5C-47B6-81C0-71D77C0E93D8}" dt="2022-03-17T08:40:18.448" v="4567" actId="478"/>
          <ac:cxnSpMkLst>
            <pc:docMk/>
            <pc:sldMk cId="2501580257" sldId="230719650"/>
            <ac:cxnSpMk id="31" creationId="{F6C07246-F93B-45C4-B448-E01A82B51A6C}"/>
          </ac:cxnSpMkLst>
        </pc:cxnChg>
        <pc:cxnChg chg="mod">
          <ac:chgData name="Muriel Bakassa Traore" userId="57a0cd24-1104-4ff7-86e2-1ca63e7f87c8" providerId="ADAL" clId="{44838149-4A5C-47B6-81C0-71D77C0E93D8}" dt="2022-03-17T08:40:08.442" v="4566" actId="14100"/>
          <ac:cxnSpMkLst>
            <pc:docMk/>
            <pc:sldMk cId="2501580257" sldId="230719650"/>
            <ac:cxnSpMk id="32" creationId="{6D3E067D-3D1F-43A9-83F4-7865F53D68A0}"/>
          </ac:cxnSpMkLst>
        </pc:cxnChg>
      </pc:sldChg>
      <pc:sldChg chg="add del">
        <pc:chgData name="Muriel Bakassa Traore" userId="57a0cd24-1104-4ff7-86e2-1ca63e7f87c8" providerId="ADAL" clId="{44838149-4A5C-47B6-81C0-71D77C0E93D8}" dt="2022-03-17T08:37:04.703" v="4524" actId="47"/>
        <pc:sldMkLst>
          <pc:docMk/>
          <pc:sldMk cId="3385593112" sldId="230719650"/>
        </pc:sldMkLst>
      </pc:sldChg>
      <pc:sldChg chg="addSp delSp modSp add mod">
        <pc:chgData name="Muriel Bakassa Traore" userId="57a0cd24-1104-4ff7-86e2-1ca63e7f87c8" providerId="ADAL" clId="{44838149-4A5C-47B6-81C0-71D77C0E93D8}" dt="2022-03-17T10:19:49.532" v="9087" actId="207"/>
        <pc:sldMkLst>
          <pc:docMk/>
          <pc:sldMk cId="2024434560" sldId="230719651"/>
        </pc:sldMkLst>
        <pc:spChg chg="mod">
          <ac:chgData name="Muriel Bakassa Traore" userId="57a0cd24-1104-4ff7-86e2-1ca63e7f87c8" providerId="ADAL" clId="{44838149-4A5C-47B6-81C0-71D77C0E93D8}" dt="2022-03-17T08:38:15.527" v="4539" actId="313"/>
          <ac:spMkLst>
            <pc:docMk/>
            <pc:sldMk cId="2024434560" sldId="230719651"/>
            <ac:spMk id="4" creationId="{901C2F5A-65CD-4579-A9FE-261AE5618081}"/>
          </ac:spMkLst>
        </pc:spChg>
        <pc:spChg chg="mod">
          <ac:chgData name="Muriel Bakassa Traore" userId="57a0cd24-1104-4ff7-86e2-1ca63e7f87c8" providerId="ADAL" clId="{44838149-4A5C-47B6-81C0-71D77C0E93D8}" dt="2022-03-17T08:37:48.768" v="4532" actId="313"/>
          <ac:spMkLst>
            <pc:docMk/>
            <pc:sldMk cId="2024434560" sldId="230719651"/>
            <ac:spMk id="19" creationId="{C7122350-1AF3-4DD0-AAAC-F94A811112D6}"/>
          </ac:spMkLst>
        </pc:spChg>
        <pc:spChg chg="mod">
          <ac:chgData name="Muriel Bakassa Traore" userId="57a0cd24-1104-4ff7-86e2-1ca63e7f87c8" providerId="ADAL" clId="{44838149-4A5C-47B6-81C0-71D77C0E93D8}" dt="2022-03-17T08:37:43.920" v="4531" actId="313"/>
          <ac:spMkLst>
            <pc:docMk/>
            <pc:sldMk cId="2024434560" sldId="230719651"/>
            <ac:spMk id="26" creationId="{B6011136-7BC8-4F35-8EDA-3C9882A7A2D4}"/>
          </ac:spMkLst>
        </pc:spChg>
        <pc:grpChg chg="add mod ord">
          <ac:chgData name="Muriel Bakassa Traore" userId="57a0cd24-1104-4ff7-86e2-1ca63e7f87c8" providerId="ADAL" clId="{44838149-4A5C-47B6-81C0-71D77C0E93D8}" dt="2022-03-17T10:19:45.944" v="9085" actId="164"/>
          <ac:grpSpMkLst>
            <pc:docMk/>
            <pc:sldMk cId="2024434560" sldId="230719651"/>
            <ac:grpSpMk id="5" creationId="{4CDEDE7D-31A2-4E80-82F5-9C46FE27B0E6}"/>
          </ac:grpSpMkLst>
        </pc:grpChg>
        <pc:grpChg chg="add mod ord">
          <ac:chgData name="Muriel Bakassa Traore" userId="57a0cd24-1104-4ff7-86e2-1ca63e7f87c8" providerId="ADAL" clId="{44838149-4A5C-47B6-81C0-71D77C0E93D8}" dt="2022-03-17T10:19:47.748" v="9086" actId="167"/>
          <ac:grpSpMkLst>
            <pc:docMk/>
            <pc:sldMk cId="2024434560" sldId="230719651"/>
            <ac:grpSpMk id="6" creationId="{BBF0EA31-FD9A-44C8-B8D8-947D63CE75C4}"/>
          </ac:grpSpMkLst>
        </pc:grpChg>
        <pc:grpChg chg="del mod">
          <ac:chgData name="Muriel Bakassa Traore" userId="57a0cd24-1104-4ff7-86e2-1ca63e7f87c8" providerId="ADAL" clId="{44838149-4A5C-47B6-81C0-71D77C0E93D8}" dt="2022-03-17T08:41:12.071" v="4661" actId="478"/>
          <ac:grpSpMkLst>
            <pc:docMk/>
            <pc:sldMk cId="2024434560" sldId="230719651"/>
            <ac:grpSpMk id="9" creationId="{0029DDA1-E8C5-4BF8-9CCD-BC71902937AB}"/>
          </ac:grpSpMkLst>
        </pc:grpChg>
        <pc:picChg chg="add mod ord">
          <ac:chgData name="Muriel Bakassa Traore" userId="57a0cd24-1104-4ff7-86e2-1ca63e7f87c8" providerId="ADAL" clId="{44838149-4A5C-47B6-81C0-71D77C0E93D8}" dt="2022-03-17T08:41:24.221" v="4664" actId="164"/>
          <ac:picMkLst>
            <pc:docMk/>
            <pc:sldMk cId="2024434560" sldId="230719651"/>
            <ac:picMk id="18" creationId="{EE27F90D-47E3-4FB1-A492-68EDB25D7418}"/>
          </ac:picMkLst>
        </pc:picChg>
        <pc:picChg chg="add mod ord modCrop">
          <ac:chgData name="Muriel Bakassa Traore" userId="57a0cd24-1104-4ff7-86e2-1ca63e7f87c8" providerId="ADAL" clId="{44838149-4A5C-47B6-81C0-71D77C0E93D8}" dt="2022-03-17T08:41:42.218" v="4666"/>
          <ac:picMkLst>
            <pc:docMk/>
            <pc:sldMk cId="2024434560" sldId="230719651"/>
            <ac:picMk id="20" creationId="{BD9EA6B1-130A-45E8-85B9-58FA376AEA71}"/>
          </ac:picMkLst>
        </pc:picChg>
        <pc:picChg chg="add del mod">
          <ac:chgData name="Muriel Bakassa Traore" userId="57a0cd24-1104-4ff7-86e2-1ca63e7f87c8" providerId="ADAL" clId="{44838149-4A5C-47B6-81C0-71D77C0E93D8}" dt="2022-03-17T08:44:01.406" v="4670"/>
          <ac:picMkLst>
            <pc:docMk/>
            <pc:sldMk cId="2024434560" sldId="230719651"/>
            <ac:picMk id="22" creationId="{2A7AF909-17E1-4329-8C5C-D7B08DFF7A99}"/>
          </ac:picMkLst>
        </pc:picChg>
        <pc:picChg chg="add mod">
          <ac:chgData name="Muriel Bakassa Traore" userId="57a0cd24-1104-4ff7-86e2-1ca63e7f87c8" providerId="ADAL" clId="{44838149-4A5C-47B6-81C0-71D77C0E93D8}" dt="2022-03-17T10:19:45.944" v="9085" actId="164"/>
          <ac:picMkLst>
            <pc:docMk/>
            <pc:sldMk cId="2024434560" sldId="230719651"/>
            <ac:picMk id="24" creationId="{E0DF056A-F379-4156-8BC6-0A2C779973A4}"/>
          </ac:picMkLst>
        </pc:picChg>
        <pc:picChg chg="mod">
          <ac:chgData name="Muriel Bakassa Traore" userId="57a0cd24-1104-4ff7-86e2-1ca63e7f87c8" providerId="ADAL" clId="{44838149-4A5C-47B6-81C0-71D77C0E93D8}" dt="2022-03-17T10:19:49.532" v="9087" actId="207"/>
          <ac:picMkLst>
            <pc:docMk/>
            <pc:sldMk cId="2024434560" sldId="230719651"/>
            <ac:picMk id="32" creationId="{964CCA67-07C7-4880-A9E7-9DB90FCCA63C}"/>
          </ac:picMkLst>
        </pc:picChg>
      </pc:sldChg>
      <pc:sldChg chg="add del">
        <pc:chgData name="Muriel Bakassa Traore" userId="57a0cd24-1104-4ff7-86e2-1ca63e7f87c8" providerId="ADAL" clId="{44838149-4A5C-47B6-81C0-71D77C0E93D8}" dt="2022-03-17T08:37:04.703" v="4524" actId="47"/>
        <pc:sldMkLst>
          <pc:docMk/>
          <pc:sldMk cId="2567856779" sldId="230719651"/>
        </pc:sldMkLst>
      </pc:sldChg>
      <pc:sldChg chg="modSp add mod">
        <pc:chgData name="Muriel Bakassa Traore" userId="57a0cd24-1104-4ff7-86e2-1ca63e7f87c8" providerId="ADAL" clId="{44838149-4A5C-47B6-81C0-71D77C0E93D8}" dt="2022-03-17T08:44:25.657" v="4691" actId="20577"/>
        <pc:sldMkLst>
          <pc:docMk/>
          <pc:sldMk cId="2523544323" sldId="230719652"/>
        </pc:sldMkLst>
        <pc:spChg chg="mod">
          <ac:chgData name="Muriel Bakassa Traore" userId="57a0cd24-1104-4ff7-86e2-1ca63e7f87c8" providerId="ADAL" clId="{44838149-4A5C-47B6-81C0-71D77C0E93D8}" dt="2022-03-17T08:44:25.657" v="4691" actId="20577"/>
          <ac:spMkLst>
            <pc:docMk/>
            <pc:sldMk cId="2523544323" sldId="230719652"/>
            <ac:spMk id="4" creationId="{39930861-17FE-491D-BDD9-4C5FA5E72993}"/>
          </ac:spMkLst>
        </pc:spChg>
      </pc:sldChg>
      <pc:sldChg chg="addSp delSp modSp add mod">
        <pc:chgData name="Muriel Bakassa Traore" userId="57a0cd24-1104-4ff7-86e2-1ca63e7f87c8" providerId="ADAL" clId="{44838149-4A5C-47B6-81C0-71D77C0E93D8}" dt="2022-03-17T10:26:37.272" v="9189"/>
        <pc:sldMkLst>
          <pc:docMk/>
          <pc:sldMk cId="861319039" sldId="230719653"/>
        </pc:sldMkLst>
        <pc:spChg chg="mod">
          <ac:chgData name="Muriel Bakassa Traore" userId="57a0cd24-1104-4ff7-86e2-1ca63e7f87c8" providerId="ADAL" clId="{44838149-4A5C-47B6-81C0-71D77C0E93D8}" dt="2022-03-17T08:44:43.341" v="4692" actId="313"/>
          <ac:spMkLst>
            <pc:docMk/>
            <pc:sldMk cId="861319039" sldId="230719653"/>
            <ac:spMk id="4" creationId="{901C2F5A-65CD-4579-A9FE-261AE5618081}"/>
          </ac:spMkLst>
        </pc:spChg>
        <pc:spChg chg="mod">
          <ac:chgData name="Muriel Bakassa Traore" userId="57a0cd24-1104-4ff7-86e2-1ca63e7f87c8" providerId="ADAL" clId="{44838149-4A5C-47B6-81C0-71D77C0E93D8}" dt="2022-03-17T08:46:12.613" v="4802" actId="1076"/>
          <ac:spMkLst>
            <pc:docMk/>
            <pc:sldMk cId="861319039" sldId="230719653"/>
            <ac:spMk id="24" creationId="{6D784C8B-7BF4-4C1C-A176-4A24AEE9A4FF}"/>
          </ac:spMkLst>
        </pc:spChg>
        <pc:spChg chg="mod">
          <ac:chgData name="Muriel Bakassa Traore" userId="57a0cd24-1104-4ff7-86e2-1ca63e7f87c8" providerId="ADAL" clId="{44838149-4A5C-47B6-81C0-71D77C0E93D8}" dt="2022-03-17T08:46:12.613" v="4802" actId="1076"/>
          <ac:spMkLst>
            <pc:docMk/>
            <pc:sldMk cId="861319039" sldId="230719653"/>
            <ac:spMk id="26" creationId="{B6011136-7BC8-4F35-8EDA-3C9882A7A2D4}"/>
          </ac:spMkLst>
        </pc:spChg>
        <pc:spChg chg="mod">
          <ac:chgData name="Muriel Bakassa Traore" userId="57a0cd24-1104-4ff7-86e2-1ca63e7f87c8" providerId="ADAL" clId="{44838149-4A5C-47B6-81C0-71D77C0E93D8}" dt="2022-03-17T08:46:08.549" v="4801" actId="1076"/>
          <ac:spMkLst>
            <pc:docMk/>
            <pc:sldMk cId="861319039" sldId="230719653"/>
            <ac:spMk id="28" creationId="{93D018B7-8374-4CDD-9528-6B798CAC975C}"/>
          </ac:spMkLst>
        </pc:spChg>
        <pc:grpChg chg="add del mod">
          <ac:chgData name="Muriel Bakassa Traore" userId="57a0cd24-1104-4ff7-86e2-1ca63e7f87c8" providerId="ADAL" clId="{44838149-4A5C-47B6-81C0-71D77C0E93D8}" dt="2022-03-17T08:45:44.251" v="4771" actId="478"/>
          <ac:grpSpMkLst>
            <pc:docMk/>
            <pc:sldMk cId="861319039" sldId="230719653"/>
            <ac:grpSpMk id="5" creationId="{79AE3EB0-DEB1-4394-822A-8B9218E1CBC4}"/>
          </ac:grpSpMkLst>
        </pc:grpChg>
        <pc:grpChg chg="add mod ord">
          <ac:chgData name="Muriel Bakassa Traore" userId="57a0cd24-1104-4ff7-86e2-1ca63e7f87c8" providerId="ADAL" clId="{44838149-4A5C-47B6-81C0-71D77C0E93D8}" dt="2022-03-17T10:26:23.505" v="9187" actId="164"/>
          <ac:grpSpMkLst>
            <pc:docMk/>
            <pc:sldMk cId="861319039" sldId="230719653"/>
            <ac:grpSpMk id="9" creationId="{87A73F2D-D7FC-494C-B041-18D97DA929CD}"/>
          </ac:grpSpMkLst>
        </pc:grpChg>
        <pc:grpChg chg="add mod ord">
          <ac:chgData name="Muriel Bakassa Traore" userId="57a0cd24-1104-4ff7-86e2-1ca63e7f87c8" providerId="ADAL" clId="{44838149-4A5C-47B6-81C0-71D77C0E93D8}" dt="2022-03-17T10:26:26.248" v="9188" actId="167"/>
          <ac:grpSpMkLst>
            <pc:docMk/>
            <pc:sldMk cId="861319039" sldId="230719653"/>
            <ac:grpSpMk id="10" creationId="{DBD022DC-04FC-4A1F-9E8E-4CCE042C40EE}"/>
          </ac:grpSpMkLst>
        </pc:grpChg>
        <pc:picChg chg="add mod ord">
          <ac:chgData name="Muriel Bakassa Traore" userId="57a0cd24-1104-4ff7-86e2-1ca63e7f87c8" providerId="ADAL" clId="{44838149-4A5C-47B6-81C0-71D77C0E93D8}" dt="2022-03-17T10:25:53.716" v="9179" actId="164"/>
          <ac:picMkLst>
            <pc:docMk/>
            <pc:sldMk cId="861319039" sldId="230719653"/>
            <ac:picMk id="17" creationId="{83DA9303-D2BA-4E34-9BE2-DB3DF6CE6C1D}"/>
          </ac:picMkLst>
        </pc:picChg>
        <pc:picChg chg="add del mod">
          <ac:chgData name="Muriel Bakassa Traore" userId="57a0cd24-1104-4ff7-86e2-1ca63e7f87c8" providerId="ADAL" clId="{44838149-4A5C-47B6-81C0-71D77C0E93D8}" dt="2022-03-17T10:25:26.783" v="9173" actId="478"/>
          <ac:picMkLst>
            <pc:docMk/>
            <pc:sldMk cId="861319039" sldId="230719653"/>
            <ac:picMk id="19" creationId="{5CCCE858-7269-406F-B2B3-6BCDA0480A10}"/>
          </ac:picMkLst>
        </pc:picChg>
        <pc:picChg chg="add mod modCrop">
          <ac:chgData name="Muriel Bakassa Traore" userId="57a0cd24-1104-4ff7-86e2-1ca63e7f87c8" providerId="ADAL" clId="{44838149-4A5C-47B6-81C0-71D77C0E93D8}" dt="2022-03-17T10:25:53.716" v="9179" actId="164"/>
          <ac:picMkLst>
            <pc:docMk/>
            <pc:sldMk cId="861319039" sldId="230719653"/>
            <ac:picMk id="20" creationId="{E7BFD30A-4287-4632-A6D1-20128109EB61}"/>
          </ac:picMkLst>
        </pc:picChg>
        <pc:picChg chg="add mod modCrop">
          <ac:chgData name="Muriel Bakassa Traore" userId="57a0cd24-1104-4ff7-86e2-1ca63e7f87c8" providerId="ADAL" clId="{44838149-4A5C-47B6-81C0-71D77C0E93D8}" dt="2022-03-17T10:26:37.272" v="9189"/>
          <ac:picMkLst>
            <pc:docMk/>
            <pc:sldMk cId="861319039" sldId="230719653"/>
            <ac:picMk id="22" creationId="{2086214B-B791-47F5-9337-B4341B74E7F2}"/>
          </ac:picMkLst>
        </pc:picChg>
        <pc:picChg chg="mod">
          <ac:chgData name="Muriel Bakassa Traore" userId="57a0cd24-1104-4ff7-86e2-1ca63e7f87c8" providerId="ADAL" clId="{44838149-4A5C-47B6-81C0-71D77C0E93D8}" dt="2022-03-17T10:25:59.207" v="9181" actId="207"/>
          <ac:picMkLst>
            <pc:docMk/>
            <pc:sldMk cId="861319039" sldId="230719653"/>
            <ac:picMk id="32" creationId="{964CCA67-07C7-4880-A9E7-9DB90FCCA63C}"/>
          </ac:picMkLst>
        </pc:picChg>
        <pc:picChg chg="mod">
          <ac:chgData name="Muriel Bakassa Traore" userId="57a0cd24-1104-4ff7-86e2-1ca63e7f87c8" providerId="ADAL" clId="{44838149-4A5C-47B6-81C0-71D77C0E93D8}" dt="2022-03-17T08:46:02.524" v="4798" actId="1076"/>
          <ac:picMkLst>
            <pc:docMk/>
            <pc:sldMk cId="861319039" sldId="230719653"/>
            <ac:picMk id="35" creationId="{47D4ED0A-0817-42BC-968C-CEA8C6F50D04}"/>
          </ac:picMkLst>
        </pc:picChg>
        <pc:cxnChg chg="mod">
          <ac:chgData name="Muriel Bakassa Traore" userId="57a0cd24-1104-4ff7-86e2-1ca63e7f87c8" providerId="ADAL" clId="{44838149-4A5C-47B6-81C0-71D77C0E93D8}" dt="2022-03-17T08:46:22.597" v="4805" actId="14100"/>
          <ac:cxnSpMkLst>
            <pc:docMk/>
            <pc:sldMk cId="861319039" sldId="230719653"/>
            <ac:cxnSpMk id="25" creationId="{F59D723E-DD8E-47C6-A918-CA3487EC7C33}"/>
          </ac:cxnSpMkLst>
        </pc:cxnChg>
        <pc:cxnChg chg="mod">
          <ac:chgData name="Muriel Bakassa Traore" userId="57a0cd24-1104-4ff7-86e2-1ca63e7f87c8" providerId="ADAL" clId="{44838149-4A5C-47B6-81C0-71D77C0E93D8}" dt="2022-03-17T08:46:15.373" v="4803" actId="14100"/>
          <ac:cxnSpMkLst>
            <pc:docMk/>
            <pc:sldMk cId="861319039" sldId="230719653"/>
            <ac:cxnSpMk id="27" creationId="{7EBA7B0C-CFBB-464A-8B69-7EBC49CB4792}"/>
          </ac:cxnSpMkLst>
        </pc:cxnChg>
      </pc:sldChg>
      <pc:sldChg chg="add del">
        <pc:chgData name="Muriel Bakassa Traore" userId="57a0cd24-1104-4ff7-86e2-1ca63e7f87c8" providerId="ADAL" clId="{44838149-4A5C-47B6-81C0-71D77C0E93D8}" dt="2022-03-17T08:53:10.896" v="5257" actId="47"/>
        <pc:sldMkLst>
          <pc:docMk/>
          <pc:sldMk cId="961605952" sldId="230719654"/>
        </pc:sldMkLst>
      </pc:sldChg>
      <pc:sldChg chg="add del">
        <pc:chgData name="Muriel Bakassa Traore" userId="57a0cd24-1104-4ff7-86e2-1ca63e7f87c8" providerId="ADAL" clId="{44838149-4A5C-47B6-81C0-71D77C0E93D8}" dt="2022-03-17T08:57:01.046" v="5370" actId="47"/>
        <pc:sldMkLst>
          <pc:docMk/>
          <pc:sldMk cId="3348402327" sldId="230719655"/>
        </pc:sldMkLst>
      </pc:sldChg>
      <pc:sldChg chg="addSp delSp modSp add mod">
        <pc:chgData name="Muriel Bakassa Traore" userId="57a0cd24-1104-4ff7-86e2-1ca63e7f87c8" providerId="ADAL" clId="{44838149-4A5C-47B6-81C0-71D77C0E93D8}" dt="2022-03-17T09:13:50.804" v="6258" actId="20577"/>
        <pc:sldMkLst>
          <pc:docMk/>
          <pc:sldMk cId="3792415823" sldId="230719656"/>
        </pc:sldMkLst>
        <pc:spChg chg="add del mod">
          <ac:chgData name="Muriel Bakassa Traore" userId="57a0cd24-1104-4ff7-86e2-1ca63e7f87c8" providerId="ADAL" clId="{44838149-4A5C-47B6-81C0-71D77C0E93D8}" dt="2022-03-17T08:52:33.909" v="5238" actId="1038"/>
          <ac:spMkLst>
            <pc:docMk/>
            <pc:sldMk cId="3792415823" sldId="230719656"/>
            <ac:spMk id="15" creationId="{62D7F3BE-6BF3-43D9-8FA8-7639B94339FE}"/>
          </ac:spMkLst>
        </pc:spChg>
        <pc:spChg chg="add del mod">
          <ac:chgData name="Muriel Bakassa Traore" userId="57a0cd24-1104-4ff7-86e2-1ca63e7f87c8" providerId="ADAL" clId="{44838149-4A5C-47B6-81C0-71D77C0E93D8}" dt="2022-03-17T08:52:33.909" v="5238" actId="1038"/>
          <ac:spMkLst>
            <pc:docMk/>
            <pc:sldMk cId="3792415823" sldId="230719656"/>
            <ac:spMk id="16" creationId="{CC5E2A96-B050-4920-BC04-2C6B805EC394}"/>
          </ac:spMkLst>
        </pc:spChg>
        <pc:spChg chg="add del mod">
          <ac:chgData name="Muriel Bakassa Traore" userId="57a0cd24-1104-4ff7-86e2-1ca63e7f87c8" providerId="ADAL" clId="{44838149-4A5C-47B6-81C0-71D77C0E93D8}" dt="2022-03-17T08:52:33.909" v="5238" actId="1038"/>
          <ac:spMkLst>
            <pc:docMk/>
            <pc:sldMk cId="3792415823" sldId="230719656"/>
            <ac:spMk id="18" creationId="{A20B78E2-20BE-4060-A5C7-71D2CEB8769A}"/>
          </ac:spMkLst>
        </pc:spChg>
        <pc:spChg chg="add del mod">
          <ac:chgData name="Muriel Bakassa Traore" userId="57a0cd24-1104-4ff7-86e2-1ca63e7f87c8" providerId="ADAL" clId="{44838149-4A5C-47B6-81C0-71D77C0E93D8}" dt="2022-03-17T09:13:50.804" v="6258" actId="20577"/>
          <ac:spMkLst>
            <pc:docMk/>
            <pc:sldMk cId="3792415823" sldId="230719656"/>
            <ac:spMk id="19" creationId="{87D73C6F-9E2C-45EE-AE57-DFDDD11E327B}"/>
          </ac:spMkLst>
        </pc:spChg>
        <pc:spChg chg="add del mod">
          <ac:chgData name="Muriel Bakassa Traore" userId="57a0cd24-1104-4ff7-86e2-1ca63e7f87c8" providerId="ADAL" clId="{44838149-4A5C-47B6-81C0-71D77C0E93D8}" dt="2022-03-17T08:52:33.909" v="5238" actId="1038"/>
          <ac:spMkLst>
            <pc:docMk/>
            <pc:sldMk cId="3792415823" sldId="230719656"/>
            <ac:spMk id="20" creationId="{33233FFF-E897-406E-9CA4-339FE8227E89}"/>
          </ac:spMkLst>
        </pc:spChg>
        <pc:spChg chg="add del mod">
          <ac:chgData name="Muriel Bakassa Traore" userId="57a0cd24-1104-4ff7-86e2-1ca63e7f87c8" providerId="ADAL" clId="{44838149-4A5C-47B6-81C0-71D77C0E93D8}" dt="2022-03-17T08:52:33.909" v="5238" actId="1038"/>
          <ac:spMkLst>
            <pc:docMk/>
            <pc:sldMk cId="3792415823" sldId="230719656"/>
            <ac:spMk id="24" creationId="{6D784C8B-7BF4-4C1C-A176-4A24AEE9A4FF}"/>
          </ac:spMkLst>
        </pc:spChg>
        <pc:spChg chg="add del mod">
          <ac:chgData name="Muriel Bakassa Traore" userId="57a0cd24-1104-4ff7-86e2-1ca63e7f87c8" providerId="ADAL" clId="{44838149-4A5C-47B6-81C0-71D77C0E93D8}" dt="2022-03-17T08:52:33.909" v="5238" actId="1038"/>
          <ac:spMkLst>
            <pc:docMk/>
            <pc:sldMk cId="3792415823" sldId="230719656"/>
            <ac:spMk id="26" creationId="{B6011136-7BC8-4F35-8EDA-3C9882A7A2D4}"/>
          </ac:spMkLst>
        </pc:spChg>
        <pc:spChg chg="add del mod">
          <ac:chgData name="Muriel Bakassa Traore" userId="57a0cd24-1104-4ff7-86e2-1ca63e7f87c8" providerId="ADAL" clId="{44838149-4A5C-47B6-81C0-71D77C0E93D8}" dt="2022-03-17T08:52:33.909" v="5238" actId="1038"/>
          <ac:spMkLst>
            <pc:docMk/>
            <pc:sldMk cId="3792415823" sldId="230719656"/>
            <ac:spMk id="28" creationId="{93D018B7-8374-4CDD-9528-6B798CAC975C}"/>
          </ac:spMkLst>
        </pc:spChg>
        <pc:grpChg chg="add del mod ord">
          <ac:chgData name="Muriel Bakassa Traore" userId="57a0cd24-1104-4ff7-86e2-1ca63e7f87c8" providerId="ADAL" clId="{44838149-4A5C-47B6-81C0-71D77C0E93D8}" dt="2022-03-17T08:52:44.404" v="5247" actId="554"/>
          <ac:grpSpMkLst>
            <pc:docMk/>
            <pc:sldMk cId="3792415823" sldId="230719656"/>
            <ac:grpSpMk id="41" creationId="{84E3A1A8-CE6A-4F65-8322-CCB3207A0E5E}"/>
          </ac:grpSpMkLst>
        </pc:grpChg>
        <pc:picChg chg="add mod ord">
          <ac:chgData name="Muriel Bakassa Traore" userId="57a0cd24-1104-4ff7-86e2-1ca63e7f87c8" providerId="ADAL" clId="{44838149-4A5C-47B6-81C0-71D77C0E93D8}" dt="2022-03-17T08:51:20.073" v="5188" actId="164"/>
          <ac:picMkLst>
            <pc:docMk/>
            <pc:sldMk cId="3792415823" sldId="230719656"/>
            <ac:picMk id="13" creationId="{88152E89-67C9-4A13-9800-70D37C546BB9}"/>
          </ac:picMkLst>
        </pc:picChg>
        <pc:picChg chg="del mod">
          <ac:chgData name="Muriel Bakassa Traore" userId="57a0cd24-1104-4ff7-86e2-1ca63e7f87c8" providerId="ADAL" clId="{44838149-4A5C-47B6-81C0-71D77C0E93D8}" dt="2022-03-17T08:46:54.593" v="4813" actId="478"/>
          <ac:picMkLst>
            <pc:docMk/>
            <pc:sldMk cId="3792415823" sldId="230719656"/>
            <ac:picMk id="17" creationId="{83DA9303-D2BA-4E34-9BE2-DB3DF6CE6C1D}"/>
          </ac:picMkLst>
        </pc:picChg>
        <pc:picChg chg="del mod">
          <ac:chgData name="Muriel Bakassa Traore" userId="57a0cd24-1104-4ff7-86e2-1ca63e7f87c8" providerId="ADAL" clId="{44838149-4A5C-47B6-81C0-71D77C0E93D8}" dt="2022-03-17T08:50:07.398" v="5177" actId="478"/>
          <ac:picMkLst>
            <pc:docMk/>
            <pc:sldMk cId="3792415823" sldId="230719656"/>
            <ac:picMk id="32" creationId="{964CCA67-07C7-4880-A9E7-9DB90FCCA63C}"/>
          </ac:picMkLst>
        </pc:picChg>
        <pc:picChg chg="add del mod">
          <ac:chgData name="Muriel Bakassa Traore" userId="57a0cd24-1104-4ff7-86e2-1ca63e7f87c8" providerId="ADAL" clId="{44838149-4A5C-47B6-81C0-71D77C0E93D8}" dt="2022-03-17T08:52:33.909" v="5238" actId="1038"/>
          <ac:picMkLst>
            <pc:docMk/>
            <pc:sldMk cId="3792415823" sldId="230719656"/>
            <ac:picMk id="35" creationId="{47D4ED0A-0817-42BC-968C-CEA8C6F50D04}"/>
          </ac:picMkLst>
        </pc:picChg>
        <pc:picChg chg="add mod modCrop">
          <ac:chgData name="Muriel Bakassa Traore" userId="57a0cd24-1104-4ff7-86e2-1ca63e7f87c8" providerId="ADAL" clId="{44838149-4A5C-47B6-81C0-71D77C0E93D8}" dt="2022-03-17T08:51:37.835" v="5191"/>
          <ac:picMkLst>
            <pc:docMk/>
            <pc:sldMk cId="3792415823" sldId="230719656"/>
            <ac:picMk id="40" creationId="{BA208E15-CDC8-4C04-B93E-7C9590C41EEB}"/>
          </ac:picMkLst>
        </pc:picChg>
        <pc:picChg chg="add del mod ord">
          <ac:chgData name="Muriel Bakassa Traore" userId="57a0cd24-1104-4ff7-86e2-1ca63e7f87c8" providerId="ADAL" clId="{44838149-4A5C-47B6-81C0-71D77C0E93D8}" dt="2022-03-17T08:52:53.374" v="5252" actId="21"/>
          <ac:picMkLst>
            <pc:docMk/>
            <pc:sldMk cId="3792415823" sldId="230719656"/>
            <ac:picMk id="42" creationId="{FF81322E-082E-4344-A291-348A9C7328BF}"/>
          </ac:picMkLst>
        </pc:picChg>
        <pc:cxnChg chg="add del mod">
          <ac:chgData name="Muriel Bakassa Traore" userId="57a0cd24-1104-4ff7-86e2-1ca63e7f87c8" providerId="ADAL" clId="{44838149-4A5C-47B6-81C0-71D77C0E93D8}" dt="2022-03-17T08:52:33.909" v="5238" actId="1038"/>
          <ac:cxnSpMkLst>
            <pc:docMk/>
            <pc:sldMk cId="3792415823" sldId="230719656"/>
            <ac:cxnSpMk id="22" creationId="{67E4B9AE-DFA4-49E3-9697-B316E9E2D053}"/>
          </ac:cxnSpMkLst>
        </pc:cxnChg>
        <pc:cxnChg chg="add del mod">
          <ac:chgData name="Muriel Bakassa Traore" userId="57a0cd24-1104-4ff7-86e2-1ca63e7f87c8" providerId="ADAL" clId="{44838149-4A5C-47B6-81C0-71D77C0E93D8}" dt="2022-03-17T08:52:33.909" v="5238" actId="1038"/>
          <ac:cxnSpMkLst>
            <pc:docMk/>
            <pc:sldMk cId="3792415823" sldId="230719656"/>
            <ac:cxnSpMk id="25" creationId="{F59D723E-DD8E-47C6-A918-CA3487EC7C33}"/>
          </ac:cxnSpMkLst>
        </pc:cxnChg>
        <pc:cxnChg chg="add del mod">
          <ac:chgData name="Muriel Bakassa Traore" userId="57a0cd24-1104-4ff7-86e2-1ca63e7f87c8" providerId="ADAL" clId="{44838149-4A5C-47B6-81C0-71D77C0E93D8}" dt="2022-03-17T08:52:33.909" v="5238" actId="1038"/>
          <ac:cxnSpMkLst>
            <pc:docMk/>
            <pc:sldMk cId="3792415823" sldId="230719656"/>
            <ac:cxnSpMk id="27" creationId="{7EBA7B0C-CFBB-464A-8B69-7EBC49CB4792}"/>
          </ac:cxnSpMkLst>
        </pc:cxnChg>
        <pc:cxnChg chg="add del mod">
          <ac:chgData name="Muriel Bakassa Traore" userId="57a0cd24-1104-4ff7-86e2-1ca63e7f87c8" providerId="ADAL" clId="{44838149-4A5C-47B6-81C0-71D77C0E93D8}" dt="2022-03-17T08:52:33.909" v="5238" actId="1038"/>
          <ac:cxnSpMkLst>
            <pc:docMk/>
            <pc:sldMk cId="3792415823" sldId="230719656"/>
            <ac:cxnSpMk id="29" creationId="{F81D2C2A-A063-447F-96C2-BDC7C8EA36F3}"/>
          </ac:cxnSpMkLst>
        </pc:cxnChg>
        <pc:cxnChg chg="add del mod">
          <ac:chgData name="Muriel Bakassa Traore" userId="57a0cd24-1104-4ff7-86e2-1ca63e7f87c8" providerId="ADAL" clId="{44838149-4A5C-47B6-81C0-71D77C0E93D8}" dt="2022-03-17T08:52:33.909" v="5238" actId="1038"/>
          <ac:cxnSpMkLst>
            <pc:docMk/>
            <pc:sldMk cId="3792415823" sldId="230719656"/>
            <ac:cxnSpMk id="30" creationId="{D10E2597-B22C-46EF-8935-8836CFA54FA5}"/>
          </ac:cxnSpMkLst>
        </pc:cxnChg>
        <pc:cxnChg chg="add del mod">
          <ac:chgData name="Muriel Bakassa Traore" userId="57a0cd24-1104-4ff7-86e2-1ca63e7f87c8" providerId="ADAL" clId="{44838149-4A5C-47B6-81C0-71D77C0E93D8}" dt="2022-03-17T08:52:33.909" v="5238" actId="1038"/>
          <ac:cxnSpMkLst>
            <pc:docMk/>
            <pc:sldMk cId="3792415823" sldId="230719656"/>
            <ac:cxnSpMk id="31" creationId="{FF5DE7BD-91FD-4D08-8619-A0D652FEBED6}"/>
          </ac:cxnSpMkLst>
        </pc:cxnChg>
        <pc:cxnChg chg="add del mod">
          <ac:chgData name="Muriel Bakassa Traore" userId="57a0cd24-1104-4ff7-86e2-1ca63e7f87c8" providerId="ADAL" clId="{44838149-4A5C-47B6-81C0-71D77C0E93D8}" dt="2022-03-17T08:52:33.909" v="5238" actId="1038"/>
          <ac:cxnSpMkLst>
            <pc:docMk/>
            <pc:sldMk cId="3792415823" sldId="230719656"/>
            <ac:cxnSpMk id="34" creationId="{653DFE2E-DA49-4598-B1E6-F18A0899EAFA}"/>
          </ac:cxnSpMkLst>
        </pc:cxnChg>
      </pc:sldChg>
      <pc:sldChg chg="addSp delSp modSp add mod">
        <pc:chgData name="Muriel Bakassa Traore" userId="57a0cd24-1104-4ff7-86e2-1ca63e7f87c8" providerId="ADAL" clId="{44838149-4A5C-47B6-81C0-71D77C0E93D8}" dt="2022-03-17T08:55:14.694" v="5369"/>
        <pc:sldMkLst>
          <pc:docMk/>
          <pc:sldMk cId="4031373594" sldId="230719657"/>
        </pc:sldMkLst>
        <pc:spChg chg="mod">
          <ac:chgData name="Muriel Bakassa Traore" userId="57a0cd24-1104-4ff7-86e2-1ca63e7f87c8" providerId="ADAL" clId="{44838149-4A5C-47B6-81C0-71D77C0E93D8}" dt="2022-03-17T08:53:32.049" v="5274" actId="20577"/>
          <ac:spMkLst>
            <pc:docMk/>
            <pc:sldMk cId="4031373594" sldId="230719657"/>
            <ac:spMk id="4" creationId="{901C2F5A-65CD-4579-A9FE-261AE5618081}"/>
          </ac:spMkLst>
        </pc:spChg>
        <pc:spChg chg="del">
          <ac:chgData name="Muriel Bakassa Traore" userId="57a0cd24-1104-4ff7-86e2-1ca63e7f87c8" providerId="ADAL" clId="{44838149-4A5C-47B6-81C0-71D77C0E93D8}" dt="2022-03-17T08:53:07.352" v="5256" actId="478"/>
          <ac:spMkLst>
            <pc:docMk/>
            <pc:sldMk cId="4031373594" sldId="230719657"/>
            <ac:spMk id="15" creationId="{62D7F3BE-6BF3-43D9-8FA8-7639B94339FE}"/>
          </ac:spMkLst>
        </pc:spChg>
        <pc:spChg chg="del">
          <ac:chgData name="Muriel Bakassa Traore" userId="57a0cd24-1104-4ff7-86e2-1ca63e7f87c8" providerId="ADAL" clId="{44838149-4A5C-47B6-81C0-71D77C0E93D8}" dt="2022-03-17T08:53:07.352" v="5256" actId="478"/>
          <ac:spMkLst>
            <pc:docMk/>
            <pc:sldMk cId="4031373594" sldId="230719657"/>
            <ac:spMk id="16" creationId="{CC5E2A96-B050-4920-BC04-2C6B805EC394}"/>
          </ac:spMkLst>
        </pc:spChg>
        <pc:spChg chg="del">
          <ac:chgData name="Muriel Bakassa Traore" userId="57a0cd24-1104-4ff7-86e2-1ca63e7f87c8" providerId="ADAL" clId="{44838149-4A5C-47B6-81C0-71D77C0E93D8}" dt="2022-03-17T08:53:07.352" v="5256" actId="478"/>
          <ac:spMkLst>
            <pc:docMk/>
            <pc:sldMk cId="4031373594" sldId="230719657"/>
            <ac:spMk id="18" creationId="{A20B78E2-20BE-4060-A5C7-71D2CEB8769A}"/>
          </ac:spMkLst>
        </pc:spChg>
        <pc:spChg chg="del">
          <ac:chgData name="Muriel Bakassa Traore" userId="57a0cd24-1104-4ff7-86e2-1ca63e7f87c8" providerId="ADAL" clId="{44838149-4A5C-47B6-81C0-71D77C0E93D8}" dt="2022-03-17T08:53:07.352" v="5256" actId="478"/>
          <ac:spMkLst>
            <pc:docMk/>
            <pc:sldMk cId="4031373594" sldId="230719657"/>
            <ac:spMk id="19" creationId="{87D73C6F-9E2C-45EE-AE57-DFDDD11E327B}"/>
          </ac:spMkLst>
        </pc:spChg>
        <pc:spChg chg="del">
          <ac:chgData name="Muriel Bakassa Traore" userId="57a0cd24-1104-4ff7-86e2-1ca63e7f87c8" providerId="ADAL" clId="{44838149-4A5C-47B6-81C0-71D77C0E93D8}" dt="2022-03-17T08:53:07.352" v="5256" actId="478"/>
          <ac:spMkLst>
            <pc:docMk/>
            <pc:sldMk cId="4031373594" sldId="230719657"/>
            <ac:spMk id="20" creationId="{33233FFF-E897-406E-9CA4-339FE8227E89}"/>
          </ac:spMkLst>
        </pc:spChg>
        <pc:spChg chg="del">
          <ac:chgData name="Muriel Bakassa Traore" userId="57a0cd24-1104-4ff7-86e2-1ca63e7f87c8" providerId="ADAL" clId="{44838149-4A5C-47B6-81C0-71D77C0E93D8}" dt="2022-03-17T08:53:07.352" v="5256" actId="478"/>
          <ac:spMkLst>
            <pc:docMk/>
            <pc:sldMk cId="4031373594" sldId="230719657"/>
            <ac:spMk id="24" creationId="{6D784C8B-7BF4-4C1C-A176-4A24AEE9A4FF}"/>
          </ac:spMkLst>
        </pc:spChg>
        <pc:spChg chg="del">
          <ac:chgData name="Muriel Bakassa Traore" userId="57a0cd24-1104-4ff7-86e2-1ca63e7f87c8" providerId="ADAL" clId="{44838149-4A5C-47B6-81C0-71D77C0E93D8}" dt="2022-03-17T08:53:07.352" v="5256" actId="478"/>
          <ac:spMkLst>
            <pc:docMk/>
            <pc:sldMk cId="4031373594" sldId="230719657"/>
            <ac:spMk id="26" creationId="{B6011136-7BC8-4F35-8EDA-3C9882A7A2D4}"/>
          </ac:spMkLst>
        </pc:spChg>
        <pc:spChg chg="del">
          <ac:chgData name="Muriel Bakassa Traore" userId="57a0cd24-1104-4ff7-86e2-1ca63e7f87c8" providerId="ADAL" clId="{44838149-4A5C-47B6-81C0-71D77C0E93D8}" dt="2022-03-17T08:53:07.352" v="5256" actId="478"/>
          <ac:spMkLst>
            <pc:docMk/>
            <pc:sldMk cId="4031373594" sldId="230719657"/>
            <ac:spMk id="28" creationId="{93D018B7-8374-4CDD-9528-6B798CAC975C}"/>
          </ac:spMkLst>
        </pc:spChg>
        <pc:spChg chg="add del mod">
          <ac:chgData name="Muriel Bakassa Traore" userId="57a0cd24-1104-4ff7-86e2-1ca63e7f87c8" providerId="ADAL" clId="{44838149-4A5C-47B6-81C0-71D77C0E93D8}" dt="2022-03-17T08:53:25.418" v="5260" actId="478"/>
          <ac:spMkLst>
            <pc:docMk/>
            <pc:sldMk cId="4031373594" sldId="230719657"/>
            <ac:spMk id="33" creationId="{4F1189AD-9E9D-44CF-A8B8-0AD897FF5BF7}"/>
          </ac:spMkLst>
        </pc:spChg>
        <pc:spChg chg="add mod">
          <ac:chgData name="Muriel Bakassa Traore" userId="57a0cd24-1104-4ff7-86e2-1ca63e7f87c8" providerId="ADAL" clId="{44838149-4A5C-47B6-81C0-71D77C0E93D8}" dt="2022-03-17T08:53:43.199" v="5322" actId="20577"/>
          <ac:spMkLst>
            <pc:docMk/>
            <pc:sldMk cId="4031373594" sldId="230719657"/>
            <ac:spMk id="36" creationId="{68CE9B2E-C24A-415F-A13B-EFDDE0F25016}"/>
          </ac:spMkLst>
        </pc:spChg>
        <pc:spChg chg="add mod">
          <ac:chgData name="Muriel Bakassa Traore" userId="57a0cd24-1104-4ff7-86e2-1ca63e7f87c8" providerId="ADAL" clId="{44838149-4A5C-47B6-81C0-71D77C0E93D8}" dt="2022-03-17T08:54:25.367" v="5357" actId="1035"/>
          <ac:spMkLst>
            <pc:docMk/>
            <pc:sldMk cId="4031373594" sldId="230719657"/>
            <ac:spMk id="38" creationId="{F64E5DE2-B3BF-4E70-82CD-7160C9F02A2A}"/>
          </ac:spMkLst>
        </pc:spChg>
        <pc:spChg chg="add mod">
          <ac:chgData name="Muriel Bakassa Traore" userId="57a0cd24-1104-4ff7-86e2-1ca63e7f87c8" providerId="ADAL" clId="{44838149-4A5C-47B6-81C0-71D77C0E93D8}" dt="2022-03-17T08:53:56.738" v="5337" actId="20577"/>
          <ac:spMkLst>
            <pc:docMk/>
            <pc:sldMk cId="4031373594" sldId="230719657"/>
            <ac:spMk id="43" creationId="{8484ABFB-A31D-45C4-A549-C8759BDDCB28}"/>
          </ac:spMkLst>
        </pc:spChg>
        <pc:spChg chg="add mod">
          <ac:chgData name="Muriel Bakassa Traore" userId="57a0cd24-1104-4ff7-86e2-1ca63e7f87c8" providerId="ADAL" clId="{44838149-4A5C-47B6-81C0-71D77C0E93D8}" dt="2022-03-17T08:53:36.543" v="5304" actId="1037"/>
          <ac:spMkLst>
            <pc:docMk/>
            <pc:sldMk cId="4031373594" sldId="230719657"/>
            <ac:spMk id="45" creationId="{782F28DC-A9BD-4D20-8AB5-ECF99C193E2F}"/>
          </ac:spMkLst>
        </pc:spChg>
        <pc:grpChg chg="add mod ord">
          <ac:chgData name="Muriel Bakassa Traore" userId="57a0cd24-1104-4ff7-86e2-1ca63e7f87c8" providerId="ADAL" clId="{44838149-4A5C-47B6-81C0-71D77C0E93D8}" dt="2022-03-17T08:55:02.905" v="5367" actId="167"/>
          <ac:grpSpMkLst>
            <pc:docMk/>
            <pc:sldMk cId="4031373594" sldId="230719657"/>
            <ac:grpSpMk id="12" creationId="{E932620F-8BF7-43CE-921D-2469729016DB}"/>
          </ac:grpSpMkLst>
        </pc:grpChg>
        <pc:grpChg chg="del">
          <ac:chgData name="Muriel Bakassa Traore" userId="57a0cd24-1104-4ff7-86e2-1ca63e7f87c8" providerId="ADAL" clId="{44838149-4A5C-47B6-81C0-71D77C0E93D8}" dt="2022-03-17T08:52:56.610" v="5253" actId="478"/>
          <ac:grpSpMkLst>
            <pc:docMk/>
            <pc:sldMk cId="4031373594" sldId="230719657"/>
            <ac:grpSpMk id="41" creationId="{84E3A1A8-CE6A-4F65-8322-CCB3207A0E5E}"/>
          </ac:grpSpMkLst>
        </pc:grpChg>
        <pc:picChg chg="add mod ord">
          <ac:chgData name="Muriel Bakassa Traore" userId="57a0cd24-1104-4ff7-86e2-1ca63e7f87c8" providerId="ADAL" clId="{44838149-4A5C-47B6-81C0-71D77C0E93D8}" dt="2022-03-17T08:55:00.729" v="5366" actId="164"/>
          <ac:picMkLst>
            <pc:docMk/>
            <pc:sldMk cId="4031373594" sldId="230719657"/>
            <ac:picMk id="32" creationId="{CAB77794-D1C2-4119-9115-BBCD1B16FB71}"/>
          </ac:picMkLst>
        </pc:picChg>
        <pc:picChg chg="mod">
          <ac:chgData name="Muriel Bakassa Traore" userId="57a0cd24-1104-4ff7-86e2-1ca63e7f87c8" providerId="ADAL" clId="{44838149-4A5C-47B6-81C0-71D77C0E93D8}" dt="2022-03-17T08:54:37.676" v="5359" actId="1076"/>
          <ac:picMkLst>
            <pc:docMk/>
            <pc:sldMk cId="4031373594" sldId="230719657"/>
            <ac:picMk id="35" creationId="{47D4ED0A-0817-42BC-968C-CEA8C6F50D04}"/>
          </ac:picMkLst>
        </pc:picChg>
        <pc:picChg chg="add del mod">
          <ac:chgData name="Muriel Bakassa Traore" userId="57a0cd24-1104-4ff7-86e2-1ca63e7f87c8" providerId="ADAL" clId="{44838149-4A5C-47B6-81C0-71D77C0E93D8}" dt="2022-03-17T08:54:41.476" v="5360" actId="478"/>
          <ac:picMkLst>
            <pc:docMk/>
            <pc:sldMk cId="4031373594" sldId="230719657"/>
            <ac:picMk id="39" creationId="{FED50F86-A106-47A4-93F6-8226C4E8EF4B}"/>
          </ac:picMkLst>
        </pc:picChg>
        <pc:picChg chg="add del mod">
          <ac:chgData name="Muriel Bakassa Traore" userId="57a0cd24-1104-4ff7-86e2-1ca63e7f87c8" providerId="ADAL" clId="{44838149-4A5C-47B6-81C0-71D77C0E93D8}" dt="2022-03-17T08:55:04.854" v="5368" actId="478"/>
          <ac:picMkLst>
            <pc:docMk/>
            <pc:sldMk cId="4031373594" sldId="230719657"/>
            <ac:picMk id="42" creationId="{0555016B-3B1D-417A-B676-2A417BD954F7}"/>
          </ac:picMkLst>
        </pc:picChg>
        <pc:picChg chg="add mod">
          <ac:chgData name="Muriel Bakassa Traore" userId="57a0cd24-1104-4ff7-86e2-1ca63e7f87c8" providerId="ADAL" clId="{44838149-4A5C-47B6-81C0-71D77C0E93D8}" dt="2022-03-17T08:53:36.543" v="5304" actId="1037"/>
          <ac:picMkLst>
            <pc:docMk/>
            <pc:sldMk cId="4031373594" sldId="230719657"/>
            <ac:picMk id="46" creationId="{AB9B1222-3026-47BD-B2FD-90F32011C8EF}"/>
          </ac:picMkLst>
        </pc:picChg>
        <pc:picChg chg="add mod modCrop">
          <ac:chgData name="Muriel Bakassa Traore" userId="57a0cd24-1104-4ff7-86e2-1ca63e7f87c8" providerId="ADAL" clId="{44838149-4A5C-47B6-81C0-71D77C0E93D8}" dt="2022-03-17T08:55:14.694" v="5369"/>
          <ac:picMkLst>
            <pc:docMk/>
            <pc:sldMk cId="4031373594" sldId="230719657"/>
            <ac:picMk id="48" creationId="{6D855E67-C169-4E9F-AE6B-43439FF1D39D}"/>
          </ac:picMkLst>
        </pc:picChg>
        <pc:cxnChg chg="del mod">
          <ac:chgData name="Muriel Bakassa Traore" userId="57a0cd24-1104-4ff7-86e2-1ca63e7f87c8" providerId="ADAL" clId="{44838149-4A5C-47B6-81C0-71D77C0E93D8}" dt="2022-03-17T08:53:07.352" v="5256" actId="478"/>
          <ac:cxnSpMkLst>
            <pc:docMk/>
            <pc:sldMk cId="4031373594" sldId="230719657"/>
            <ac:cxnSpMk id="22" creationId="{67E4B9AE-DFA4-49E3-9697-B316E9E2D053}"/>
          </ac:cxnSpMkLst>
        </pc:cxnChg>
        <pc:cxnChg chg="del mod">
          <ac:chgData name="Muriel Bakassa Traore" userId="57a0cd24-1104-4ff7-86e2-1ca63e7f87c8" providerId="ADAL" clId="{44838149-4A5C-47B6-81C0-71D77C0E93D8}" dt="2022-03-17T08:53:07.352" v="5256" actId="478"/>
          <ac:cxnSpMkLst>
            <pc:docMk/>
            <pc:sldMk cId="4031373594" sldId="230719657"/>
            <ac:cxnSpMk id="25" creationId="{F59D723E-DD8E-47C6-A918-CA3487EC7C33}"/>
          </ac:cxnSpMkLst>
        </pc:cxnChg>
        <pc:cxnChg chg="del mod">
          <ac:chgData name="Muriel Bakassa Traore" userId="57a0cd24-1104-4ff7-86e2-1ca63e7f87c8" providerId="ADAL" clId="{44838149-4A5C-47B6-81C0-71D77C0E93D8}" dt="2022-03-17T08:53:07.352" v="5256" actId="478"/>
          <ac:cxnSpMkLst>
            <pc:docMk/>
            <pc:sldMk cId="4031373594" sldId="230719657"/>
            <ac:cxnSpMk id="27" creationId="{7EBA7B0C-CFBB-464A-8B69-7EBC49CB4792}"/>
          </ac:cxnSpMkLst>
        </pc:cxnChg>
        <pc:cxnChg chg="del mod">
          <ac:chgData name="Muriel Bakassa Traore" userId="57a0cd24-1104-4ff7-86e2-1ca63e7f87c8" providerId="ADAL" clId="{44838149-4A5C-47B6-81C0-71D77C0E93D8}" dt="2022-03-17T08:53:07.352" v="5256" actId="478"/>
          <ac:cxnSpMkLst>
            <pc:docMk/>
            <pc:sldMk cId="4031373594" sldId="230719657"/>
            <ac:cxnSpMk id="29" creationId="{F81D2C2A-A063-447F-96C2-BDC7C8EA36F3}"/>
          </ac:cxnSpMkLst>
        </pc:cxnChg>
        <pc:cxnChg chg="del mod">
          <ac:chgData name="Muriel Bakassa Traore" userId="57a0cd24-1104-4ff7-86e2-1ca63e7f87c8" providerId="ADAL" clId="{44838149-4A5C-47B6-81C0-71D77C0E93D8}" dt="2022-03-17T08:53:07.352" v="5256" actId="478"/>
          <ac:cxnSpMkLst>
            <pc:docMk/>
            <pc:sldMk cId="4031373594" sldId="230719657"/>
            <ac:cxnSpMk id="30" creationId="{D10E2597-B22C-46EF-8935-8836CFA54FA5}"/>
          </ac:cxnSpMkLst>
        </pc:cxnChg>
        <pc:cxnChg chg="del mod">
          <ac:chgData name="Muriel Bakassa Traore" userId="57a0cd24-1104-4ff7-86e2-1ca63e7f87c8" providerId="ADAL" clId="{44838149-4A5C-47B6-81C0-71D77C0E93D8}" dt="2022-03-17T08:53:07.352" v="5256" actId="478"/>
          <ac:cxnSpMkLst>
            <pc:docMk/>
            <pc:sldMk cId="4031373594" sldId="230719657"/>
            <ac:cxnSpMk id="31" creationId="{FF5DE7BD-91FD-4D08-8619-A0D652FEBED6}"/>
          </ac:cxnSpMkLst>
        </pc:cxnChg>
        <pc:cxnChg chg="del mod">
          <ac:chgData name="Muriel Bakassa Traore" userId="57a0cd24-1104-4ff7-86e2-1ca63e7f87c8" providerId="ADAL" clId="{44838149-4A5C-47B6-81C0-71D77C0E93D8}" dt="2022-03-17T08:53:07.352" v="5256" actId="478"/>
          <ac:cxnSpMkLst>
            <pc:docMk/>
            <pc:sldMk cId="4031373594" sldId="230719657"/>
            <ac:cxnSpMk id="34" creationId="{653DFE2E-DA49-4598-B1E6-F18A0899EAFA}"/>
          </ac:cxnSpMkLst>
        </pc:cxnChg>
        <pc:cxnChg chg="add mod">
          <ac:chgData name="Muriel Bakassa Traore" userId="57a0cd24-1104-4ff7-86e2-1ca63e7f87c8" providerId="ADAL" clId="{44838149-4A5C-47B6-81C0-71D77C0E93D8}" dt="2022-03-17T08:53:47.188" v="5323" actId="14100"/>
          <ac:cxnSpMkLst>
            <pc:docMk/>
            <pc:sldMk cId="4031373594" sldId="230719657"/>
            <ac:cxnSpMk id="37" creationId="{F7A20535-9116-4E1F-9275-C2316F05745F}"/>
          </ac:cxnSpMkLst>
        </pc:cxnChg>
        <pc:cxnChg chg="add mod">
          <ac:chgData name="Muriel Bakassa Traore" userId="57a0cd24-1104-4ff7-86e2-1ca63e7f87c8" providerId="ADAL" clId="{44838149-4A5C-47B6-81C0-71D77C0E93D8}" dt="2022-03-17T08:53:53.187" v="5324" actId="14100"/>
          <ac:cxnSpMkLst>
            <pc:docMk/>
            <pc:sldMk cId="4031373594" sldId="230719657"/>
            <ac:cxnSpMk id="44" creationId="{97181FBE-AFF5-40D5-8C07-447C199FDEDE}"/>
          </ac:cxnSpMkLst>
        </pc:cxnChg>
        <pc:cxnChg chg="add mod">
          <ac:chgData name="Muriel Bakassa Traore" userId="57a0cd24-1104-4ff7-86e2-1ca63e7f87c8" providerId="ADAL" clId="{44838149-4A5C-47B6-81C0-71D77C0E93D8}" dt="2022-03-17T08:54:34.179" v="5358" actId="14100"/>
          <ac:cxnSpMkLst>
            <pc:docMk/>
            <pc:sldMk cId="4031373594" sldId="230719657"/>
            <ac:cxnSpMk id="47" creationId="{9AC8E64B-8814-4F88-AC59-40609B833AA7}"/>
          </ac:cxnSpMkLst>
        </pc:cxnChg>
      </pc:sldChg>
      <pc:sldChg chg="modSp add mod">
        <pc:chgData name="Muriel Bakassa Traore" userId="57a0cd24-1104-4ff7-86e2-1ca63e7f87c8" providerId="ADAL" clId="{44838149-4A5C-47B6-81C0-71D77C0E93D8}" dt="2022-03-17T08:57:35.659" v="5393" actId="20577"/>
        <pc:sldMkLst>
          <pc:docMk/>
          <pc:sldMk cId="1078299449" sldId="230719658"/>
        </pc:sldMkLst>
        <pc:spChg chg="mod">
          <ac:chgData name="Muriel Bakassa Traore" userId="57a0cd24-1104-4ff7-86e2-1ca63e7f87c8" providerId="ADAL" clId="{44838149-4A5C-47B6-81C0-71D77C0E93D8}" dt="2022-03-17T08:57:35.659" v="5393" actId="20577"/>
          <ac:spMkLst>
            <pc:docMk/>
            <pc:sldMk cId="1078299449" sldId="230719658"/>
            <ac:spMk id="4" creationId="{39930861-17FE-491D-BDD9-4C5FA5E72993}"/>
          </ac:spMkLst>
        </pc:spChg>
      </pc:sldChg>
      <pc:sldChg chg="add del">
        <pc:chgData name="Muriel Bakassa Traore" userId="57a0cd24-1104-4ff7-86e2-1ca63e7f87c8" providerId="ADAL" clId="{44838149-4A5C-47B6-81C0-71D77C0E93D8}" dt="2022-03-17T08:57:42.086" v="5394" actId="47"/>
        <pc:sldMkLst>
          <pc:docMk/>
          <pc:sldMk cId="1713565144" sldId="230719659"/>
        </pc:sldMkLst>
      </pc:sldChg>
      <pc:sldChg chg="addSp delSp modSp add mod">
        <pc:chgData name="Muriel Bakassa Traore" userId="57a0cd24-1104-4ff7-86e2-1ca63e7f87c8" providerId="ADAL" clId="{44838149-4A5C-47B6-81C0-71D77C0E93D8}" dt="2022-03-17T10:20:43.198" v="9121" actId="207"/>
        <pc:sldMkLst>
          <pc:docMk/>
          <pc:sldMk cId="2888816073" sldId="230719659"/>
        </pc:sldMkLst>
        <pc:spChg chg="mod">
          <ac:chgData name="Muriel Bakassa Traore" userId="57a0cd24-1104-4ff7-86e2-1ca63e7f87c8" providerId="ADAL" clId="{44838149-4A5C-47B6-81C0-71D77C0E93D8}" dt="2022-03-17T09:00:39.156" v="5648" actId="20577"/>
          <ac:spMkLst>
            <pc:docMk/>
            <pc:sldMk cId="2888816073" sldId="230719659"/>
            <ac:spMk id="4" creationId="{901C2F5A-65CD-4579-A9FE-261AE5618081}"/>
          </ac:spMkLst>
        </pc:spChg>
        <pc:spChg chg="add mod">
          <ac:chgData name="Muriel Bakassa Traore" userId="57a0cd24-1104-4ff7-86e2-1ca63e7f87c8" providerId="ADAL" clId="{44838149-4A5C-47B6-81C0-71D77C0E93D8}" dt="2022-03-17T09:00:28.332" v="5629" actId="1035"/>
          <ac:spMkLst>
            <pc:docMk/>
            <pc:sldMk cId="2888816073" sldId="230719659"/>
            <ac:spMk id="20" creationId="{B0C8EFC1-81C2-4746-B2B0-E15957475422}"/>
          </ac:spMkLst>
        </pc:spChg>
        <pc:spChg chg="del">
          <ac:chgData name="Muriel Bakassa Traore" userId="57a0cd24-1104-4ff7-86e2-1ca63e7f87c8" providerId="ADAL" clId="{44838149-4A5C-47B6-81C0-71D77C0E93D8}" dt="2022-03-17T08:58:58.493" v="5506" actId="478"/>
          <ac:spMkLst>
            <pc:docMk/>
            <pc:sldMk cId="2888816073" sldId="230719659"/>
            <ac:spMk id="24" creationId="{6D784C8B-7BF4-4C1C-A176-4A24AEE9A4FF}"/>
          </ac:spMkLst>
        </pc:spChg>
        <pc:spChg chg="mod">
          <ac:chgData name="Muriel Bakassa Traore" userId="57a0cd24-1104-4ff7-86e2-1ca63e7f87c8" providerId="ADAL" clId="{44838149-4A5C-47B6-81C0-71D77C0E93D8}" dt="2022-03-17T09:00:13.348" v="5604" actId="14100"/>
          <ac:spMkLst>
            <pc:docMk/>
            <pc:sldMk cId="2888816073" sldId="230719659"/>
            <ac:spMk id="26" creationId="{B6011136-7BC8-4F35-8EDA-3C9882A7A2D4}"/>
          </ac:spMkLst>
        </pc:spChg>
        <pc:spChg chg="add del">
          <ac:chgData name="Muriel Bakassa Traore" userId="57a0cd24-1104-4ff7-86e2-1ca63e7f87c8" providerId="ADAL" clId="{44838149-4A5C-47B6-81C0-71D77C0E93D8}" dt="2022-03-17T08:59:30.680" v="5559" actId="478"/>
          <ac:spMkLst>
            <pc:docMk/>
            <pc:sldMk cId="2888816073" sldId="230719659"/>
            <ac:spMk id="28" creationId="{93D018B7-8374-4CDD-9528-6B798CAC975C}"/>
          </ac:spMkLst>
        </pc:spChg>
        <pc:spChg chg="add mod">
          <ac:chgData name="Muriel Bakassa Traore" userId="57a0cd24-1104-4ff7-86e2-1ca63e7f87c8" providerId="ADAL" clId="{44838149-4A5C-47B6-81C0-71D77C0E93D8}" dt="2022-03-17T09:01:19.359" v="5717" actId="1038"/>
          <ac:spMkLst>
            <pc:docMk/>
            <pc:sldMk cId="2888816073" sldId="230719659"/>
            <ac:spMk id="29" creationId="{69F64499-ADEE-4BE4-BCF5-314D189425D6}"/>
          </ac:spMkLst>
        </pc:spChg>
        <pc:grpChg chg="add del mod">
          <ac:chgData name="Muriel Bakassa Traore" userId="57a0cd24-1104-4ff7-86e2-1ca63e7f87c8" providerId="ADAL" clId="{44838149-4A5C-47B6-81C0-71D77C0E93D8}" dt="2022-03-17T08:58:06.449" v="5402" actId="478"/>
          <ac:grpSpMkLst>
            <pc:docMk/>
            <pc:sldMk cId="2888816073" sldId="230719659"/>
            <ac:grpSpMk id="5" creationId="{79AE3EB0-DEB1-4394-822A-8B9218E1CBC4}"/>
          </ac:grpSpMkLst>
        </pc:grpChg>
        <pc:grpChg chg="add mod ord">
          <ac:chgData name="Muriel Bakassa Traore" userId="57a0cd24-1104-4ff7-86e2-1ca63e7f87c8" providerId="ADAL" clId="{44838149-4A5C-47B6-81C0-71D77C0E93D8}" dt="2022-03-17T10:20:40" v="9120" actId="167"/>
          <ac:grpSpMkLst>
            <pc:docMk/>
            <pc:sldMk cId="2888816073" sldId="230719659"/>
            <ac:grpSpMk id="19" creationId="{CB5E1F53-4A11-4410-8F50-23052F5671CE}"/>
          </ac:grpSpMkLst>
        </pc:grpChg>
        <pc:picChg chg="add mod ord">
          <ac:chgData name="Muriel Bakassa Traore" userId="57a0cd24-1104-4ff7-86e2-1ca63e7f87c8" providerId="ADAL" clId="{44838149-4A5C-47B6-81C0-71D77C0E93D8}" dt="2022-03-17T10:20:35.818" v="9119" actId="167"/>
          <ac:picMkLst>
            <pc:docMk/>
            <pc:sldMk cId="2888816073" sldId="230719659"/>
            <ac:picMk id="17" creationId="{5E7332CD-5FA1-4128-A9D9-DA92FDC2BEB9}"/>
          </ac:picMkLst>
        </pc:picChg>
        <pc:picChg chg="add mod">
          <ac:chgData name="Muriel Bakassa Traore" userId="57a0cd24-1104-4ff7-86e2-1ca63e7f87c8" providerId="ADAL" clId="{44838149-4A5C-47B6-81C0-71D77C0E93D8}" dt="2022-03-17T09:01:19.359" v="5717" actId="1038"/>
          <ac:picMkLst>
            <pc:docMk/>
            <pc:sldMk cId="2888816073" sldId="230719659"/>
            <ac:picMk id="30" creationId="{62467A91-615E-4DD2-A573-BB161316EEA1}"/>
          </ac:picMkLst>
        </pc:picChg>
        <pc:picChg chg="add mod">
          <ac:chgData name="Muriel Bakassa Traore" userId="57a0cd24-1104-4ff7-86e2-1ca63e7f87c8" providerId="ADAL" clId="{44838149-4A5C-47B6-81C0-71D77C0E93D8}" dt="2022-03-17T10:20:33.499" v="9118" actId="164"/>
          <ac:picMkLst>
            <pc:docMk/>
            <pc:sldMk cId="2888816073" sldId="230719659"/>
            <ac:picMk id="31" creationId="{BA3EDF36-6F5B-4D57-8959-07E315BB9E9C}"/>
          </ac:picMkLst>
        </pc:picChg>
        <pc:picChg chg="mod">
          <ac:chgData name="Muriel Bakassa Traore" userId="57a0cd24-1104-4ff7-86e2-1ca63e7f87c8" providerId="ADAL" clId="{44838149-4A5C-47B6-81C0-71D77C0E93D8}" dt="2022-03-17T10:20:43.198" v="9121" actId="207"/>
          <ac:picMkLst>
            <pc:docMk/>
            <pc:sldMk cId="2888816073" sldId="230719659"/>
            <ac:picMk id="32" creationId="{964CCA67-07C7-4880-A9E7-9DB90FCCA63C}"/>
          </ac:picMkLst>
        </pc:picChg>
        <pc:picChg chg="del">
          <ac:chgData name="Muriel Bakassa Traore" userId="57a0cd24-1104-4ff7-86e2-1ca63e7f87c8" providerId="ADAL" clId="{44838149-4A5C-47B6-81C0-71D77C0E93D8}" dt="2022-03-17T09:01:21.789" v="5718" actId="478"/>
          <ac:picMkLst>
            <pc:docMk/>
            <pc:sldMk cId="2888816073" sldId="230719659"/>
            <ac:picMk id="35" creationId="{47D4ED0A-0817-42BC-968C-CEA8C6F50D04}"/>
          </ac:picMkLst>
        </pc:picChg>
        <pc:cxnChg chg="add mod">
          <ac:chgData name="Muriel Bakassa Traore" userId="57a0cd24-1104-4ff7-86e2-1ca63e7f87c8" providerId="ADAL" clId="{44838149-4A5C-47B6-81C0-71D77C0E93D8}" dt="2022-03-17T09:00:28.332" v="5629" actId="1035"/>
          <ac:cxnSpMkLst>
            <pc:docMk/>
            <pc:sldMk cId="2888816073" sldId="230719659"/>
            <ac:cxnSpMk id="21" creationId="{4E4B5E42-7E47-4B92-B982-C9D4D7B226C7}"/>
          </ac:cxnSpMkLst>
        </pc:cxnChg>
        <pc:cxnChg chg="mod">
          <ac:chgData name="Muriel Bakassa Traore" userId="57a0cd24-1104-4ff7-86e2-1ca63e7f87c8" providerId="ADAL" clId="{44838149-4A5C-47B6-81C0-71D77C0E93D8}" dt="2022-03-17T08:59:30.680" v="5559" actId="478"/>
          <ac:cxnSpMkLst>
            <pc:docMk/>
            <pc:sldMk cId="2888816073" sldId="230719659"/>
            <ac:cxnSpMk id="25" creationId="{F59D723E-DD8E-47C6-A918-CA3487EC7C33}"/>
          </ac:cxnSpMkLst>
        </pc:cxnChg>
        <pc:cxnChg chg="mod">
          <ac:chgData name="Muriel Bakassa Traore" userId="57a0cd24-1104-4ff7-86e2-1ca63e7f87c8" providerId="ADAL" clId="{44838149-4A5C-47B6-81C0-71D77C0E93D8}" dt="2022-03-17T09:00:16.068" v="5605" actId="14100"/>
          <ac:cxnSpMkLst>
            <pc:docMk/>
            <pc:sldMk cId="2888816073" sldId="230719659"/>
            <ac:cxnSpMk id="27" creationId="{7EBA7B0C-CFBB-464A-8B69-7EBC49CB4792}"/>
          </ac:cxnSpMkLst>
        </pc:cxnChg>
      </pc:sldChg>
      <pc:sldChg chg="modSp add mod">
        <pc:chgData name="Muriel Bakassa Traore" userId="57a0cd24-1104-4ff7-86e2-1ca63e7f87c8" providerId="ADAL" clId="{44838149-4A5C-47B6-81C0-71D77C0E93D8}" dt="2022-03-17T09:01:41.901" v="5742" actId="20577"/>
        <pc:sldMkLst>
          <pc:docMk/>
          <pc:sldMk cId="2153064842" sldId="230719660"/>
        </pc:sldMkLst>
        <pc:spChg chg="mod">
          <ac:chgData name="Muriel Bakassa Traore" userId="57a0cd24-1104-4ff7-86e2-1ca63e7f87c8" providerId="ADAL" clId="{44838149-4A5C-47B6-81C0-71D77C0E93D8}" dt="2022-03-17T09:01:41.901" v="5742" actId="20577"/>
          <ac:spMkLst>
            <pc:docMk/>
            <pc:sldMk cId="2153064842" sldId="230719660"/>
            <ac:spMk id="4" creationId="{39930861-17FE-491D-BDD9-4C5FA5E72993}"/>
          </ac:spMkLst>
        </pc:spChg>
      </pc:sldChg>
      <pc:sldChg chg="addSp delSp modSp add mod">
        <pc:chgData name="Muriel Bakassa Traore" userId="57a0cd24-1104-4ff7-86e2-1ca63e7f87c8" providerId="ADAL" clId="{44838149-4A5C-47B6-81C0-71D77C0E93D8}" dt="2022-03-17T10:21:36.268" v="9131" actId="207"/>
        <pc:sldMkLst>
          <pc:docMk/>
          <pc:sldMk cId="3030997022" sldId="230719661"/>
        </pc:sldMkLst>
        <pc:spChg chg="del">
          <ac:chgData name="Muriel Bakassa Traore" userId="57a0cd24-1104-4ff7-86e2-1ca63e7f87c8" providerId="ADAL" clId="{44838149-4A5C-47B6-81C0-71D77C0E93D8}" dt="2022-03-17T09:08:05.522" v="6027" actId="478"/>
          <ac:spMkLst>
            <pc:docMk/>
            <pc:sldMk cId="3030997022" sldId="230719661"/>
            <ac:spMk id="3" creationId="{56405F04-0344-4B5F-A713-52008E926BC0}"/>
          </ac:spMkLst>
        </pc:spChg>
        <pc:spChg chg="mod">
          <ac:chgData name="Muriel Bakassa Traore" userId="57a0cd24-1104-4ff7-86e2-1ca63e7f87c8" providerId="ADAL" clId="{44838149-4A5C-47B6-81C0-71D77C0E93D8}" dt="2022-03-17T09:01:37.688" v="5733" actId="20577"/>
          <ac:spMkLst>
            <pc:docMk/>
            <pc:sldMk cId="3030997022" sldId="230719661"/>
            <ac:spMk id="4" creationId="{901C2F5A-65CD-4579-A9FE-261AE5618081}"/>
          </ac:spMkLst>
        </pc:spChg>
        <pc:spChg chg="add mod">
          <ac:chgData name="Muriel Bakassa Traore" userId="57a0cd24-1104-4ff7-86e2-1ca63e7f87c8" providerId="ADAL" clId="{44838149-4A5C-47B6-81C0-71D77C0E93D8}" dt="2022-03-17T09:05:22.308" v="5933" actId="1036"/>
          <ac:spMkLst>
            <pc:docMk/>
            <pc:sldMk cId="3030997022" sldId="230719661"/>
            <ac:spMk id="15" creationId="{C844333A-AB06-482D-9997-9158F487E659}"/>
          </ac:spMkLst>
        </pc:spChg>
        <pc:spChg chg="del">
          <ac:chgData name="Muriel Bakassa Traore" userId="57a0cd24-1104-4ff7-86e2-1ca63e7f87c8" providerId="ADAL" clId="{44838149-4A5C-47B6-81C0-71D77C0E93D8}" dt="2022-03-17T09:02:12.465" v="5743" actId="478"/>
          <ac:spMkLst>
            <pc:docMk/>
            <pc:sldMk cId="3030997022" sldId="230719661"/>
            <ac:spMk id="20" creationId="{B0C8EFC1-81C2-4746-B2B0-E15957475422}"/>
          </ac:spMkLst>
        </pc:spChg>
        <pc:spChg chg="add del">
          <ac:chgData name="Muriel Bakassa Traore" userId="57a0cd24-1104-4ff7-86e2-1ca63e7f87c8" providerId="ADAL" clId="{44838149-4A5C-47B6-81C0-71D77C0E93D8}" dt="2022-03-17T09:05:40.898" v="5938" actId="22"/>
          <ac:spMkLst>
            <pc:docMk/>
            <pc:sldMk cId="3030997022" sldId="230719661"/>
            <ac:spMk id="22" creationId="{F3E5D30C-749C-41EC-9F7D-407CCFBC2C3C}"/>
          </ac:spMkLst>
        </pc:spChg>
        <pc:spChg chg="add mod">
          <ac:chgData name="Muriel Bakassa Traore" userId="57a0cd24-1104-4ff7-86e2-1ca63e7f87c8" providerId="ADAL" clId="{44838149-4A5C-47B6-81C0-71D77C0E93D8}" dt="2022-03-17T09:09:16.868" v="6119" actId="14100"/>
          <ac:spMkLst>
            <pc:docMk/>
            <pc:sldMk cId="3030997022" sldId="230719661"/>
            <ac:spMk id="23" creationId="{483F01A5-35AE-4FE5-84A0-32E8B47A1AB4}"/>
          </ac:spMkLst>
        </pc:spChg>
        <pc:spChg chg="del">
          <ac:chgData name="Muriel Bakassa Traore" userId="57a0cd24-1104-4ff7-86e2-1ca63e7f87c8" providerId="ADAL" clId="{44838149-4A5C-47B6-81C0-71D77C0E93D8}" dt="2022-03-17T09:02:12.465" v="5743" actId="478"/>
          <ac:spMkLst>
            <pc:docMk/>
            <pc:sldMk cId="3030997022" sldId="230719661"/>
            <ac:spMk id="26" creationId="{B6011136-7BC8-4F35-8EDA-3C9882A7A2D4}"/>
          </ac:spMkLst>
        </pc:spChg>
        <pc:spChg chg="mod">
          <ac:chgData name="Muriel Bakassa Traore" userId="57a0cd24-1104-4ff7-86e2-1ca63e7f87c8" providerId="ADAL" clId="{44838149-4A5C-47B6-81C0-71D77C0E93D8}" dt="2022-03-17T09:09:36.819" v="6140" actId="20577"/>
          <ac:spMkLst>
            <pc:docMk/>
            <pc:sldMk cId="3030997022" sldId="230719661"/>
            <ac:spMk id="28" creationId="{93D018B7-8374-4CDD-9528-6B798CAC975C}"/>
          </ac:spMkLst>
        </pc:spChg>
        <pc:spChg chg="add mod">
          <ac:chgData name="Muriel Bakassa Traore" userId="57a0cd24-1104-4ff7-86e2-1ca63e7f87c8" providerId="ADAL" clId="{44838149-4A5C-47B6-81C0-71D77C0E93D8}" dt="2022-03-17T09:07:08.137" v="6002"/>
          <ac:spMkLst>
            <pc:docMk/>
            <pc:sldMk cId="3030997022" sldId="230719661"/>
            <ac:spMk id="31" creationId="{17369E43-5EB9-4FA3-8387-403184DF2457}"/>
          </ac:spMkLst>
        </pc:spChg>
        <pc:spChg chg="add mod">
          <ac:chgData name="Muriel Bakassa Traore" userId="57a0cd24-1104-4ff7-86e2-1ca63e7f87c8" providerId="ADAL" clId="{44838149-4A5C-47B6-81C0-71D77C0E93D8}" dt="2022-03-17T09:09:23.388" v="6133" actId="1035"/>
          <ac:spMkLst>
            <pc:docMk/>
            <pc:sldMk cId="3030997022" sldId="230719661"/>
            <ac:spMk id="33" creationId="{1CE8AD6C-06C5-429B-9E2B-647646BF1EA3}"/>
          </ac:spMkLst>
        </pc:spChg>
        <pc:spChg chg="add mod">
          <ac:chgData name="Muriel Bakassa Traore" userId="57a0cd24-1104-4ff7-86e2-1ca63e7f87c8" providerId="ADAL" clId="{44838149-4A5C-47B6-81C0-71D77C0E93D8}" dt="2022-03-17T09:09:03.141" v="6109" actId="1037"/>
          <ac:spMkLst>
            <pc:docMk/>
            <pc:sldMk cId="3030997022" sldId="230719661"/>
            <ac:spMk id="36" creationId="{C499657F-C8F8-41E9-AB76-BE2EC7F1B91E}"/>
          </ac:spMkLst>
        </pc:spChg>
        <pc:grpChg chg="add mod ord">
          <ac:chgData name="Muriel Bakassa Traore" userId="57a0cd24-1104-4ff7-86e2-1ca63e7f87c8" providerId="ADAL" clId="{44838149-4A5C-47B6-81C0-71D77C0E93D8}" dt="2022-03-17T10:21:19.171" v="9127" actId="164"/>
          <ac:grpSpMkLst>
            <pc:docMk/>
            <pc:sldMk cId="3030997022" sldId="230719661"/>
            <ac:grpSpMk id="45" creationId="{1336C838-5A20-43CB-A6D2-FEC5CAB16E15}"/>
          </ac:grpSpMkLst>
        </pc:grpChg>
        <pc:grpChg chg="add mod ord">
          <ac:chgData name="Muriel Bakassa Traore" userId="57a0cd24-1104-4ff7-86e2-1ca63e7f87c8" providerId="ADAL" clId="{44838149-4A5C-47B6-81C0-71D77C0E93D8}" dt="2022-03-17T10:21:28.847" v="9129" actId="167"/>
          <ac:grpSpMkLst>
            <pc:docMk/>
            <pc:sldMk cId="3030997022" sldId="230719661"/>
            <ac:grpSpMk id="47" creationId="{DBD28F11-0B3B-47CB-8D2D-600FC7FA9121}"/>
          </ac:grpSpMkLst>
        </pc:grpChg>
        <pc:picChg chg="add mod ord">
          <ac:chgData name="Muriel Bakassa Traore" userId="57a0cd24-1104-4ff7-86e2-1ca63e7f87c8" providerId="ADAL" clId="{44838149-4A5C-47B6-81C0-71D77C0E93D8}" dt="2022-03-17T10:21:23.040" v="9128" actId="167"/>
          <ac:picMkLst>
            <pc:docMk/>
            <pc:sldMk cId="3030997022" sldId="230719661"/>
            <ac:picMk id="14" creationId="{82D2566A-E0D1-4312-A46B-C0F9756467F2}"/>
          </ac:picMkLst>
        </pc:picChg>
        <pc:picChg chg="del mod">
          <ac:chgData name="Muriel Bakassa Traore" userId="57a0cd24-1104-4ff7-86e2-1ca63e7f87c8" providerId="ADAL" clId="{44838149-4A5C-47B6-81C0-71D77C0E93D8}" dt="2022-03-17T09:06:24.660" v="5968" actId="478"/>
          <ac:picMkLst>
            <pc:docMk/>
            <pc:sldMk cId="3030997022" sldId="230719661"/>
            <ac:picMk id="17" creationId="{5E7332CD-5FA1-4128-A9D9-DA92FDC2BEB9}"/>
          </ac:picMkLst>
        </pc:picChg>
        <pc:picChg chg="mod">
          <ac:chgData name="Muriel Bakassa Traore" userId="57a0cd24-1104-4ff7-86e2-1ca63e7f87c8" providerId="ADAL" clId="{44838149-4A5C-47B6-81C0-71D77C0E93D8}" dt="2022-03-17T10:21:34.292" v="9130" actId="207"/>
          <ac:picMkLst>
            <pc:docMk/>
            <pc:sldMk cId="3030997022" sldId="230719661"/>
            <ac:picMk id="32" creationId="{964CCA67-07C7-4880-A9E7-9DB90FCCA63C}"/>
          </ac:picMkLst>
        </pc:picChg>
        <pc:picChg chg="del">
          <ac:chgData name="Muriel Bakassa Traore" userId="57a0cd24-1104-4ff7-86e2-1ca63e7f87c8" providerId="ADAL" clId="{44838149-4A5C-47B6-81C0-71D77C0E93D8}" dt="2022-03-17T09:02:12.465" v="5743" actId="478"/>
          <ac:picMkLst>
            <pc:docMk/>
            <pc:sldMk cId="3030997022" sldId="230719661"/>
            <ac:picMk id="35" creationId="{47D4ED0A-0817-42BC-968C-CEA8C6F50D04}"/>
          </ac:picMkLst>
        </pc:picChg>
        <pc:picChg chg="add mod">
          <ac:chgData name="Muriel Bakassa Traore" userId="57a0cd24-1104-4ff7-86e2-1ca63e7f87c8" providerId="ADAL" clId="{44838149-4A5C-47B6-81C0-71D77C0E93D8}" dt="2022-03-17T10:21:36.268" v="9131" actId="207"/>
          <ac:picMkLst>
            <pc:docMk/>
            <pc:sldMk cId="3030997022" sldId="230719661"/>
            <ac:picMk id="43" creationId="{68354C75-E08C-4B4A-9DEB-A961D4756BA4}"/>
          </ac:picMkLst>
        </pc:picChg>
        <pc:picChg chg="add mod modCrop">
          <ac:chgData name="Muriel Bakassa Traore" userId="57a0cd24-1104-4ff7-86e2-1ca63e7f87c8" providerId="ADAL" clId="{44838149-4A5C-47B6-81C0-71D77C0E93D8}" dt="2022-03-17T09:10:57.392" v="6149" actId="164"/>
          <ac:picMkLst>
            <pc:docMk/>
            <pc:sldMk cId="3030997022" sldId="230719661"/>
            <ac:picMk id="44" creationId="{B143D24D-F9C8-410C-BC45-5A66927B4C1A}"/>
          </ac:picMkLst>
        </pc:picChg>
        <pc:picChg chg="add mod">
          <ac:chgData name="Muriel Bakassa Traore" userId="57a0cd24-1104-4ff7-86e2-1ca63e7f87c8" providerId="ADAL" clId="{44838149-4A5C-47B6-81C0-71D77C0E93D8}" dt="2022-03-17T10:21:19.171" v="9127" actId="164"/>
          <ac:picMkLst>
            <pc:docMk/>
            <pc:sldMk cId="3030997022" sldId="230719661"/>
            <ac:picMk id="46" creationId="{DCBEA12C-07FB-4390-B0E3-887A7615E782}"/>
          </ac:picMkLst>
        </pc:picChg>
        <pc:cxnChg chg="del mod">
          <ac:chgData name="Muriel Bakassa Traore" userId="57a0cd24-1104-4ff7-86e2-1ca63e7f87c8" providerId="ADAL" clId="{44838149-4A5C-47B6-81C0-71D77C0E93D8}" dt="2022-03-17T09:02:12.465" v="5743" actId="478"/>
          <ac:cxnSpMkLst>
            <pc:docMk/>
            <pc:sldMk cId="3030997022" sldId="230719661"/>
            <ac:cxnSpMk id="21" creationId="{4E4B5E42-7E47-4B92-B982-C9D4D7B226C7}"/>
          </ac:cxnSpMkLst>
        </pc:cxnChg>
        <pc:cxnChg chg="mod">
          <ac:chgData name="Muriel Bakassa Traore" userId="57a0cd24-1104-4ff7-86e2-1ca63e7f87c8" providerId="ADAL" clId="{44838149-4A5C-47B6-81C0-71D77C0E93D8}" dt="2022-03-17T09:09:29.924" v="6135" actId="14100"/>
          <ac:cxnSpMkLst>
            <pc:docMk/>
            <pc:sldMk cId="3030997022" sldId="230719661"/>
            <ac:cxnSpMk id="25" creationId="{F59D723E-DD8E-47C6-A918-CA3487EC7C33}"/>
          </ac:cxnSpMkLst>
        </pc:cxnChg>
        <pc:cxnChg chg="del mod">
          <ac:chgData name="Muriel Bakassa Traore" userId="57a0cd24-1104-4ff7-86e2-1ca63e7f87c8" providerId="ADAL" clId="{44838149-4A5C-47B6-81C0-71D77C0E93D8}" dt="2022-03-17T09:02:12.465" v="5743" actId="478"/>
          <ac:cxnSpMkLst>
            <pc:docMk/>
            <pc:sldMk cId="3030997022" sldId="230719661"/>
            <ac:cxnSpMk id="27" creationId="{7EBA7B0C-CFBB-464A-8B69-7EBC49CB4792}"/>
          </ac:cxnSpMkLst>
        </pc:cxnChg>
        <pc:cxnChg chg="add mod">
          <ac:chgData name="Muriel Bakassa Traore" userId="57a0cd24-1104-4ff7-86e2-1ca63e7f87c8" providerId="ADAL" clId="{44838149-4A5C-47B6-81C0-71D77C0E93D8}" dt="2022-03-17T09:09:26.815" v="6134" actId="14100"/>
          <ac:cxnSpMkLst>
            <pc:docMk/>
            <pc:sldMk cId="3030997022" sldId="230719661"/>
            <ac:cxnSpMk id="29" creationId="{794B47A7-B3D9-4360-80B5-0CE41073461B}"/>
          </ac:cxnSpMkLst>
        </pc:cxnChg>
        <pc:cxnChg chg="add mod">
          <ac:chgData name="Muriel Bakassa Traore" userId="57a0cd24-1104-4ff7-86e2-1ca63e7f87c8" providerId="ADAL" clId="{44838149-4A5C-47B6-81C0-71D77C0E93D8}" dt="2022-03-17T09:07:12.434" v="6003" actId="14100"/>
          <ac:cxnSpMkLst>
            <pc:docMk/>
            <pc:sldMk cId="3030997022" sldId="230719661"/>
            <ac:cxnSpMk id="30" creationId="{7FBED15C-91DB-4103-922B-3F65D865F57C}"/>
          </ac:cxnSpMkLst>
        </pc:cxnChg>
        <pc:cxnChg chg="add mod">
          <ac:chgData name="Muriel Bakassa Traore" userId="57a0cd24-1104-4ff7-86e2-1ca63e7f87c8" providerId="ADAL" clId="{44838149-4A5C-47B6-81C0-71D77C0E93D8}" dt="2022-03-17T09:09:03.141" v="6109" actId="1037"/>
          <ac:cxnSpMkLst>
            <pc:docMk/>
            <pc:sldMk cId="3030997022" sldId="230719661"/>
            <ac:cxnSpMk id="37" creationId="{6507E754-7ED9-411B-B79E-91401C76B337}"/>
          </ac:cxnSpMkLst>
        </pc:cxnChg>
      </pc:sldChg>
      <pc:sldChg chg="addSp delSp modSp new mod">
        <pc:chgData name="Muriel Bakassa Traore" userId="57a0cd24-1104-4ff7-86e2-1ca63e7f87c8" providerId="ADAL" clId="{44838149-4A5C-47B6-81C0-71D77C0E93D8}" dt="2022-03-17T09:15:33.980" v="6359" actId="20577"/>
        <pc:sldMkLst>
          <pc:docMk/>
          <pc:sldMk cId="2285027942" sldId="230719662"/>
        </pc:sldMkLst>
        <pc:spChg chg="mod">
          <ac:chgData name="Muriel Bakassa Traore" userId="57a0cd24-1104-4ff7-86e2-1ca63e7f87c8" providerId="ADAL" clId="{44838149-4A5C-47B6-81C0-71D77C0E93D8}" dt="2022-03-17T09:12:09.251" v="6169" actId="20577"/>
          <ac:spMkLst>
            <pc:docMk/>
            <pc:sldMk cId="2285027942" sldId="230719662"/>
            <ac:spMk id="4" creationId="{6D8E73FC-8086-4F13-B39A-8573AA54F9F1}"/>
          </ac:spMkLst>
        </pc:spChg>
        <pc:spChg chg="add mod">
          <ac:chgData name="Muriel Bakassa Traore" userId="57a0cd24-1104-4ff7-86e2-1ca63e7f87c8" providerId="ADAL" clId="{44838149-4A5C-47B6-81C0-71D77C0E93D8}" dt="2022-03-17T09:14:06.281" v="6270" actId="20577"/>
          <ac:spMkLst>
            <pc:docMk/>
            <pc:sldMk cId="2285027942" sldId="230719662"/>
            <ac:spMk id="6" creationId="{B2F9EBDE-598D-46D9-AD12-B797CD369F75}"/>
          </ac:spMkLst>
        </pc:spChg>
        <pc:spChg chg="add mod">
          <ac:chgData name="Muriel Bakassa Traore" userId="57a0cd24-1104-4ff7-86e2-1ca63e7f87c8" providerId="ADAL" clId="{44838149-4A5C-47B6-81C0-71D77C0E93D8}" dt="2022-03-17T09:13:23.241" v="6229" actId="1038"/>
          <ac:spMkLst>
            <pc:docMk/>
            <pc:sldMk cId="2285027942" sldId="230719662"/>
            <ac:spMk id="7" creationId="{11555423-1CCE-4A7A-A680-7AC4F5FBB6B9}"/>
          </ac:spMkLst>
        </pc:spChg>
        <pc:spChg chg="add mod">
          <ac:chgData name="Muriel Bakassa Traore" userId="57a0cd24-1104-4ff7-86e2-1ca63e7f87c8" providerId="ADAL" clId="{44838149-4A5C-47B6-81C0-71D77C0E93D8}" dt="2022-03-17T09:14:22.769" v="6301" actId="20577"/>
          <ac:spMkLst>
            <pc:docMk/>
            <pc:sldMk cId="2285027942" sldId="230719662"/>
            <ac:spMk id="11" creationId="{819A4A00-E1BA-4FCB-9E79-120E9BF56536}"/>
          </ac:spMkLst>
        </pc:spChg>
        <pc:spChg chg="add del mod">
          <ac:chgData name="Muriel Bakassa Traore" userId="57a0cd24-1104-4ff7-86e2-1ca63e7f87c8" providerId="ADAL" clId="{44838149-4A5C-47B6-81C0-71D77C0E93D8}" dt="2022-03-17T09:14:29.368" v="6305"/>
          <ac:spMkLst>
            <pc:docMk/>
            <pc:sldMk cId="2285027942" sldId="230719662"/>
            <ac:spMk id="15" creationId="{15F1408F-4A6E-46FA-A214-D1D1BF105658}"/>
          </ac:spMkLst>
        </pc:spChg>
        <pc:spChg chg="add mod">
          <ac:chgData name="Muriel Bakassa Traore" userId="57a0cd24-1104-4ff7-86e2-1ca63e7f87c8" providerId="ADAL" clId="{44838149-4A5C-47B6-81C0-71D77C0E93D8}" dt="2022-03-17T09:14:53.786" v="6336" actId="20577"/>
          <ac:spMkLst>
            <pc:docMk/>
            <pc:sldMk cId="2285027942" sldId="230719662"/>
            <ac:spMk id="16" creationId="{C3DA0833-B4FF-48AB-AFD6-9A79ABFE8D2D}"/>
          </ac:spMkLst>
        </pc:spChg>
        <pc:spChg chg="add mod">
          <ac:chgData name="Muriel Bakassa Traore" userId="57a0cd24-1104-4ff7-86e2-1ca63e7f87c8" providerId="ADAL" clId="{44838149-4A5C-47B6-81C0-71D77C0E93D8}" dt="2022-03-17T09:15:33.980" v="6359" actId="20577"/>
          <ac:spMkLst>
            <pc:docMk/>
            <pc:sldMk cId="2285027942" sldId="230719662"/>
            <ac:spMk id="18" creationId="{8155F5EA-2D0A-4464-8A56-9E2763B20177}"/>
          </ac:spMkLst>
        </pc:spChg>
        <pc:picChg chg="add mod">
          <ac:chgData name="Muriel Bakassa Traore" userId="57a0cd24-1104-4ff7-86e2-1ca63e7f87c8" providerId="ADAL" clId="{44838149-4A5C-47B6-81C0-71D77C0E93D8}" dt="2022-03-17T09:13:23.241" v="6229" actId="1038"/>
          <ac:picMkLst>
            <pc:docMk/>
            <pc:sldMk cId="2285027942" sldId="230719662"/>
            <ac:picMk id="5" creationId="{BCA24E4B-F7AD-43B1-97CE-52242DDFB5DA}"/>
          </ac:picMkLst>
        </pc:picChg>
        <pc:cxnChg chg="add mod">
          <ac:chgData name="Muriel Bakassa Traore" userId="57a0cd24-1104-4ff7-86e2-1ca63e7f87c8" providerId="ADAL" clId="{44838149-4A5C-47B6-81C0-71D77C0E93D8}" dt="2022-03-17T09:13:28.356" v="6239" actId="1035"/>
          <ac:cxnSpMkLst>
            <pc:docMk/>
            <pc:sldMk cId="2285027942" sldId="230719662"/>
            <ac:cxnSpMk id="8" creationId="{C8394A8D-E595-4445-AAD2-4CE4F10E8412}"/>
          </ac:cxnSpMkLst>
        </pc:cxnChg>
        <pc:cxnChg chg="add mod">
          <ac:chgData name="Muriel Bakassa Traore" userId="57a0cd24-1104-4ff7-86e2-1ca63e7f87c8" providerId="ADAL" clId="{44838149-4A5C-47B6-81C0-71D77C0E93D8}" dt="2022-03-17T09:13:23.241" v="6229" actId="1038"/>
          <ac:cxnSpMkLst>
            <pc:docMk/>
            <pc:sldMk cId="2285027942" sldId="230719662"/>
            <ac:cxnSpMk id="9" creationId="{93FF709F-4DE7-42C3-B31C-60A3F572B4B3}"/>
          </ac:cxnSpMkLst>
        </pc:cxnChg>
        <pc:cxnChg chg="add mod">
          <ac:chgData name="Muriel Bakassa Traore" userId="57a0cd24-1104-4ff7-86e2-1ca63e7f87c8" providerId="ADAL" clId="{44838149-4A5C-47B6-81C0-71D77C0E93D8}" dt="2022-03-17T09:14:13.790" v="6272" actId="14100"/>
          <ac:cxnSpMkLst>
            <pc:docMk/>
            <pc:sldMk cId="2285027942" sldId="230719662"/>
            <ac:cxnSpMk id="12" creationId="{8ED75966-937E-4499-B187-543970F4595F}"/>
          </ac:cxnSpMkLst>
        </pc:cxnChg>
        <pc:cxnChg chg="add mod">
          <ac:chgData name="Muriel Bakassa Traore" userId="57a0cd24-1104-4ff7-86e2-1ca63e7f87c8" providerId="ADAL" clId="{44838149-4A5C-47B6-81C0-71D77C0E93D8}" dt="2022-03-17T09:14:33.914" v="6307" actId="1076"/>
          <ac:cxnSpMkLst>
            <pc:docMk/>
            <pc:sldMk cId="2285027942" sldId="230719662"/>
            <ac:cxnSpMk id="17" creationId="{172184E1-676A-4E5C-BED5-FDF7CAFDFE29}"/>
          </ac:cxnSpMkLst>
        </pc:cxnChg>
        <pc:cxnChg chg="add mod">
          <ac:chgData name="Muriel Bakassa Traore" userId="57a0cd24-1104-4ff7-86e2-1ca63e7f87c8" providerId="ADAL" clId="{44838149-4A5C-47B6-81C0-71D77C0E93D8}" dt="2022-03-17T09:15:28.966" v="6339" actId="14100"/>
          <ac:cxnSpMkLst>
            <pc:docMk/>
            <pc:sldMk cId="2285027942" sldId="230719662"/>
            <ac:cxnSpMk id="19" creationId="{A026BC08-3E36-411F-893F-00EB6134F12A}"/>
          </ac:cxnSpMkLst>
        </pc:cxnChg>
      </pc:sldChg>
      <pc:sldChg chg="addSp delSp modSp new mod">
        <pc:chgData name="Muriel Bakassa Traore" userId="57a0cd24-1104-4ff7-86e2-1ca63e7f87c8" providerId="ADAL" clId="{44838149-4A5C-47B6-81C0-71D77C0E93D8}" dt="2022-03-17T10:22:20.544" v="9139" actId="207"/>
        <pc:sldMkLst>
          <pc:docMk/>
          <pc:sldMk cId="3280011569" sldId="230719663"/>
        </pc:sldMkLst>
        <pc:spChg chg="mod">
          <ac:chgData name="Muriel Bakassa Traore" userId="57a0cd24-1104-4ff7-86e2-1ca63e7f87c8" providerId="ADAL" clId="{44838149-4A5C-47B6-81C0-71D77C0E93D8}" dt="2022-03-17T09:16:21.765" v="6386" actId="20577"/>
          <ac:spMkLst>
            <pc:docMk/>
            <pc:sldMk cId="3280011569" sldId="230719663"/>
            <ac:spMk id="4" creationId="{C4C555A6-5909-4C96-AF03-A9B07B93C8A9}"/>
          </ac:spMkLst>
        </pc:spChg>
        <pc:spChg chg="add mod">
          <ac:chgData name="Muriel Bakassa Traore" userId="57a0cd24-1104-4ff7-86e2-1ca63e7f87c8" providerId="ADAL" clId="{44838149-4A5C-47B6-81C0-71D77C0E93D8}" dt="2022-03-17T09:19:07.350" v="6561" actId="1036"/>
          <ac:spMkLst>
            <pc:docMk/>
            <pc:sldMk cId="3280011569" sldId="230719663"/>
            <ac:spMk id="9" creationId="{A429577D-6236-4EFB-862A-85D772735F45}"/>
          </ac:spMkLst>
        </pc:spChg>
        <pc:spChg chg="add mod">
          <ac:chgData name="Muriel Bakassa Traore" userId="57a0cd24-1104-4ff7-86e2-1ca63e7f87c8" providerId="ADAL" clId="{44838149-4A5C-47B6-81C0-71D77C0E93D8}" dt="2022-03-17T09:17:16.060" v="6469" actId="20577"/>
          <ac:spMkLst>
            <pc:docMk/>
            <pc:sldMk cId="3280011569" sldId="230719663"/>
            <ac:spMk id="12" creationId="{50CCD024-841B-4A90-8A37-F413CB242B18}"/>
          </ac:spMkLst>
        </pc:spChg>
        <pc:spChg chg="add mod">
          <ac:chgData name="Muriel Bakassa Traore" userId="57a0cd24-1104-4ff7-86e2-1ca63e7f87c8" providerId="ADAL" clId="{44838149-4A5C-47B6-81C0-71D77C0E93D8}" dt="2022-03-17T09:17:37.019" v="6511" actId="20577"/>
          <ac:spMkLst>
            <pc:docMk/>
            <pc:sldMk cId="3280011569" sldId="230719663"/>
            <ac:spMk id="14" creationId="{AD622F35-47AD-4E4F-8EE0-81ECEFB48877}"/>
          </ac:spMkLst>
        </pc:spChg>
        <pc:spChg chg="add mod">
          <ac:chgData name="Muriel Bakassa Traore" userId="57a0cd24-1104-4ff7-86e2-1ca63e7f87c8" providerId="ADAL" clId="{44838149-4A5C-47B6-81C0-71D77C0E93D8}" dt="2022-03-17T09:17:49.085" v="6512"/>
          <ac:spMkLst>
            <pc:docMk/>
            <pc:sldMk cId="3280011569" sldId="230719663"/>
            <ac:spMk id="19" creationId="{75F07FCC-A091-4B68-883A-2BD7E08615A0}"/>
          </ac:spMkLst>
        </pc:spChg>
        <pc:spChg chg="add mod">
          <ac:chgData name="Muriel Bakassa Traore" userId="57a0cd24-1104-4ff7-86e2-1ca63e7f87c8" providerId="ADAL" clId="{44838149-4A5C-47B6-81C0-71D77C0E93D8}" dt="2022-03-17T09:19:27.922" v="6625" actId="20577"/>
          <ac:spMkLst>
            <pc:docMk/>
            <pc:sldMk cId="3280011569" sldId="230719663"/>
            <ac:spMk id="22" creationId="{4FB24836-2D75-41B4-8870-2CD90B2D179F}"/>
          </ac:spMkLst>
        </pc:spChg>
        <pc:spChg chg="add mod">
          <ac:chgData name="Muriel Bakassa Traore" userId="57a0cd24-1104-4ff7-86e2-1ca63e7f87c8" providerId="ADAL" clId="{44838149-4A5C-47B6-81C0-71D77C0E93D8}" dt="2022-03-17T09:22:59.765" v="6705" actId="207"/>
          <ac:spMkLst>
            <pc:docMk/>
            <pc:sldMk cId="3280011569" sldId="230719663"/>
            <ac:spMk id="29" creationId="{3EE73AAA-3D5D-4C16-8837-2F7FA3893603}"/>
          </ac:spMkLst>
        </pc:spChg>
        <pc:spChg chg="add mod">
          <ac:chgData name="Muriel Bakassa Traore" userId="57a0cd24-1104-4ff7-86e2-1ca63e7f87c8" providerId="ADAL" clId="{44838149-4A5C-47B6-81C0-71D77C0E93D8}" dt="2022-03-17T09:23:17.357" v="6707" actId="1076"/>
          <ac:spMkLst>
            <pc:docMk/>
            <pc:sldMk cId="3280011569" sldId="230719663"/>
            <ac:spMk id="41" creationId="{789C637A-23E2-47E3-B5E0-813E10DA87D7}"/>
          </ac:spMkLst>
        </pc:spChg>
        <pc:grpChg chg="add del mod ord">
          <ac:chgData name="Muriel Bakassa Traore" userId="57a0cd24-1104-4ff7-86e2-1ca63e7f87c8" providerId="ADAL" clId="{44838149-4A5C-47B6-81C0-71D77C0E93D8}" dt="2022-03-17T09:16:13.543" v="6367" actId="478"/>
          <ac:grpSpMkLst>
            <pc:docMk/>
            <pc:sldMk cId="3280011569" sldId="230719663"/>
            <ac:grpSpMk id="6" creationId="{2F6DEE98-5CF3-446E-BC74-1158D028D64A}"/>
          </ac:grpSpMkLst>
        </pc:grpChg>
        <pc:grpChg chg="add mod">
          <ac:chgData name="Muriel Bakassa Traore" userId="57a0cd24-1104-4ff7-86e2-1ca63e7f87c8" providerId="ADAL" clId="{44838149-4A5C-47B6-81C0-71D77C0E93D8}" dt="2022-03-17T09:22:09.831" v="6698" actId="164"/>
          <ac:grpSpMkLst>
            <pc:docMk/>
            <pc:sldMk cId="3280011569" sldId="230719663"/>
            <ac:grpSpMk id="38" creationId="{C7FDD9A6-0117-4014-9DD0-2BBC66BE9F69}"/>
          </ac:grpSpMkLst>
        </pc:grpChg>
        <pc:grpChg chg="add mod ord">
          <ac:chgData name="Muriel Bakassa Traore" userId="57a0cd24-1104-4ff7-86e2-1ca63e7f87c8" providerId="ADAL" clId="{44838149-4A5C-47B6-81C0-71D77C0E93D8}" dt="2022-03-17T10:22:12.845" v="9137" actId="164"/>
          <ac:grpSpMkLst>
            <pc:docMk/>
            <pc:sldMk cId="3280011569" sldId="230719663"/>
            <ac:grpSpMk id="40" creationId="{D3798293-F129-4E6E-8A99-1F233B886C90}"/>
          </ac:grpSpMkLst>
        </pc:grpChg>
        <pc:grpChg chg="add mod ord">
          <ac:chgData name="Muriel Bakassa Traore" userId="57a0cd24-1104-4ff7-86e2-1ca63e7f87c8" providerId="ADAL" clId="{44838149-4A5C-47B6-81C0-71D77C0E93D8}" dt="2022-03-17T10:22:18.476" v="9138" actId="167"/>
          <ac:grpSpMkLst>
            <pc:docMk/>
            <pc:sldMk cId="3280011569" sldId="230719663"/>
            <ac:grpSpMk id="44" creationId="{A5989CE9-6CE2-4241-8199-FFF7B2838602}"/>
          </ac:grpSpMkLst>
        </pc:grpChg>
        <pc:picChg chg="add mod ord">
          <ac:chgData name="Muriel Bakassa Traore" userId="57a0cd24-1104-4ff7-86e2-1ca63e7f87c8" providerId="ADAL" clId="{44838149-4A5C-47B6-81C0-71D77C0E93D8}" dt="2022-03-17T09:21:46.196" v="6692" actId="164"/>
          <ac:picMkLst>
            <pc:docMk/>
            <pc:sldMk cId="3280011569" sldId="230719663"/>
            <ac:picMk id="5" creationId="{CAD5931B-C390-42A2-9F9E-9F6B456212C9}"/>
          </ac:picMkLst>
        </pc:picChg>
        <pc:picChg chg="mod">
          <ac:chgData name="Muriel Bakassa Traore" userId="57a0cd24-1104-4ff7-86e2-1ca63e7f87c8" providerId="ADAL" clId="{44838149-4A5C-47B6-81C0-71D77C0E93D8}" dt="2022-03-17T09:16:01.799" v="6362"/>
          <ac:picMkLst>
            <pc:docMk/>
            <pc:sldMk cId="3280011569" sldId="230719663"/>
            <ac:picMk id="7" creationId="{2015451E-D27E-4E01-B3C4-B2B2181513FC}"/>
          </ac:picMkLst>
        </pc:picChg>
        <pc:picChg chg="mod">
          <ac:chgData name="Muriel Bakassa Traore" userId="57a0cd24-1104-4ff7-86e2-1ca63e7f87c8" providerId="ADAL" clId="{44838149-4A5C-47B6-81C0-71D77C0E93D8}" dt="2022-03-17T09:16:01.799" v="6362"/>
          <ac:picMkLst>
            <pc:docMk/>
            <pc:sldMk cId="3280011569" sldId="230719663"/>
            <ac:picMk id="8" creationId="{5FE16A85-AA04-47E3-A527-0021690BE229}"/>
          </ac:picMkLst>
        </pc:picChg>
        <pc:picChg chg="add mod">
          <ac:chgData name="Muriel Bakassa Traore" userId="57a0cd24-1104-4ff7-86e2-1ca63e7f87c8" providerId="ADAL" clId="{44838149-4A5C-47B6-81C0-71D77C0E93D8}" dt="2022-03-17T10:22:20.544" v="9139" actId="207"/>
          <ac:picMkLst>
            <pc:docMk/>
            <pc:sldMk cId="3280011569" sldId="230719663"/>
            <ac:picMk id="17" creationId="{BF088F8B-47B7-4422-8719-6CFC852706C2}"/>
          </ac:picMkLst>
        </pc:picChg>
        <pc:picChg chg="add mod">
          <ac:chgData name="Muriel Bakassa Traore" userId="57a0cd24-1104-4ff7-86e2-1ca63e7f87c8" providerId="ADAL" clId="{44838149-4A5C-47B6-81C0-71D77C0E93D8}" dt="2022-03-17T09:20:51.630" v="6686" actId="207"/>
          <ac:picMkLst>
            <pc:docMk/>
            <pc:sldMk cId="3280011569" sldId="230719663"/>
            <ac:picMk id="35" creationId="{B92233F5-2E25-4BC1-9260-7D76826138E9}"/>
          </ac:picMkLst>
        </pc:picChg>
        <pc:picChg chg="add mod">
          <ac:chgData name="Muriel Bakassa Traore" userId="57a0cd24-1104-4ff7-86e2-1ca63e7f87c8" providerId="ADAL" clId="{44838149-4A5C-47B6-81C0-71D77C0E93D8}" dt="2022-03-17T09:20:49.015" v="6685" actId="207"/>
          <ac:picMkLst>
            <pc:docMk/>
            <pc:sldMk cId="3280011569" sldId="230719663"/>
            <ac:picMk id="36" creationId="{3D7C950A-ED34-4E23-BEF9-4E8A3D994F77}"/>
          </ac:picMkLst>
        </pc:picChg>
        <pc:picChg chg="add mod modCrop">
          <ac:chgData name="Muriel Bakassa Traore" userId="57a0cd24-1104-4ff7-86e2-1ca63e7f87c8" providerId="ADAL" clId="{44838149-4A5C-47B6-81C0-71D77C0E93D8}" dt="2022-03-17T09:22:31.100" v="6701"/>
          <ac:picMkLst>
            <pc:docMk/>
            <pc:sldMk cId="3280011569" sldId="230719663"/>
            <ac:picMk id="37" creationId="{2293F3D0-BD30-4438-ABB2-3E51B7E2C763}"/>
          </ac:picMkLst>
        </pc:picChg>
        <pc:picChg chg="add mod modCrop">
          <ac:chgData name="Muriel Bakassa Traore" userId="57a0cd24-1104-4ff7-86e2-1ca63e7f87c8" providerId="ADAL" clId="{44838149-4A5C-47B6-81C0-71D77C0E93D8}" dt="2022-03-17T09:22:24.330" v="6700"/>
          <ac:picMkLst>
            <pc:docMk/>
            <pc:sldMk cId="3280011569" sldId="230719663"/>
            <ac:picMk id="39" creationId="{46563B60-A027-4F4E-8E22-91C76648BD48}"/>
          </ac:picMkLst>
        </pc:picChg>
        <pc:picChg chg="add mod">
          <ac:chgData name="Muriel Bakassa Traore" userId="57a0cd24-1104-4ff7-86e2-1ca63e7f87c8" providerId="ADAL" clId="{44838149-4A5C-47B6-81C0-71D77C0E93D8}" dt="2022-03-17T09:23:17.357" v="6707" actId="1076"/>
          <ac:picMkLst>
            <pc:docMk/>
            <pc:sldMk cId="3280011569" sldId="230719663"/>
            <ac:picMk id="42" creationId="{D19F3A55-9C49-4F33-8CC5-2635B7457DC7}"/>
          </ac:picMkLst>
        </pc:picChg>
        <pc:picChg chg="add mod">
          <ac:chgData name="Muriel Bakassa Traore" userId="57a0cd24-1104-4ff7-86e2-1ca63e7f87c8" providerId="ADAL" clId="{44838149-4A5C-47B6-81C0-71D77C0E93D8}" dt="2022-03-17T10:22:12.845" v="9137" actId="164"/>
          <ac:picMkLst>
            <pc:docMk/>
            <pc:sldMk cId="3280011569" sldId="230719663"/>
            <ac:picMk id="43" creationId="{DDB5BC07-EBEC-4187-BEAE-C74FDA543705}"/>
          </ac:picMkLst>
        </pc:picChg>
        <pc:cxnChg chg="add mod">
          <ac:chgData name="Muriel Bakassa Traore" userId="57a0cd24-1104-4ff7-86e2-1ca63e7f87c8" providerId="ADAL" clId="{44838149-4A5C-47B6-81C0-71D77C0E93D8}" dt="2022-03-17T09:19:07.350" v="6561" actId="1036"/>
          <ac:cxnSpMkLst>
            <pc:docMk/>
            <pc:sldMk cId="3280011569" sldId="230719663"/>
            <ac:cxnSpMk id="10" creationId="{8AD90FFA-889D-45C1-80B8-E7979EE95FD7}"/>
          </ac:cxnSpMkLst>
        </pc:cxnChg>
        <pc:cxnChg chg="add mod">
          <ac:chgData name="Muriel Bakassa Traore" userId="57a0cd24-1104-4ff7-86e2-1ca63e7f87c8" providerId="ADAL" clId="{44838149-4A5C-47B6-81C0-71D77C0E93D8}" dt="2022-03-17T09:17:07.990" v="6425" actId="1076"/>
          <ac:cxnSpMkLst>
            <pc:docMk/>
            <pc:sldMk cId="3280011569" sldId="230719663"/>
            <ac:cxnSpMk id="13" creationId="{E7FF50A6-378E-4C7E-89A3-1CD7FF74748F}"/>
          </ac:cxnSpMkLst>
        </pc:cxnChg>
        <pc:cxnChg chg="add mod">
          <ac:chgData name="Muriel Bakassa Traore" userId="57a0cd24-1104-4ff7-86e2-1ca63e7f87c8" providerId="ADAL" clId="{44838149-4A5C-47B6-81C0-71D77C0E93D8}" dt="2022-03-17T09:17:28.962" v="6472" actId="14100"/>
          <ac:cxnSpMkLst>
            <pc:docMk/>
            <pc:sldMk cId="3280011569" sldId="230719663"/>
            <ac:cxnSpMk id="15" creationId="{D83EEDF2-0A60-4CA0-90EE-7C3825C0F9A7}"/>
          </ac:cxnSpMkLst>
        </pc:cxnChg>
        <pc:cxnChg chg="add mod">
          <ac:chgData name="Muriel Bakassa Traore" userId="57a0cd24-1104-4ff7-86e2-1ca63e7f87c8" providerId="ADAL" clId="{44838149-4A5C-47B6-81C0-71D77C0E93D8}" dt="2022-03-17T09:22:59.133" v="6704" actId="208"/>
          <ac:cxnSpMkLst>
            <pc:docMk/>
            <pc:sldMk cId="3280011569" sldId="230719663"/>
            <ac:cxnSpMk id="18" creationId="{BD6C0ABE-6B26-4EF5-A0D0-271BCA7891C2}"/>
          </ac:cxnSpMkLst>
        </pc:cxnChg>
        <pc:cxnChg chg="add mod">
          <ac:chgData name="Muriel Bakassa Traore" userId="57a0cd24-1104-4ff7-86e2-1ca63e7f87c8" providerId="ADAL" clId="{44838149-4A5C-47B6-81C0-71D77C0E93D8}" dt="2022-03-17T09:19:12.832" v="6564" actId="1076"/>
          <ac:cxnSpMkLst>
            <pc:docMk/>
            <pc:sldMk cId="3280011569" sldId="230719663"/>
            <ac:cxnSpMk id="23" creationId="{9321069D-2C1D-4699-AECF-8D1A953C0BF8}"/>
          </ac:cxnSpMkLst>
        </pc:cxnChg>
        <pc:cxnChg chg="add mod">
          <ac:chgData name="Muriel Bakassa Traore" userId="57a0cd24-1104-4ff7-86e2-1ca63e7f87c8" providerId="ADAL" clId="{44838149-4A5C-47B6-81C0-71D77C0E93D8}" dt="2022-03-17T09:22:59.133" v="6704" actId="208"/>
          <ac:cxnSpMkLst>
            <pc:docMk/>
            <pc:sldMk cId="3280011569" sldId="230719663"/>
            <ac:cxnSpMk id="32" creationId="{571A6C8F-EFC7-4171-92A5-3B6C815CC267}"/>
          </ac:cxnSpMkLst>
        </pc:cxnChg>
      </pc:sldChg>
      <pc:sldChg chg="modSp add mod">
        <pc:chgData name="Muriel Bakassa Traore" userId="57a0cd24-1104-4ff7-86e2-1ca63e7f87c8" providerId="ADAL" clId="{44838149-4A5C-47B6-81C0-71D77C0E93D8}" dt="2022-03-17T09:24:24.413" v="6738" actId="27636"/>
        <pc:sldMkLst>
          <pc:docMk/>
          <pc:sldMk cId="2168002753" sldId="230719664"/>
        </pc:sldMkLst>
        <pc:spChg chg="mod">
          <ac:chgData name="Muriel Bakassa Traore" userId="57a0cd24-1104-4ff7-86e2-1ca63e7f87c8" providerId="ADAL" clId="{44838149-4A5C-47B6-81C0-71D77C0E93D8}" dt="2022-03-17T09:24:24.413" v="6738" actId="27636"/>
          <ac:spMkLst>
            <pc:docMk/>
            <pc:sldMk cId="2168002753" sldId="230719664"/>
            <ac:spMk id="4" creationId="{39930861-17FE-491D-BDD9-4C5FA5E72993}"/>
          </ac:spMkLst>
        </pc:spChg>
      </pc:sldChg>
      <pc:sldChg chg="addSp delSp modSp add mod">
        <pc:chgData name="Muriel Bakassa Traore" userId="57a0cd24-1104-4ff7-86e2-1ca63e7f87c8" providerId="ADAL" clId="{44838149-4A5C-47B6-81C0-71D77C0E93D8}" dt="2022-03-17T10:23:09.923" v="9149" actId="207"/>
        <pc:sldMkLst>
          <pc:docMk/>
          <pc:sldMk cId="1129882955" sldId="230719665"/>
        </pc:sldMkLst>
        <pc:spChg chg="mod">
          <ac:chgData name="Muriel Bakassa Traore" userId="57a0cd24-1104-4ff7-86e2-1ca63e7f87c8" providerId="ADAL" clId="{44838149-4A5C-47B6-81C0-71D77C0E93D8}" dt="2022-03-17T09:26:54.794" v="6830" actId="20577"/>
          <ac:spMkLst>
            <pc:docMk/>
            <pc:sldMk cId="1129882955" sldId="230719665"/>
            <ac:spMk id="4" creationId="{901C2F5A-65CD-4579-A9FE-261AE5618081}"/>
          </ac:spMkLst>
        </pc:spChg>
        <pc:spChg chg="del">
          <ac:chgData name="Muriel Bakassa Traore" userId="57a0cd24-1104-4ff7-86e2-1ca63e7f87c8" providerId="ADAL" clId="{44838149-4A5C-47B6-81C0-71D77C0E93D8}" dt="2022-03-17T09:25:03.323" v="6750" actId="478"/>
          <ac:spMkLst>
            <pc:docMk/>
            <pc:sldMk cId="1129882955" sldId="230719665"/>
            <ac:spMk id="15" creationId="{C844333A-AB06-482D-9997-9158F487E659}"/>
          </ac:spMkLst>
        </pc:spChg>
        <pc:spChg chg="add mod">
          <ac:chgData name="Muriel Bakassa Traore" userId="57a0cd24-1104-4ff7-86e2-1ca63e7f87c8" providerId="ADAL" clId="{44838149-4A5C-47B6-81C0-71D77C0E93D8}" dt="2022-03-17T09:25:34.794" v="6791" actId="20577"/>
          <ac:spMkLst>
            <pc:docMk/>
            <pc:sldMk cId="1129882955" sldId="230719665"/>
            <ac:spMk id="21" creationId="{195AEADD-F048-4A22-91A3-E50C6F018148}"/>
          </ac:spMkLst>
        </pc:spChg>
        <pc:spChg chg="del">
          <ac:chgData name="Muriel Bakassa Traore" userId="57a0cd24-1104-4ff7-86e2-1ca63e7f87c8" providerId="ADAL" clId="{44838149-4A5C-47B6-81C0-71D77C0E93D8}" dt="2022-03-17T09:25:03.323" v="6750" actId="478"/>
          <ac:spMkLst>
            <pc:docMk/>
            <pc:sldMk cId="1129882955" sldId="230719665"/>
            <ac:spMk id="23" creationId="{483F01A5-35AE-4FE5-84A0-32E8B47A1AB4}"/>
          </ac:spMkLst>
        </pc:spChg>
        <pc:spChg chg="add del mod">
          <ac:chgData name="Muriel Bakassa Traore" userId="57a0cd24-1104-4ff7-86e2-1ca63e7f87c8" providerId="ADAL" clId="{44838149-4A5C-47B6-81C0-71D77C0E93D8}" dt="2022-03-17T09:25:37.589" v="6792" actId="478"/>
          <ac:spMkLst>
            <pc:docMk/>
            <pc:sldMk cId="1129882955" sldId="230719665"/>
            <ac:spMk id="26" creationId="{0B914B3F-E3CF-48C1-9C47-90F756A952D9}"/>
          </ac:spMkLst>
        </pc:spChg>
        <pc:spChg chg="del">
          <ac:chgData name="Muriel Bakassa Traore" userId="57a0cd24-1104-4ff7-86e2-1ca63e7f87c8" providerId="ADAL" clId="{44838149-4A5C-47B6-81C0-71D77C0E93D8}" dt="2022-03-17T09:25:03.323" v="6750" actId="478"/>
          <ac:spMkLst>
            <pc:docMk/>
            <pc:sldMk cId="1129882955" sldId="230719665"/>
            <ac:spMk id="28" creationId="{93D018B7-8374-4CDD-9528-6B798CAC975C}"/>
          </ac:spMkLst>
        </pc:spChg>
        <pc:spChg chg="del">
          <ac:chgData name="Muriel Bakassa Traore" userId="57a0cd24-1104-4ff7-86e2-1ca63e7f87c8" providerId="ADAL" clId="{44838149-4A5C-47B6-81C0-71D77C0E93D8}" dt="2022-03-17T09:25:03.323" v="6750" actId="478"/>
          <ac:spMkLst>
            <pc:docMk/>
            <pc:sldMk cId="1129882955" sldId="230719665"/>
            <ac:spMk id="33" creationId="{1CE8AD6C-06C5-429B-9E2B-647646BF1EA3}"/>
          </ac:spMkLst>
        </pc:spChg>
        <pc:spChg chg="del">
          <ac:chgData name="Muriel Bakassa Traore" userId="57a0cd24-1104-4ff7-86e2-1ca63e7f87c8" providerId="ADAL" clId="{44838149-4A5C-47B6-81C0-71D77C0E93D8}" dt="2022-03-17T09:24:59.402" v="6749" actId="478"/>
          <ac:spMkLst>
            <pc:docMk/>
            <pc:sldMk cId="1129882955" sldId="230719665"/>
            <ac:spMk id="36" creationId="{C499657F-C8F8-41E9-AB76-BE2EC7F1B91E}"/>
          </ac:spMkLst>
        </pc:spChg>
        <pc:grpChg chg="add mod ord">
          <ac:chgData name="Muriel Bakassa Traore" userId="57a0cd24-1104-4ff7-86e2-1ca63e7f87c8" providerId="ADAL" clId="{44838149-4A5C-47B6-81C0-71D77C0E93D8}" dt="2022-03-17T10:23:00.862" v="9147" actId="164"/>
          <ac:grpSpMkLst>
            <pc:docMk/>
            <pc:sldMk cId="1129882955" sldId="230719665"/>
            <ac:grpSpMk id="5" creationId="{50508EE9-6E49-4412-BEC6-207A01176B38}"/>
          </ac:grpSpMkLst>
        </pc:grpChg>
        <pc:grpChg chg="add mod ord">
          <ac:chgData name="Muriel Bakassa Traore" userId="57a0cd24-1104-4ff7-86e2-1ca63e7f87c8" providerId="ADAL" clId="{44838149-4A5C-47B6-81C0-71D77C0E93D8}" dt="2022-03-17T10:23:08.033" v="9148" actId="167"/>
          <ac:grpSpMkLst>
            <pc:docMk/>
            <pc:sldMk cId="1129882955" sldId="230719665"/>
            <ac:grpSpMk id="6" creationId="{8A20D5C3-C7F9-47AD-AA80-C5FE68C27E82}"/>
          </ac:grpSpMkLst>
        </pc:grpChg>
        <pc:grpChg chg="del mod">
          <ac:chgData name="Muriel Bakassa Traore" userId="57a0cd24-1104-4ff7-86e2-1ca63e7f87c8" providerId="ADAL" clId="{44838149-4A5C-47B6-81C0-71D77C0E93D8}" dt="2022-03-17T09:24:47.584" v="6745" actId="478"/>
          <ac:grpSpMkLst>
            <pc:docMk/>
            <pc:sldMk cId="1129882955" sldId="230719665"/>
            <ac:grpSpMk id="45" creationId="{1336C838-5A20-43CB-A6D2-FEC5CAB16E15}"/>
          </ac:grpSpMkLst>
        </pc:grpChg>
        <pc:picChg chg="add mod ord">
          <ac:chgData name="Muriel Bakassa Traore" userId="57a0cd24-1104-4ff7-86e2-1ca63e7f87c8" providerId="ADAL" clId="{44838149-4A5C-47B6-81C0-71D77C0E93D8}" dt="2022-03-17T09:26:30.097" v="6798" actId="164"/>
          <ac:picMkLst>
            <pc:docMk/>
            <pc:sldMk cId="1129882955" sldId="230719665"/>
            <ac:picMk id="19" creationId="{55675785-602A-4E5F-90E9-F485E15F99C1}"/>
          </ac:picMkLst>
        </pc:picChg>
        <pc:picChg chg="add mod">
          <ac:chgData name="Muriel Bakassa Traore" userId="57a0cd24-1104-4ff7-86e2-1ca63e7f87c8" providerId="ADAL" clId="{44838149-4A5C-47B6-81C0-71D77C0E93D8}" dt="2022-03-17T09:25:22.893" v="6768" actId="1035"/>
          <ac:picMkLst>
            <pc:docMk/>
            <pc:sldMk cId="1129882955" sldId="230719665"/>
            <ac:picMk id="24" creationId="{97F35B29-83D8-4C5B-93C5-7F313BF1787F}"/>
          </ac:picMkLst>
        </pc:picChg>
        <pc:picChg chg="add mod modCrop">
          <ac:chgData name="Muriel Bakassa Traore" userId="57a0cd24-1104-4ff7-86e2-1ca63e7f87c8" providerId="ADAL" clId="{44838149-4A5C-47B6-81C0-71D77C0E93D8}" dt="2022-03-17T09:26:30.097" v="6798" actId="164"/>
          <ac:picMkLst>
            <pc:docMk/>
            <pc:sldMk cId="1129882955" sldId="230719665"/>
            <ac:picMk id="27" creationId="{17956059-75DF-4F1B-A164-7C060B5EA387}"/>
          </ac:picMkLst>
        </pc:picChg>
        <pc:picChg chg="mod">
          <ac:chgData name="Muriel Bakassa Traore" userId="57a0cd24-1104-4ff7-86e2-1ca63e7f87c8" providerId="ADAL" clId="{44838149-4A5C-47B6-81C0-71D77C0E93D8}" dt="2022-03-17T10:23:09.923" v="9149" actId="207"/>
          <ac:picMkLst>
            <pc:docMk/>
            <pc:sldMk cId="1129882955" sldId="230719665"/>
            <ac:picMk id="32" creationId="{964CCA67-07C7-4880-A9E7-9DB90FCCA63C}"/>
          </ac:picMkLst>
        </pc:picChg>
        <pc:picChg chg="add mod">
          <ac:chgData name="Muriel Bakassa Traore" userId="57a0cd24-1104-4ff7-86e2-1ca63e7f87c8" providerId="ADAL" clId="{44838149-4A5C-47B6-81C0-71D77C0E93D8}" dt="2022-03-17T10:23:00.862" v="9147" actId="164"/>
          <ac:picMkLst>
            <pc:docMk/>
            <pc:sldMk cId="1129882955" sldId="230719665"/>
            <ac:picMk id="34" creationId="{C519FA56-17EC-4B22-8493-86655F41829A}"/>
          </ac:picMkLst>
        </pc:picChg>
        <pc:picChg chg="del mod">
          <ac:chgData name="Muriel Bakassa Traore" userId="57a0cd24-1104-4ff7-86e2-1ca63e7f87c8" providerId="ADAL" clId="{44838149-4A5C-47B6-81C0-71D77C0E93D8}" dt="2022-03-17T09:25:03.323" v="6750" actId="478"/>
          <ac:picMkLst>
            <pc:docMk/>
            <pc:sldMk cId="1129882955" sldId="230719665"/>
            <ac:picMk id="43" creationId="{68354C75-E08C-4B4A-9DEB-A961D4756BA4}"/>
          </ac:picMkLst>
        </pc:picChg>
        <pc:cxnChg chg="add mod">
          <ac:chgData name="Muriel Bakassa Traore" userId="57a0cd24-1104-4ff7-86e2-1ca63e7f87c8" providerId="ADAL" clId="{44838149-4A5C-47B6-81C0-71D77C0E93D8}" dt="2022-03-17T09:25:22.893" v="6768" actId="1035"/>
          <ac:cxnSpMkLst>
            <pc:docMk/>
            <pc:sldMk cId="1129882955" sldId="230719665"/>
            <ac:cxnSpMk id="22" creationId="{B01F2550-F072-4B19-B744-35202BAB7FE3}"/>
          </ac:cxnSpMkLst>
        </pc:cxnChg>
        <pc:cxnChg chg="del mod">
          <ac:chgData name="Muriel Bakassa Traore" userId="57a0cd24-1104-4ff7-86e2-1ca63e7f87c8" providerId="ADAL" clId="{44838149-4A5C-47B6-81C0-71D77C0E93D8}" dt="2022-03-17T09:25:03.323" v="6750" actId="478"/>
          <ac:cxnSpMkLst>
            <pc:docMk/>
            <pc:sldMk cId="1129882955" sldId="230719665"/>
            <ac:cxnSpMk id="25" creationId="{F59D723E-DD8E-47C6-A918-CA3487EC7C33}"/>
          </ac:cxnSpMkLst>
        </pc:cxnChg>
        <pc:cxnChg chg="del mod">
          <ac:chgData name="Muriel Bakassa Traore" userId="57a0cd24-1104-4ff7-86e2-1ca63e7f87c8" providerId="ADAL" clId="{44838149-4A5C-47B6-81C0-71D77C0E93D8}" dt="2022-03-17T09:25:03.323" v="6750" actId="478"/>
          <ac:cxnSpMkLst>
            <pc:docMk/>
            <pc:sldMk cId="1129882955" sldId="230719665"/>
            <ac:cxnSpMk id="29" creationId="{794B47A7-B3D9-4360-80B5-0CE41073461B}"/>
          </ac:cxnSpMkLst>
        </pc:cxnChg>
        <pc:cxnChg chg="mod">
          <ac:chgData name="Muriel Bakassa Traore" userId="57a0cd24-1104-4ff7-86e2-1ca63e7f87c8" providerId="ADAL" clId="{44838149-4A5C-47B6-81C0-71D77C0E93D8}" dt="2022-03-17T09:24:51.161" v="6746" actId="14100"/>
          <ac:cxnSpMkLst>
            <pc:docMk/>
            <pc:sldMk cId="1129882955" sldId="230719665"/>
            <ac:cxnSpMk id="30" creationId="{7FBED15C-91DB-4103-922B-3F65D865F57C}"/>
          </ac:cxnSpMkLst>
        </pc:cxnChg>
        <pc:cxnChg chg="del mod">
          <ac:chgData name="Muriel Bakassa Traore" userId="57a0cd24-1104-4ff7-86e2-1ca63e7f87c8" providerId="ADAL" clId="{44838149-4A5C-47B6-81C0-71D77C0E93D8}" dt="2022-03-17T09:24:59.402" v="6749" actId="478"/>
          <ac:cxnSpMkLst>
            <pc:docMk/>
            <pc:sldMk cId="1129882955" sldId="230719665"/>
            <ac:cxnSpMk id="37" creationId="{6507E754-7ED9-411B-B79E-91401C76B337}"/>
          </ac:cxnSpMkLst>
        </pc:cxnChg>
      </pc:sldChg>
      <pc:sldChg chg="add del">
        <pc:chgData name="Muriel Bakassa Traore" userId="57a0cd24-1104-4ff7-86e2-1ca63e7f87c8" providerId="ADAL" clId="{44838149-4A5C-47B6-81C0-71D77C0E93D8}" dt="2022-03-17T09:24:30.413" v="6740"/>
        <pc:sldMkLst>
          <pc:docMk/>
          <pc:sldMk cId="514590894" sldId="230719666"/>
        </pc:sldMkLst>
      </pc:sldChg>
      <pc:sldChg chg="add del">
        <pc:chgData name="Muriel Bakassa Traore" userId="57a0cd24-1104-4ff7-86e2-1ca63e7f87c8" providerId="ADAL" clId="{44838149-4A5C-47B6-81C0-71D77C0E93D8}" dt="2022-03-17T09:27:04.552" v="6832" actId="47"/>
        <pc:sldMkLst>
          <pc:docMk/>
          <pc:sldMk cId="2991662493" sldId="230719666"/>
        </pc:sldMkLst>
      </pc:sldChg>
      <pc:sldChg chg="addSp delSp modSp add mod">
        <pc:chgData name="Muriel Bakassa Traore" userId="57a0cd24-1104-4ff7-86e2-1ca63e7f87c8" providerId="ADAL" clId="{44838149-4A5C-47B6-81C0-71D77C0E93D8}" dt="2022-03-17T09:28:53.011" v="6918" actId="14100"/>
        <pc:sldMkLst>
          <pc:docMk/>
          <pc:sldMk cId="3709154021" sldId="230719666"/>
        </pc:sldMkLst>
        <pc:spChg chg="mod">
          <ac:chgData name="Muriel Bakassa Traore" userId="57a0cd24-1104-4ff7-86e2-1ca63e7f87c8" providerId="ADAL" clId="{44838149-4A5C-47B6-81C0-71D77C0E93D8}" dt="2022-03-17T09:27:22.377" v="6834"/>
          <ac:spMkLst>
            <pc:docMk/>
            <pc:sldMk cId="3709154021" sldId="230719666"/>
            <ac:spMk id="4" creationId="{901C2F5A-65CD-4579-A9FE-261AE5618081}"/>
          </ac:spMkLst>
        </pc:spChg>
        <pc:spChg chg="mod">
          <ac:chgData name="Muriel Bakassa Traore" userId="57a0cd24-1104-4ff7-86e2-1ca63e7f87c8" providerId="ADAL" clId="{44838149-4A5C-47B6-81C0-71D77C0E93D8}" dt="2022-03-17T09:28:37.143" v="6873" actId="14100"/>
          <ac:spMkLst>
            <pc:docMk/>
            <pc:sldMk cId="3709154021" sldId="230719666"/>
            <ac:spMk id="9" creationId="{50BBA6E1-9A31-42DC-8211-668CE949FBD5}"/>
          </ac:spMkLst>
        </pc:spChg>
        <pc:spChg chg="add mod">
          <ac:chgData name="Muriel Bakassa Traore" userId="57a0cd24-1104-4ff7-86e2-1ca63e7f87c8" providerId="ADAL" clId="{44838149-4A5C-47B6-81C0-71D77C0E93D8}" dt="2022-03-17T09:28:20.809" v="6849" actId="1076"/>
          <ac:spMkLst>
            <pc:docMk/>
            <pc:sldMk cId="3709154021" sldId="230719666"/>
            <ac:spMk id="19" creationId="{FD1E3E4C-C849-4E97-916D-E91ABC570F89}"/>
          </ac:spMkLst>
        </pc:spChg>
        <pc:spChg chg="mod">
          <ac:chgData name="Muriel Bakassa Traore" userId="57a0cd24-1104-4ff7-86e2-1ca63e7f87c8" providerId="ADAL" clId="{44838149-4A5C-47B6-81C0-71D77C0E93D8}" dt="2022-03-17T09:28:48.596" v="6917" actId="20577"/>
          <ac:spMkLst>
            <pc:docMk/>
            <pc:sldMk cId="3709154021" sldId="230719666"/>
            <ac:spMk id="24" creationId="{EEE4A0BD-A294-4B02-B88D-08265F0448F1}"/>
          </ac:spMkLst>
        </pc:spChg>
        <pc:grpChg chg="del mod">
          <ac:chgData name="Muriel Bakassa Traore" userId="57a0cd24-1104-4ff7-86e2-1ca63e7f87c8" providerId="ADAL" clId="{44838149-4A5C-47B6-81C0-71D77C0E93D8}" dt="2022-03-17T09:27:37.582" v="6841" actId="478"/>
          <ac:grpSpMkLst>
            <pc:docMk/>
            <pc:sldMk cId="3709154021" sldId="230719666"/>
            <ac:grpSpMk id="5" creationId="{711D03F3-C2A9-4FE6-A3A2-F3B34469C827}"/>
          </ac:grpSpMkLst>
        </pc:grpChg>
        <pc:picChg chg="add del mod">
          <ac:chgData name="Muriel Bakassa Traore" userId="57a0cd24-1104-4ff7-86e2-1ca63e7f87c8" providerId="ADAL" clId="{44838149-4A5C-47B6-81C0-71D77C0E93D8}" dt="2022-03-17T09:27:36.398" v="6840" actId="21"/>
          <ac:picMkLst>
            <pc:docMk/>
            <pc:sldMk cId="3709154021" sldId="230719666"/>
            <ac:picMk id="15" creationId="{ED2000A1-FA42-4124-98AB-647EBFE88F09}"/>
          </ac:picMkLst>
        </pc:picChg>
        <pc:picChg chg="add mod ord">
          <ac:chgData name="Muriel Bakassa Traore" userId="57a0cd24-1104-4ff7-86e2-1ca63e7f87c8" providerId="ADAL" clId="{44838149-4A5C-47B6-81C0-71D77C0E93D8}" dt="2022-03-17T09:27:40.889" v="6843" actId="167"/>
          <ac:picMkLst>
            <pc:docMk/>
            <pc:sldMk cId="3709154021" sldId="230719666"/>
            <ac:picMk id="16" creationId="{92A04931-611A-44EF-A7EB-6CB9438DA198}"/>
          </ac:picMkLst>
        </pc:picChg>
        <pc:picChg chg="mod">
          <ac:chgData name="Muriel Bakassa Traore" userId="57a0cd24-1104-4ff7-86e2-1ca63e7f87c8" providerId="ADAL" clId="{44838149-4A5C-47B6-81C0-71D77C0E93D8}" dt="2022-03-17T09:27:45.742" v="6845" actId="1076"/>
          <ac:picMkLst>
            <pc:docMk/>
            <pc:sldMk cId="3709154021" sldId="230719666"/>
            <ac:picMk id="18" creationId="{366A9DF2-8E71-40C8-806C-858C80712315}"/>
          </ac:picMkLst>
        </pc:picChg>
        <pc:cxnChg chg="mod">
          <ac:chgData name="Muriel Bakassa Traore" userId="57a0cd24-1104-4ff7-86e2-1ca63e7f87c8" providerId="ADAL" clId="{44838149-4A5C-47B6-81C0-71D77C0E93D8}" dt="2022-03-17T09:28:37.143" v="6873" actId="14100"/>
          <ac:cxnSpMkLst>
            <pc:docMk/>
            <pc:sldMk cId="3709154021" sldId="230719666"/>
            <ac:cxnSpMk id="11" creationId="{39ACDBE5-8BB4-4B41-A4E8-1ABA5177ABE5}"/>
          </ac:cxnSpMkLst>
        </pc:cxnChg>
        <pc:cxnChg chg="add mod">
          <ac:chgData name="Muriel Bakassa Traore" userId="57a0cd24-1104-4ff7-86e2-1ca63e7f87c8" providerId="ADAL" clId="{44838149-4A5C-47B6-81C0-71D77C0E93D8}" dt="2022-03-17T09:28:29.883" v="6854" actId="14100"/>
          <ac:cxnSpMkLst>
            <pc:docMk/>
            <pc:sldMk cId="3709154021" sldId="230719666"/>
            <ac:cxnSpMk id="20" creationId="{1CC32924-FBB2-4B4D-9EBA-FB217727168A}"/>
          </ac:cxnSpMkLst>
        </pc:cxnChg>
        <pc:cxnChg chg="mod">
          <ac:chgData name="Muriel Bakassa Traore" userId="57a0cd24-1104-4ff7-86e2-1ca63e7f87c8" providerId="ADAL" clId="{44838149-4A5C-47B6-81C0-71D77C0E93D8}" dt="2022-03-17T09:28:53.011" v="6918" actId="14100"/>
          <ac:cxnSpMkLst>
            <pc:docMk/>
            <pc:sldMk cId="3709154021" sldId="230719666"/>
            <ac:cxnSpMk id="25" creationId="{F59D723E-DD8E-47C6-A918-CA3487EC7C33}"/>
          </ac:cxnSpMkLst>
        </pc:cxnChg>
        <pc:cxnChg chg="mod">
          <ac:chgData name="Muriel Bakassa Traore" userId="57a0cd24-1104-4ff7-86e2-1ca63e7f87c8" providerId="ADAL" clId="{44838149-4A5C-47B6-81C0-71D77C0E93D8}" dt="2022-03-17T09:27:43.822" v="6844" actId="14100"/>
          <ac:cxnSpMkLst>
            <pc:docMk/>
            <pc:sldMk cId="3709154021" sldId="230719666"/>
            <ac:cxnSpMk id="32" creationId="{6D3E067D-3D1F-43A9-83F4-7865F53D68A0}"/>
          </ac:cxnSpMkLst>
        </pc:cxnChg>
      </pc:sldChg>
      <pc:sldChg chg="addSp delSp modSp add mod">
        <pc:chgData name="Muriel Bakassa Traore" userId="57a0cd24-1104-4ff7-86e2-1ca63e7f87c8" providerId="ADAL" clId="{44838149-4A5C-47B6-81C0-71D77C0E93D8}" dt="2022-03-17T10:23:36.629" v="9156" actId="207"/>
        <pc:sldMkLst>
          <pc:docMk/>
          <pc:sldMk cId="864445831" sldId="230719667"/>
        </pc:sldMkLst>
        <pc:spChg chg="mod">
          <ac:chgData name="Muriel Bakassa Traore" userId="57a0cd24-1104-4ff7-86e2-1ca63e7f87c8" providerId="ADAL" clId="{44838149-4A5C-47B6-81C0-71D77C0E93D8}" dt="2022-03-17T09:29:55.011" v="6971" actId="20577"/>
          <ac:spMkLst>
            <pc:docMk/>
            <pc:sldMk cId="864445831" sldId="230719667"/>
            <ac:spMk id="4" creationId="{901C2F5A-65CD-4579-A9FE-261AE5618081}"/>
          </ac:spMkLst>
        </pc:spChg>
        <pc:spChg chg="add del mod">
          <ac:chgData name="Muriel Bakassa Traore" userId="57a0cd24-1104-4ff7-86e2-1ca63e7f87c8" providerId="ADAL" clId="{44838149-4A5C-47B6-81C0-71D77C0E93D8}" dt="2022-03-17T09:30:49.931" v="6997"/>
          <ac:spMkLst>
            <pc:docMk/>
            <pc:sldMk cId="864445831" sldId="230719667"/>
            <ac:spMk id="17" creationId="{F18291AF-5487-499C-902C-F455F407E7D2}"/>
          </ac:spMkLst>
        </pc:spChg>
        <pc:spChg chg="add del mod">
          <ac:chgData name="Muriel Bakassa Traore" userId="57a0cd24-1104-4ff7-86e2-1ca63e7f87c8" providerId="ADAL" clId="{44838149-4A5C-47B6-81C0-71D77C0E93D8}" dt="2022-03-17T09:30:49.931" v="6997"/>
          <ac:spMkLst>
            <pc:docMk/>
            <pc:sldMk cId="864445831" sldId="230719667"/>
            <ac:spMk id="20" creationId="{6A4CE293-183D-4845-9539-06AE8A4434D3}"/>
          </ac:spMkLst>
        </pc:spChg>
        <pc:spChg chg="del mod">
          <ac:chgData name="Muriel Bakassa Traore" userId="57a0cd24-1104-4ff7-86e2-1ca63e7f87c8" providerId="ADAL" clId="{44838149-4A5C-47B6-81C0-71D77C0E93D8}" dt="2022-03-17T09:31:05.352" v="7001" actId="478"/>
          <ac:spMkLst>
            <pc:docMk/>
            <pc:sldMk cId="864445831" sldId="230719667"/>
            <ac:spMk id="21" creationId="{195AEADD-F048-4A22-91A3-E50C6F018148}"/>
          </ac:spMkLst>
        </pc:spChg>
        <pc:spChg chg="add del mod">
          <ac:chgData name="Muriel Bakassa Traore" userId="57a0cd24-1104-4ff7-86e2-1ca63e7f87c8" providerId="ADAL" clId="{44838149-4A5C-47B6-81C0-71D77C0E93D8}" dt="2022-03-17T09:30:49.931" v="6997"/>
          <ac:spMkLst>
            <pc:docMk/>
            <pc:sldMk cId="864445831" sldId="230719667"/>
            <ac:spMk id="26" creationId="{33DC5C19-AFE9-4D13-9599-DB00D88C0F59}"/>
          </ac:spMkLst>
        </pc:spChg>
        <pc:spChg chg="add del mod">
          <ac:chgData name="Muriel Bakassa Traore" userId="57a0cd24-1104-4ff7-86e2-1ca63e7f87c8" providerId="ADAL" clId="{44838149-4A5C-47B6-81C0-71D77C0E93D8}" dt="2022-03-17T09:30:49.931" v="6997"/>
          <ac:spMkLst>
            <pc:docMk/>
            <pc:sldMk cId="864445831" sldId="230719667"/>
            <ac:spMk id="29" creationId="{5ADB2856-7A9D-4361-B1F7-A171A6482DD0}"/>
          </ac:spMkLst>
        </pc:spChg>
        <pc:spChg chg="add mod">
          <ac:chgData name="Muriel Bakassa Traore" userId="57a0cd24-1104-4ff7-86e2-1ca63e7f87c8" providerId="ADAL" clId="{44838149-4A5C-47B6-81C0-71D77C0E93D8}" dt="2022-03-17T09:31:34.128" v="7010" actId="14100"/>
          <ac:spMkLst>
            <pc:docMk/>
            <pc:sldMk cId="864445831" sldId="230719667"/>
            <ac:spMk id="34" creationId="{00D0A7FD-5682-48EE-B052-56EFF65D0223}"/>
          </ac:spMkLst>
        </pc:spChg>
        <pc:spChg chg="add mod">
          <ac:chgData name="Muriel Bakassa Traore" userId="57a0cd24-1104-4ff7-86e2-1ca63e7f87c8" providerId="ADAL" clId="{44838149-4A5C-47B6-81C0-71D77C0E93D8}" dt="2022-03-17T09:32:05.371" v="7062" actId="14100"/>
          <ac:spMkLst>
            <pc:docMk/>
            <pc:sldMk cId="864445831" sldId="230719667"/>
            <ac:spMk id="37" creationId="{8BA06110-C11A-4262-9016-DDE5FDF3FE0E}"/>
          </ac:spMkLst>
        </pc:spChg>
        <pc:spChg chg="add mod">
          <ac:chgData name="Muriel Bakassa Traore" userId="57a0cd24-1104-4ff7-86e2-1ca63e7f87c8" providerId="ADAL" clId="{44838149-4A5C-47B6-81C0-71D77C0E93D8}" dt="2022-03-17T09:31:06.092" v="7002"/>
          <ac:spMkLst>
            <pc:docMk/>
            <pc:sldMk cId="864445831" sldId="230719667"/>
            <ac:spMk id="39" creationId="{44E28A47-7D9B-4D6D-9974-91733BB6C7B8}"/>
          </ac:spMkLst>
        </pc:spChg>
        <pc:grpChg chg="del mod">
          <ac:chgData name="Muriel Bakassa Traore" userId="57a0cd24-1104-4ff7-86e2-1ca63e7f87c8" providerId="ADAL" clId="{44838149-4A5C-47B6-81C0-71D77C0E93D8}" dt="2022-03-17T09:29:26.626" v="6926" actId="478"/>
          <ac:grpSpMkLst>
            <pc:docMk/>
            <pc:sldMk cId="864445831" sldId="230719667"/>
            <ac:grpSpMk id="5" creationId="{50508EE9-6E49-4412-BEC6-207A01176B38}"/>
          </ac:grpSpMkLst>
        </pc:grpChg>
        <pc:grpChg chg="add mod ord">
          <ac:chgData name="Muriel Bakassa Traore" userId="57a0cd24-1104-4ff7-86e2-1ca63e7f87c8" providerId="ADAL" clId="{44838149-4A5C-47B6-81C0-71D77C0E93D8}" dt="2022-03-17T10:23:28.979" v="9154" actId="164"/>
          <ac:grpSpMkLst>
            <pc:docMk/>
            <pc:sldMk cId="864445831" sldId="230719667"/>
            <ac:grpSpMk id="12" creationId="{B22A76C9-D6C8-4D63-B9B2-5734A948F466}"/>
          </ac:grpSpMkLst>
        </pc:grpChg>
        <pc:grpChg chg="add mod ord">
          <ac:chgData name="Muriel Bakassa Traore" userId="57a0cd24-1104-4ff7-86e2-1ca63e7f87c8" providerId="ADAL" clId="{44838149-4A5C-47B6-81C0-71D77C0E93D8}" dt="2022-03-17T10:23:34.307" v="9155" actId="167"/>
          <ac:grpSpMkLst>
            <pc:docMk/>
            <pc:sldMk cId="864445831" sldId="230719667"/>
            <ac:grpSpMk id="15" creationId="{7914FE23-38AE-446A-A910-30395EC40A8A}"/>
          </ac:grpSpMkLst>
        </pc:grpChg>
        <pc:picChg chg="add del mod">
          <ac:chgData name="Muriel Bakassa Traore" userId="57a0cd24-1104-4ff7-86e2-1ca63e7f87c8" providerId="ADAL" clId="{44838149-4A5C-47B6-81C0-71D77C0E93D8}" dt="2022-03-17T09:29:25.431" v="6925" actId="21"/>
          <ac:picMkLst>
            <pc:docMk/>
            <pc:sldMk cId="864445831" sldId="230719667"/>
            <ac:picMk id="13" creationId="{D4A49EE8-4629-457B-A227-CC200B6712F3}"/>
          </ac:picMkLst>
        </pc:picChg>
        <pc:picChg chg="add mod ord">
          <ac:chgData name="Muriel Bakassa Traore" userId="57a0cd24-1104-4ff7-86e2-1ca63e7f87c8" providerId="ADAL" clId="{44838149-4A5C-47B6-81C0-71D77C0E93D8}" dt="2022-03-17T09:32:27.696" v="7068" actId="164"/>
          <ac:picMkLst>
            <pc:docMk/>
            <pc:sldMk cId="864445831" sldId="230719667"/>
            <ac:picMk id="14" creationId="{FAC9B9EF-5D69-4718-B5AC-2E90D781A766}"/>
          </ac:picMkLst>
        </pc:picChg>
        <pc:picChg chg="add del mod">
          <ac:chgData name="Muriel Bakassa Traore" userId="57a0cd24-1104-4ff7-86e2-1ca63e7f87c8" providerId="ADAL" clId="{44838149-4A5C-47B6-81C0-71D77C0E93D8}" dt="2022-03-17T09:30:49.931" v="6997"/>
          <ac:picMkLst>
            <pc:docMk/>
            <pc:sldMk cId="864445831" sldId="230719667"/>
            <ac:picMk id="23" creationId="{953B5B9B-E764-4300-B419-ACB11F352A87}"/>
          </ac:picMkLst>
        </pc:picChg>
        <pc:picChg chg="del">
          <ac:chgData name="Muriel Bakassa Traore" userId="57a0cd24-1104-4ff7-86e2-1ca63e7f87c8" providerId="ADAL" clId="{44838149-4A5C-47B6-81C0-71D77C0E93D8}" dt="2022-03-17T09:31:27.140" v="7007" actId="478"/>
          <ac:picMkLst>
            <pc:docMk/>
            <pc:sldMk cId="864445831" sldId="230719667"/>
            <ac:picMk id="24" creationId="{97F35B29-83D8-4C5B-93C5-7F313BF1787F}"/>
          </ac:picMkLst>
        </pc:picChg>
        <pc:picChg chg="add del mod">
          <ac:chgData name="Muriel Bakassa Traore" userId="57a0cd24-1104-4ff7-86e2-1ca63e7f87c8" providerId="ADAL" clId="{44838149-4A5C-47B6-81C0-71D77C0E93D8}" dt="2022-03-17T09:30:49.931" v="6997"/>
          <ac:picMkLst>
            <pc:docMk/>
            <pc:sldMk cId="864445831" sldId="230719667"/>
            <ac:picMk id="25" creationId="{B6798C8B-261E-41BC-A500-21A62C1B64AB}"/>
          </ac:picMkLst>
        </pc:picChg>
        <pc:picChg chg="mod">
          <ac:chgData name="Muriel Bakassa Traore" userId="57a0cd24-1104-4ff7-86e2-1ca63e7f87c8" providerId="ADAL" clId="{44838149-4A5C-47B6-81C0-71D77C0E93D8}" dt="2022-03-17T10:23:36.629" v="9156" actId="207"/>
          <ac:picMkLst>
            <pc:docMk/>
            <pc:sldMk cId="864445831" sldId="230719667"/>
            <ac:picMk id="32" creationId="{964CCA67-07C7-4880-A9E7-9DB90FCCA63C}"/>
          </ac:picMkLst>
        </pc:picChg>
        <pc:picChg chg="add del mod">
          <ac:chgData name="Muriel Bakassa Traore" userId="57a0cd24-1104-4ff7-86e2-1ca63e7f87c8" providerId="ADAL" clId="{44838149-4A5C-47B6-81C0-71D77C0E93D8}" dt="2022-03-17T09:30:49.931" v="6997"/>
          <ac:picMkLst>
            <pc:docMk/>
            <pc:sldMk cId="864445831" sldId="230719667"/>
            <ac:picMk id="33" creationId="{6B8D761A-084C-40FC-901E-1D85D3D72FAF}"/>
          </ac:picMkLst>
        </pc:picChg>
        <pc:picChg chg="add mod">
          <ac:chgData name="Muriel Bakassa Traore" userId="57a0cd24-1104-4ff7-86e2-1ca63e7f87c8" providerId="ADAL" clId="{44838149-4A5C-47B6-81C0-71D77C0E93D8}" dt="2022-03-17T09:31:30.280" v="7008" actId="1076"/>
          <ac:picMkLst>
            <pc:docMk/>
            <pc:sldMk cId="864445831" sldId="230719667"/>
            <ac:picMk id="36" creationId="{3EE84DFD-E191-4961-80FA-2DE142284E49}"/>
          </ac:picMkLst>
        </pc:picChg>
        <pc:picChg chg="add mod">
          <ac:chgData name="Muriel Bakassa Traore" userId="57a0cd24-1104-4ff7-86e2-1ca63e7f87c8" providerId="ADAL" clId="{44838149-4A5C-47B6-81C0-71D77C0E93D8}" dt="2022-03-17T09:31:06.092" v="7002"/>
          <ac:picMkLst>
            <pc:docMk/>
            <pc:sldMk cId="864445831" sldId="230719667"/>
            <ac:picMk id="40" creationId="{358EC0EE-318D-4549-A346-6E98FFC80C00}"/>
          </ac:picMkLst>
        </pc:picChg>
        <pc:picChg chg="add mod modCrop">
          <ac:chgData name="Muriel Bakassa Traore" userId="57a0cd24-1104-4ff7-86e2-1ca63e7f87c8" providerId="ADAL" clId="{44838149-4A5C-47B6-81C0-71D77C0E93D8}" dt="2022-03-17T09:32:43.688" v="7070"/>
          <ac:picMkLst>
            <pc:docMk/>
            <pc:sldMk cId="864445831" sldId="230719667"/>
            <ac:picMk id="41" creationId="{AF20FE50-C2F5-47D2-B1AE-08993EB50113}"/>
          </ac:picMkLst>
        </pc:picChg>
        <pc:picChg chg="add del mod">
          <ac:chgData name="Muriel Bakassa Traore" userId="57a0cd24-1104-4ff7-86e2-1ca63e7f87c8" providerId="ADAL" clId="{44838149-4A5C-47B6-81C0-71D77C0E93D8}" dt="2022-03-17T10:23:17.863" v="9151" actId="478"/>
          <ac:picMkLst>
            <pc:docMk/>
            <pc:sldMk cId="864445831" sldId="230719667"/>
            <ac:picMk id="42" creationId="{6DF28ADD-5ADC-4EAA-AF40-4BB5924EA295}"/>
          </ac:picMkLst>
        </pc:picChg>
        <pc:picChg chg="add mod">
          <ac:chgData name="Muriel Bakassa Traore" userId="57a0cd24-1104-4ff7-86e2-1ca63e7f87c8" providerId="ADAL" clId="{44838149-4A5C-47B6-81C0-71D77C0E93D8}" dt="2022-03-17T10:23:28.979" v="9154" actId="164"/>
          <ac:picMkLst>
            <pc:docMk/>
            <pc:sldMk cId="864445831" sldId="230719667"/>
            <ac:picMk id="43" creationId="{94B2ABDE-410B-4C93-A286-F723C8455D69}"/>
          </ac:picMkLst>
        </pc:picChg>
        <pc:cxnChg chg="add del mod">
          <ac:chgData name="Muriel Bakassa Traore" userId="57a0cd24-1104-4ff7-86e2-1ca63e7f87c8" providerId="ADAL" clId="{44838149-4A5C-47B6-81C0-71D77C0E93D8}" dt="2022-03-17T09:30:49.931" v="6997"/>
          <ac:cxnSpMkLst>
            <pc:docMk/>
            <pc:sldMk cId="864445831" sldId="230719667"/>
            <ac:cxnSpMk id="16" creationId="{A4E293BF-EAB3-46D7-AB5C-A74525CA2287}"/>
          </ac:cxnSpMkLst>
        </pc:cxnChg>
        <pc:cxnChg chg="add del mod">
          <ac:chgData name="Muriel Bakassa Traore" userId="57a0cd24-1104-4ff7-86e2-1ca63e7f87c8" providerId="ADAL" clId="{44838149-4A5C-47B6-81C0-71D77C0E93D8}" dt="2022-03-17T09:30:49.931" v="6997"/>
          <ac:cxnSpMkLst>
            <pc:docMk/>
            <pc:sldMk cId="864445831" sldId="230719667"/>
            <ac:cxnSpMk id="18" creationId="{37AC901E-BC2D-4A8F-BDDF-60A521728EBF}"/>
          </ac:cxnSpMkLst>
        </pc:cxnChg>
        <pc:cxnChg chg="del mod">
          <ac:chgData name="Muriel Bakassa Traore" userId="57a0cd24-1104-4ff7-86e2-1ca63e7f87c8" providerId="ADAL" clId="{44838149-4A5C-47B6-81C0-71D77C0E93D8}" dt="2022-03-17T09:31:05.352" v="7001" actId="478"/>
          <ac:cxnSpMkLst>
            <pc:docMk/>
            <pc:sldMk cId="864445831" sldId="230719667"/>
            <ac:cxnSpMk id="22" creationId="{B01F2550-F072-4B19-B744-35202BAB7FE3}"/>
          </ac:cxnSpMkLst>
        </pc:cxnChg>
        <pc:cxnChg chg="add del mod">
          <ac:chgData name="Muriel Bakassa Traore" userId="57a0cd24-1104-4ff7-86e2-1ca63e7f87c8" providerId="ADAL" clId="{44838149-4A5C-47B6-81C0-71D77C0E93D8}" dt="2022-03-17T09:30:49.931" v="6997"/>
          <ac:cxnSpMkLst>
            <pc:docMk/>
            <pc:sldMk cId="864445831" sldId="230719667"/>
            <ac:cxnSpMk id="28" creationId="{2D5A0408-6450-42A2-9F72-EE26383AEE40}"/>
          </ac:cxnSpMkLst>
        </pc:cxnChg>
        <pc:cxnChg chg="add mod">
          <ac:chgData name="Muriel Bakassa Traore" userId="57a0cd24-1104-4ff7-86e2-1ca63e7f87c8" providerId="ADAL" clId="{44838149-4A5C-47B6-81C0-71D77C0E93D8}" dt="2022-03-17T09:31:34.128" v="7010" actId="14100"/>
          <ac:cxnSpMkLst>
            <pc:docMk/>
            <pc:sldMk cId="864445831" sldId="230719667"/>
            <ac:cxnSpMk id="35" creationId="{A1F2DB77-239B-412F-BECF-58CF20D0FB22}"/>
          </ac:cxnSpMkLst>
        </pc:cxnChg>
        <pc:cxnChg chg="add mod">
          <ac:chgData name="Muriel Bakassa Traore" userId="57a0cd24-1104-4ff7-86e2-1ca63e7f87c8" providerId="ADAL" clId="{44838149-4A5C-47B6-81C0-71D77C0E93D8}" dt="2022-03-17T09:32:05.371" v="7062" actId="14100"/>
          <ac:cxnSpMkLst>
            <pc:docMk/>
            <pc:sldMk cId="864445831" sldId="230719667"/>
            <ac:cxnSpMk id="38" creationId="{EDA19452-A83F-49FE-95D2-E1DCA9EA969B}"/>
          </ac:cxnSpMkLst>
        </pc:cxnChg>
      </pc:sldChg>
      <pc:sldChg chg="add del">
        <pc:chgData name="Muriel Bakassa Traore" userId="57a0cd24-1104-4ff7-86e2-1ca63e7f87c8" providerId="ADAL" clId="{44838149-4A5C-47B6-81C0-71D77C0E93D8}" dt="2022-03-17T09:29:11.095" v="6920" actId="2890"/>
        <pc:sldMkLst>
          <pc:docMk/>
          <pc:sldMk cId="3841185724" sldId="230719667"/>
        </pc:sldMkLst>
      </pc:sldChg>
      <pc:sldChg chg="add del">
        <pc:chgData name="Muriel Bakassa Traore" userId="57a0cd24-1104-4ff7-86e2-1ca63e7f87c8" providerId="ADAL" clId="{44838149-4A5C-47B6-81C0-71D77C0E93D8}" dt="2022-03-17T09:24:30.413" v="6740"/>
        <pc:sldMkLst>
          <pc:docMk/>
          <pc:sldMk cId="4185806560" sldId="230719667"/>
        </pc:sldMkLst>
      </pc:sldChg>
      <pc:sldChg chg="addSp delSp modSp new del mod">
        <pc:chgData name="Muriel Bakassa Traore" userId="57a0cd24-1104-4ff7-86e2-1ca63e7f87c8" providerId="ADAL" clId="{44838149-4A5C-47B6-81C0-71D77C0E93D8}" dt="2022-03-17T09:31:23.287" v="7006" actId="47"/>
        <pc:sldMkLst>
          <pc:docMk/>
          <pc:sldMk cId="528954352" sldId="230719668"/>
        </pc:sldMkLst>
        <pc:spChg chg="add del mod">
          <ac:chgData name="Muriel Bakassa Traore" userId="57a0cd24-1104-4ff7-86e2-1ca63e7f87c8" providerId="ADAL" clId="{44838149-4A5C-47B6-81C0-71D77C0E93D8}" dt="2022-03-17T09:31:01.996" v="7000" actId="21"/>
          <ac:spMkLst>
            <pc:docMk/>
            <pc:sldMk cId="528954352" sldId="230719668"/>
            <ac:spMk id="6" creationId="{81B91442-B4A6-4F2F-BF8B-BCD99264ECCF}"/>
          </ac:spMkLst>
        </pc:spChg>
        <pc:spChg chg="add mod">
          <ac:chgData name="Muriel Bakassa Traore" userId="57a0cd24-1104-4ff7-86e2-1ca63e7f87c8" providerId="ADAL" clId="{44838149-4A5C-47B6-81C0-71D77C0E93D8}" dt="2022-03-17T09:30:56.867" v="6999"/>
          <ac:spMkLst>
            <pc:docMk/>
            <pc:sldMk cId="528954352" sldId="230719668"/>
            <ac:spMk id="8" creationId="{60C053A6-9F45-4566-98CF-DA0CFCF4834B}"/>
          </ac:spMkLst>
        </pc:spChg>
        <pc:spChg chg="add del mod">
          <ac:chgData name="Muriel Bakassa Traore" userId="57a0cd24-1104-4ff7-86e2-1ca63e7f87c8" providerId="ADAL" clId="{44838149-4A5C-47B6-81C0-71D77C0E93D8}" dt="2022-03-17T09:31:01.996" v="7000" actId="21"/>
          <ac:spMkLst>
            <pc:docMk/>
            <pc:sldMk cId="528954352" sldId="230719668"/>
            <ac:spMk id="11" creationId="{646063C2-989F-4A1F-B51C-FAEB81919731}"/>
          </ac:spMkLst>
        </pc:spChg>
        <pc:spChg chg="add del mod">
          <ac:chgData name="Muriel Bakassa Traore" userId="57a0cd24-1104-4ff7-86e2-1ca63e7f87c8" providerId="ADAL" clId="{44838149-4A5C-47B6-81C0-71D77C0E93D8}" dt="2022-03-17T09:31:01.996" v="7000" actId="21"/>
          <ac:spMkLst>
            <pc:docMk/>
            <pc:sldMk cId="528954352" sldId="230719668"/>
            <ac:spMk id="13" creationId="{78FAED80-B327-4884-BAD4-0CBA088E88E5}"/>
          </ac:spMkLst>
        </pc:spChg>
        <pc:picChg chg="add mod">
          <ac:chgData name="Muriel Bakassa Traore" userId="57a0cd24-1104-4ff7-86e2-1ca63e7f87c8" providerId="ADAL" clId="{44838149-4A5C-47B6-81C0-71D77C0E93D8}" dt="2022-03-17T09:30:56.867" v="6999"/>
          <ac:picMkLst>
            <pc:docMk/>
            <pc:sldMk cId="528954352" sldId="230719668"/>
            <ac:picMk id="9" creationId="{3A6A8793-0F49-44C4-A4FC-BDD73E1942B3}"/>
          </ac:picMkLst>
        </pc:picChg>
        <pc:picChg chg="add del mod">
          <ac:chgData name="Muriel Bakassa Traore" userId="57a0cd24-1104-4ff7-86e2-1ca63e7f87c8" providerId="ADAL" clId="{44838149-4A5C-47B6-81C0-71D77C0E93D8}" dt="2022-03-17T09:31:01.996" v="7000" actId="21"/>
          <ac:picMkLst>
            <pc:docMk/>
            <pc:sldMk cId="528954352" sldId="230719668"/>
            <ac:picMk id="10" creationId="{8DA54C6F-485C-490C-9558-2DC334F790F4}"/>
          </ac:picMkLst>
        </pc:picChg>
        <pc:picChg chg="add del mod">
          <ac:chgData name="Muriel Bakassa Traore" userId="57a0cd24-1104-4ff7-86e2-1ca63e7f87c8" providerId="ADAL" clId="{44838149-4A5C-47B6-81C0-71D77C0E93D8}" dt="2022-03-17T09:31:01.996" v="7000" actId="21"/>
          <ac:picMkLst>
            <pc:docMk/>
            <pc:sldMk cId="528954352" sldId="230719668"/>
            <ac:picMk id="14" creationId="{6F74FB3F-507C-48F1-8E09-D1C34C11EF30}"/>
          </ac:picMkLst>
        </pc:picChg>
        <pc:cxnChg chg="add mod">
          <ac:chgData name="Muriel Bakassa Traore" userId="57a0cd24-1104-4ff7-86e2-1ca63e7f87c8" providerId="ADAL" clId="{44838149-4A5C-47B6-81C0-71D77C0E93D8}" dt="2022-03-17T09:30:56.867" v="6999"/>
          <ac:cxnSpMkLst>
            <pc:docMk/>
            <pc:sldMk cId="528954352" sldId="230719668"/>
            <ac:cxnSpMk id="5" creationId="{67712ED2-2B2B-4B5D-B5C3-28EAA193F809}"/>
          </ac:cxnSpMkLst>
        </pc:cxnChg>
        <pc:cxnChg chg="add del mod">
          <ac:chgData name="Muriel Bakassa Traore" userId="57a0cd24-1104-4ff7-86e2-1ca63e7f87c8" providerId="ADAL" clId="{44838149-4A5C-47B6-81C0-71D77C0E93D8}" dt="2022-03-17T09:31:01.996" v="7000" actId="21"/>
          <ac:cxnSpMkLst>
            <pc:docMk/>
            <pc:sldMk cId="528954352" sldId="230719668"/>
            <ac:cxnSpMk id="7" creationId="{D820D8B7-D011-428B-BCFF-CB29C83EC2D1}"/>
          </ac:cxnSpMkLst>
        </pc:cxnChg>
        <pc:cxnChg chg="add del mod">
          <ac:chgData name="Muriel Bakassa Traore" userId="57a0cd24-1104-4ff7-86e2-1ca63e7f87c8" providerId="ADAL" clId="{44838149-4A5C-47B6-81C0-71D77C0E93D8}" dt="2022-03-17T09:31:01.996" v="7000" actId="21"/>
          <ac:cxnSpMkLst>
            <pc:docMk/>
            <pc:sldMk cId="528954352" sldId="230719668"/>
            <ac:cxnSpMk id="12" creationId="{3B77CE15-7B01-436F-B431-F77EAC45E688}"/>
          </ac:cxnSpMkLst>
        </pc:cxnChg>
      </pc:sldChg>
      <pc:sldChg chg="modSp add mod">
        <pc:chgData name="Muriel Bakassa Traore" userId="57a0cd24-1104-4ff7-86e2-1ca63e7f87c8" providerId="ADAL" clId="{44838149-4A5C-47B6-81C0-71D77C0E93D8}" dt="2022-03-17T09:33:29.565" v="7100" actId="20577"/>
        <pc:sldMkLst>
          <pc:docMk/>
          <pc:sldMk cId="1575384187" sldId="230719668"/>
        </pc:sldMkLst>
        <pc:spChg chg="mod">
          <ac:chgData name="Muriel Bakassa Traore" userId="57a0cd24-1104-4ff7-86e2-1ca63e7f87c8" providerId="ADAL" clId="{44838149-4A5C-47B6-81C0-71D77C0E93D8}" dt="2022-03-17T09:33:29.565" v="7100" actId="20577"/>
          <ac:spMkLst>
            <pc:docMk/>
            <pc:sldMk cId="1575384187" sldId="230719668"/>
            <ac:spMk id="4" creationId="{39930861-17FE-491D-BDD9-4C5FA5E72993}"/>
          </ac:spMkLst>
        </pc:spChg>
      </pc:sldChg>
      <pc:sldChg chg="addSp delSp modSp add mod">
        <pc:chgData name="Muriel Bakassa Traore" userId="57a0cd24-1104-4ff7-86e2-1ca63e7f87c8" providerId="ADAL" clId="{44838149-4A5C-47B6-81C0-71D77C0E93D8}" dt="2022-03-17T11:52:50.459" v="10397" actId="20577"/>
        <pc:sldMkLst>
          <pc:docMk/>
          <pc:sldMk cId="2374759225" sldId="230719669"/>
        </pc:sldMkLst>
        <pc:spChg chg="mod">
          <ac:chgData name="Muriel Bakassa Traore" userId="57a0cd24-1104-4ff7-86e2-1ca63e7f87c8" providerId="ADAL" clId="{44838149-4A5C-47B6-81C0-71D77C0E93D8}" dt="2022-03-17T09:41:15.019" v="7558" actId="20577"/>
          <ac:spMkLst>
            <pc:docMk/>
            <pc:sldMk cId="2374759225" sldId="230719669"/>
            <ac:spMk id="4" creationId="{901C2F5A-65CD-4579-A9FE-261AE5618081}"/>
          </ac:spMkLst>
        </pc:spChg>
        <pc:spChg chg="add del mod">
          <ac:chgData name="Muriel Bakassa Traore" userId="57a0cd24-1104-4ff7-86e2-1ca63e7f87c8" providerId="ADAL" clId="{44838149-4A5C-47B6-81C0-71D77C0E93D8}" dt="2022-03-17T09:45:07.030" v="7614" actId="478"/>
          <ac:spMkLst>
            <pc:docMk/>
            <pc:sldMk cId="2374759225" sldId="230719669"/>
            <ac:spMk id="17" creationId="{E78B7429-CC56-49EA-B023-CA27EAFD392A}"/>
          </ac:spMkLst>
        </pc:spChg>
        <pc:spChg chg="add mod">
          <ac:chgData name="Muriel Bakassa Traore" userId="57a0cd24-1104-4ff7-86e2-1ca63e7f87c8" providerId="ADAL" clId="{44838149-4A5C-47B6-81C0-71D77C0E93D8}" dt="2022-03-17T11:51:49.237" v="10304" actId="1035"/>
          <ac:spMkLst>
            <pc:docMk/>
            <pc:sldMk cId="2374759225" sldId="230719669"/>
            <ac:spMk id="20" creationId="{5282AEEA-6AD7-4EB3-9C2B-1E80C9A8B4BE}"/>
          </ac:spMkLst>
        </pc:spChg>
        <pc:spChg chg="mod">
          <ac:chgData name="Muriel Bakassa Traore" userId="57a0cd24-1104-4ff7-86e2-1ca63e7f87c8" providerId="ADAL" clId="{44838149-4A5C-47B6-81C0-71D77C0E93D8}" dt="2022-03-17T11:49:05.438" v="10155" actId="1035"/>
          <ac:spMkLst>
            <pc:docMk/>
            <pc:sldMk cId="2374759225" sldId="230719669"/>
            <ac:spMk id="21" creationId="{195AEADD-F048-4A22-91A3-E50C6F018148}"/>
          </ac:spMkLst>
        </pc:spChg>
        <pc:spChg chg="add mod">
          <ac:chgData name="Muriel Bakassa Traore" userId="57a0cd24-1104-4ff7-86e2-1ca63e7f87c8" providerId="ADAL" clId="{44838149-4A5C-47B6-81C0-71D77C0E93D8}" dt="2022-03-17T11:52:14.424" v="10322" actId="1036"/>
          <ac:spMkLst>
            <pc:docMk/>
            <pc:sldMk cId="2374759225" sldId="230719669"/>
            <ac:spMk id="25" creationId="{0313696F-5391-41C3-B57C-86A4F7B88C9E}"/>
          </ac:spMkLst>
        </pc:spChg>
        <pc:spChg chg="mod">
          <ac:chgData name="Muriel Bakassa Traore" userId="57a0cd24-1104-4ff7-86e2-1ca63e7f87c8" providerId="ADAL" clId="{44838149-4A5C-47B6-81C0-71D77C0E93D8}" dt="2022-03-17T11:47:09.840" v="10087" actId="164"/>
          <ac:spMkLst>
            <pc:docMk/>
            <pc:sldMk cId="2374759225" sldId="230719669"/>
            <ac:spMk id="31" creationId="{17369E43-5EB9-4FA3-8387-403184DF2457}"/>
          </ac:spMkLst>
        </pc:spChg>
        <pc:spChg chg="add mod">
          <ac:chgData name="Muriel Bakassa Traore" userId="57a0cd24-1104-4ff7-86e2-1ca63e7f87c8" providerId="ADAL" clId="{44838149-4A5C-47B6-81C0-71D77C0E93D8}" dt="2022-03-17T11:49:05.438" v="10155" actId="1035"/>
          <ac:spMkLst>
            <pc:docMk/>
            <pc:sldMk cId="2374759225" sldId="230719669"/>
            <ac:spMk id="47" creationId="{A4B055A6-74D2-4AB3-8177-1494E2764FA6}"/>
          </ac:spMkLst>
        </pc:spChg>
        <pc:spChg chg="add mod">
          <ac:chgData name="Muriel Bakassa Traore" userId="57a0cd24-1104-4ff7-86e2-1ca63e7f87c8" providerId="ADAL" clId="{44838149-4A5C-47B6-81C0-71D77C0E93D8}" dt="2022-03-17T11:48:59.723" v="10128" actId="1035"/>
          <ac:spMkLst>
            <pc:docMk/>
            <pc:sldMk cId="2374759225" sldId="230719669"/>
            <ac:spMk id="48" creationId="{4B647E23-E896-4FBA-B69C-741E54FD9B9C}"/>
          </ac:spMkLst>
        </pc:spChg>
        <pc:spChg chg="add mod">
          <ac:chgData name="Muriel Bakassa Traore" userId="57a0cd24-1104-4ff7-86e2-1ca63e7f87c8" providerId="ADAL" clId="{44838149-4A5C-47B6-81C0-71D77C0E93D8}" dt="2022-03-17T11:51:30.943" v="10297" actId="14100"/>
          <ac:spMkLst>
            <pc:docMk/>
            <pc:sldMk cId="2374759225" sldId="230719669"/>
            <ac:spMk id="58" creationId="{F84AB063-5867-420B-AA71-AB57E89D89AE}"/>
          </ac:spMkLst>
        </pc:spChg>
        <pc:spChg chg="add mod">
          <ac:chgData name="Muriel Bakassa Traore" userId="57a0cd24-1104-4ff7-86e2-1ca63e7f87c8" providerId="ADAL" clId="{44838149-4A5C-47B6-81C0-71D77C0E93D8}" dt="2022-03-17T11:51:49.237" v="10304" actId="1035"/>
          <ac:spMkLst>
            <pc:docMk/>
            <pc:sldMk cId="2374759225" sldId="230719669"/>
            <ac:spMk id="84" creationId="{3E22027F-8CF8-42E0-B23E-20E5A3B32EB5}"/>
          </ac:spMkLst>
        </pc:spChg>
        <pc:spChg chg="add mod">
          <ac:chgData name="Muriel Bakassa Traore" userId="57a0cd24-1104-4ff7-86e2-1ca63e7f87c8" providerId="ADAL" clId="{44838149-4A5C-47B6-81C0-71D77C0E93D8}" dt="2022-03-17T11:52:50.459" v="10397" actId="20577"/>
          <ac:spMkLst>
            <pc:docMk/>
            <pc:sldMk cId="2374759225" sldId="230719669"/>
            <ac:spMk id="97" creationId="{C4F6BEED-412D-461C-9242-8EA29317741B}"/>
          </ac:spMkLst>
        </pc:spChg>
        <pc:grpChg chg="add del mod">
          <ac:chgData name="Muriel Bakassa Traore" userId="57a0cd24-1104-4ff7-86e2-1ca63e7f87c8" providerId="ADAL" clId="{44838149-4A5C-47B6-81C0-71D77C0E93D8}" dt="2022-03-17T09:33:48.221" v="7109" actId="478"/>
          <ac:grpSpMkLst>
            <pc:docMk/>
            <pc:sldMk cId="2374759225" sldId="230719669"/>
            <ac:grpSpMk id="5" creationId="{50508EE9-6E49-4412-BEC6-207A01176B38}"/>
          </ac:grpSpMkLst>
        </pc:grpChg>
        <pc:grpChg chg="add del mod topLvl">
          <ac:chgData name="Muriel Bakassa Traore" userId="57a0cd24-1104-4ff7-86e2-1ca63e7f87c8" providerId="ADAL" clId="{44838149-4A5C-47B6-81C0-71D77C0E93D8}" dt="2022-03-17T10:30:01.739" v="9199" actId="165"/>
          <ac:grpSpMkLst>
            <pc:docMk/>
            <pc:sldMk cId="2374759225" sldId="230719669"/>
            <ac:grpSpMk id="16" creationId="{E75F7F83-B066-487E-B70C-A70EAF525958}"/>
          </ac:grpSpMkLst>
        </pc:grpChg>
        <pc:grpChg chg="add del mod ord topLvl">
          <ac:chgData name="Muriel Bakassa Traore" userId="57a0cd24-1104-4ff7-86e2-1ca63e7f87c8" providerId="ADAL" clId="{44838149-4A5C-47B6-81C0-71D77C0E93D8}" dt="2022-03-17T10:29:55.739" v="9198" actId="165"/>
          <ac:grpSpMkLst>
            <pc:docMk/>
            <pc:sldMk cId="2374759225" sldId="230719669"/>
            <ac:grpSpMk id="18" creationId="{B21AD4FB-4973-4228-AC68-01B1FE2D6C59}"/>
          </ac:grpSpMkLst>
        </pc:grpChg>
        <pc:grpChg chg="add del mod ord">
          <ac:chgData name="Muriel Bakassa Traore" userId="57a0cd24-1104-4ff7-86e2-1ca63e7f87c8" providerId="ADAL" clId="{44838149-4A5C-47B6-81C0-71D77C0E93D8}" dt="2022-03-17T10:29:40.422" v="9197" actId="165"/>
          <ac:grpSpMkLst>
            <pc:docMk/>
            <pc:sldMk cId="2374759225" sldId="230719669"/>
            <ac:grpSpMk id="40" creationId="{9532AC55-C4A3-436D-B6EB-172078585775}"/>
          </ac:grpSpMkLst>
        </pc:grpChg>
        <pc:grpChg chg="add mod">
          <ac:chgData name="Muriel Bakassa Traore" userId="57a0cd24-1104-4ff7-86e2-1ca63e7f87c8" providerId="ADAL" clId="{44838149-4A5C-47B6-81C0-71D77C0E93D8}" dt="2022-03-17T10:30:32.177" v="9206" actId="164"/>
          <ac:grpSpMkLst>
            <pc:docMk/>
            <pc:sldMk cId="2374759225" sldId="230719669"/>
            <ac:grpSpMk id="43" creationId="{E89C2D97-981C-4489-B9BF-3540FC9BA091}"/>
          </ac:grpSpMkLst>
        </pc:grpChg>
        <pc:grpChg chg="add mod topLvl">
          <ac:chgData name="Muriel Bakassa Traore" userId="57a0cd24-1104-4ff7-86e2-1ca63e7f87c8" providerId="ADAL" clId="{44838149-4A5C-47B6-81C0-71D77C0E93D8}" dt="2022-03-17T11:47:09.840" v="10087" actId="164"/>
          <ac:grpSpMkLst>
            <pc:docMk/>
            <pc:sldMk cId="2374759225" sldId="230719669"/>
            <ac:grpSpMk id="44" creationId="{89241538-893D-44D8-8BD1-CD86C4834362}"/>
          </ac:grpSpMkLst>
        </pc:grpChg>
        <pc:grpChg chg="add del mod ord">
          <ac:chgData name="Muriel Bakassa Traore" userId="57a0cd24-1104-4ff7-86e2-1ca63e7f87c8" providerId="ADAL" clId="{44838149-4A5C-47B6-81C0-71D77C0E93D8}" dt="2022-03-17T11:44:32.751" v="10061" actId="21"/>
          <ac:grpSpMkLst>
            <pc:docMk/>
            <pc:sldMk cId="2374759225" sldId="230719669"/>
            <ac:grpSpMk id="45" creationId="{C195020E-7AC1-464A-9671-592AB1C5105A}"/>
          </ac:grpSpMkLst>
        </pc:grpChg>
        <pc:grpChg chg="add del mod ord">
          <ac:chgData name="Muriel Bakassa Traore" userId="57a0cd24-1104-4ff7-86e2-1ca63e7f87c8" providerId="ADAL" clId="{44838149-4A5C-47B6-81C0-71D77C0E93D8}" dt="2022-03-17T11:45:10.555" v="10066" actId="165"/>
          <ac:grpSpMkLst>
            <pc:docMk/>
            <pc:sldMk cId="2374759225" sldId="230719669"/>
            <ac:grpSpMk id="63" creationId="{5740FE30-938A-4050-B405-4F3FAB71C3D5}"/>
          </ac:grpSpMkLst>
        </pc:grpChg>
        <pc:grpChg chg="add mod ord">
          <ac:chgData name="Muriel Bakassa Traore" userId="57a0cd24-1104-4ff7-86e2-1ca63e7f87c8" providerId="ADAL" clId="{44838149-4A5C-47B6-81C0-71D77C0E93D8}" dt="2022-03-17T11:48:26.240" v="10100" actId="167"/>
          <ac:grpSpMkLst>
            <pc:docMk/>
            <pc:sldMk cId="2374759225" sldId="230719669"/>
            <ac:grpSpMk id="67" creationId="{786B11C7-1B2C-4FE5-8015-0E81C5034D10}"/>
          </ac:grpSpMkLst>
        </pc:grpChg>
        <pc:picChg chg="add del mod">
          <ac:chgData name="Muriel Bakassa Traore" userId="57a0cd24-1104-4ff7-86e2-1ca63e7f87c8" providerId="ADAL" clId="{44838149-4A5C-47B6-81C0-71D77C0E93D8}" dt="2022-03-17T09:33:46.867" v="7108" actId="21"/>
          <ac:picMkLst>
            <pc:docMk/>
            <pc:sldMk cId="2374759225" sldId="230719669"/>
            <ac:picMk id="13" creationId="{2C57135E-FB74-49AC-850B-EE1BBD246709}"/>
          </ac:picMkLst>
        </pc:picChg>
        <pc:picChg chg="add del mod ord topLvl">
          <ac:chgData name="Muriel Bakassa Traore" userId="57a0cd24-1104-4ff7-86e2-1ca63e7f87c8" providerId="ADAL" clId="{44838149-4A5C-47B6-81C0-71D77C0E93D8}" dt="2022-03-17T11:44:32.751" v="10061" actId="21"/>
          <ac:picMkLst>
            <pc:docMk/>
            <pc:sldMk cId="2374759225" sldId="230719669"/>
            <ac:picMk id="14" creationId="{7726AF16-CE96-4652-BDD2-56576360B72D}"/>
          </ac:picMkLst>
        </pc:picChg>
        <pc:picChg chg="mod ord">
          <ac:chgData name="Muriel Bakassa Traore" userId="57a0cd24-1104-4ff7-86e2-1ca63e7f87c8" providerId="ADAL" clId="{44838149-4A5C-47B6-81C0-71D77C0E93D8}" dt="2022-03-17T11:47:09.840" v="10087" actId="164"/>
          <ac:picMkLst>
            <pc:docMk/>
            <pc:sldMk cId="2374759225" sldId="230719669"/>
            <ac:picMk id="24" creationId="{97F35B29-83D8-4C5B-93C5-7F313BF1787F}"/>
          </ac:picMkLst>
        </pc:picChg>
        <pc:picChg chg="add mod ord topLvl modCrop">
          <ac:chgData name="Muriel Bakassa Traore" userId="57a0cd24-1104-4ff7-86e2-1ca63e7f87c8" providerId="ADAL" clId="{44838149-4A5C-47B6-81C0-71D77C0E93D8}" dt="2022-03-17T11:47:09.840" v="10087" actId="164"/>
          <ac:picMkLst>
            <pc:docMk/>
            <pc:sldMk cId="2374759225" sldId="230719669"/>
            <ac:picMk id="29" creationId="{33DE7FBA-200E-4005-B870-5C85DAD39C64}"/>
          </ac:picMkLst>
        </pc:picChg>
        <pc:picChg chg="mod ord">
          <ac:chgData name="Muriel Bakassa Traore" userId="57a0cd24-1104-4ff7-86e2-1ca63e7f87c8" providerId="ADAL" clId="{44838149-4A5C-47B6-81C0-71D77C0E93D8}" dt="2022-03-17T11:45:07.740" v="10065" actId="166"/>
          <ac:picMkLst>
            <pc:docMk/>
            <pc:sldMk cId="2374759225" sldId="230719669"/>
            <ac:picMk id="32" creationId="{964CCA67-07C7-4880-A9E7-9DB90FCCA63C}"/>
          </ac:picMkLst>
        </pc:picChg>
        <pc:picChg chg="add mod ord topLvl modCrop">
          <ac:chgData name="Muriel Bakassa Traore" userId="57a0cd24-1104-4ff7-86e2-1ca63e7f87c8" providerId="ADAL" clId="{44838149-4A5C-47B6-81C0-71D77C0E93D8}" dt="2022-03-17T11:48:14.589" v="10099"/>
          <ac:picMkLst>
            <pc:docMk/>
            <pc:sldMk cId="2374759225" sldId="230719669"/>
            <ac:picMk id="33" creationId="{5E3C7A5C-A39E-433E-964D-1BBD81BDB076}"/>
          </ac:picMkLst>
        </pc:picChg>
        <pc:picChg chg="add mod topLvl modCrop">
          <ac:chgData name="Muriel Bakassa Traore" userId="57a0cd24-1104-4ff7-86e2-1ca63e7f87c8" providerId="ADAL" clId="{44838149-4A5C-47B6-81C0-71D77C0E93D8}" dt="2022-03-17T11:45:10.555" v="10066" actId="165"/>
          <ac:picMkLst>
            <pc:docMk/>
            <pc:sldMk cId="2374759225" sldId="230719669"/>
            <ac:picMk id="34" creationId="{EAAC0399-3C3D-4D98-A019-ECBC0AA2D91C}"/>
          </ac:picMkLst>
        </pc:picChg>
        <pc:picChg chg="add mod ord topLvl modCrop">
          <ac:chgData name="Muriel Bakassa Traore" userId="57a0cd24-1104-4ff7-86e2-1ca63e7f87c8" providerId="ADAL" clId="{44838149-4A5C-47B6-81C0-71D77C0E93D8}" dt="2022-03-17T11:47:09.840" v="10087" actId="164"/>
          <ac:picMkLst>
            <pc:docMk/>
            <pc:sldMk cId="2374759225" sldId="230719669"/>
            <ac:picMk id="35" creationId="{85B9261D-2958-4429-8A33-CE1696FBCE3C}"/>
          </ac:picMkLst>
        </pc:picChg>
        <pc:picChg chg="add del mod">
          <ac:chgData name="Muriel Bakassa Traore" userId="57a0cd24-1104-4ff7-86e2-1ca63e7f87c8" providerId="ADAL" clId="{44838149-4A5C-47B6-81C0-71D77C0E93D8}" dt="2022-03-17T09:40:40.788" v="7507"/>
          <ac:picMkLst>
            <pc:docMk/>
            <pc:sldMk cId="2374759225" sldId="230719669"/>
            <ac:picMk id="36" creationId="{20449F95-491C-4DEF-96CD-3037AF1BF4A7}"/>
          </ac:picMkLst>
        </pc:picChg>
        <pc:picChg chg="add mod ord topLvl">
          <ac:chgData name="Muriel Bakassa Traore" userId="57a0cd24-1104-4ff7-86e2-1ca63e7f87c8" providerId="ADAL" clId="{44838149-4A5C-47B6-81C0-71D77C0E93D8}" dt="2022-03-17T11:47:09.840" v="10087" actId="164"/>
          <ac:picMkLst>
            <pc:docMk/>
            <pc:sldMk cId="2374759225" sldId="230719669"/>
            <ac:picMk id="39" creationId="{31F78312-888D-4AC2-BE31-F5810CBFA7EF}"/>
          </ac:picMkLst>
        </pc:picChg>
        <pc:picChg chg="add del mod">
          <ac:chgData name="Muriel Bakassa Traore" userId="57a0cd24-1104-4ff7-86e2-1ca63e7f87c8" providerId="ADAL" clId="{44838149-4A5C-47B6-81C0-71D77C0E93D8}" dt="2022-03-17T10:29:20.928" v="9195"/>
          <ac:picMkLst>
            <pc:docMk/>
            <pc:sldMk cId="2374759225" sldId="230719669"/>
            <ac:picMk id="41" creationId="{EB48715B-E2F9-457F-B1EE-8771D0D627D5}"/>
          </ac:picMkLst>
        </pc:picChg>
        <pc:picChg chg="add mod modCrop">
          <ac:chgData name="Muriel Bakassa Traore" userId="57a0cd24-1104-4ff7-86e2-1ca63e7f87c8" providerId="ADAL" clId="{44838149-4A5C-47B6-81C0-71D77C0E93D8}" dt="2022-03-17T11:45:10.555" v="10066" actId="165"/>
          <ac:picMkLst>
            <pc:docMk/>
            <pc:sldMk cId="2374759225" sldId="230719669"/>
            <ac:picMk id="42" creationId="{0577CA78-42CB-47B4-B67D-215551F736D1}"/>
          </ac:picMkLst>
        </pc:picChg>
        <pc:picChg chg="add mod ord">
          <ac:chgData name="Muriel Bakassa Traore" userId="57a0cd24-1104-4ff7-86e2-1ca63e7f87c8" providerId="ADAL" clId="{44838149-4A5C-47B6-81C0-71D77C0E93D8}" dt="2022-03-17T11:47:09.840" v="10087" actId="164"/>
          <ac:picMkLst>
            <pc:docMk/>
            <pc:sldMk cId="2374759225" sldId="230719669"/>
            <ac:picMk id="46" creationId="{4642261E-1D09-4206-9D90-1CDE85520580}"/>
          </ac:picMkLst>
        </pc:picChg>
        <pc:picChg chg="add mod">
          <ac:chgData name="Muriel Bakassa Traore" userId="57a0cd24-1104-4ff7-86e2-1ca63e7f87c8" providerId="ADAL" clId="{44838149-4A5C-47B6-81C0-71D77C0E93D8}" dt="2022-03-17T11:48:59.723" v="10128" actId="1035"/>
          <ac:picMkLst>
            <pc:docMk/>
            <pc:sldMk cId="2374759225" sldId="230719669"/>
            <ac:picMk id="49" creationId="{CEF904D3-6D15-42CF-B082-7827AFEC21F8}"/>
          </ac:picMkLst>
        </pc:picChg>
        <pc:picChg chg="add mod ord modCrop">
          <ac:chgData name="Muriel Bakassa Traore" userId="57a0cd24-1104-4ff7-86e2-1ca63e7f87c8" providerId="ADAL" clId="{44838149-4A5C-47B6-81C0-71D77C0E93D8}" dt="2022-03-17T11:47:09.840" v="10087" actId="164"/>
          <ac:picMkLst>
            <pc:docMk/>
            <pc:sldMk cId="2374759225" sldId="230719669"/>
            <ac:picMk id="54" creationId="{9A6B39FA-51E3-4218-BD4A-24000307521F}"/>
          </ac:picMkLst>
        </pc:picChg>
        <pc:picChg chg="add mod ord">
          <ac:chgData name="Muriel Bakassa Traore" userId="57a0cd24-1104-4ff7-86e2-1ca63e7f87c8" providerId="ADAL" clId="{44838149-4A5C-47B6-81C0-71D77C0E93D8}" dt="2022-03-17T11:49:49.586" v="10181" actId="1076"/>
          <ac:picMkLst>
            <pc:docMk/>
            <pc:sldMk cId="2374759225" sldId="230719669"/>
            <ac:picMk id="55" creationId="{555325DB-EE42-4F64-9A15-B0FE6D710482}"/>
          </ac:picMkLst>
        </pc:picChg>
        <pc:picChg chg="add mod ord">
          <ac:chgData name="Muriel Bakassa Traore" userId="57a0cd24-1104-4ff7-86e2-1ca63e7f87c8" providerId="ADAL" clId="{44838149-4A5C-47B6-81C0-71D77C0E93D8}" dt="2022-03-17T11:45:07.740" v="10065" actId="166"/>
          <ac:picMkLst>
            <pc:docMk/>
            <pc:sldMk cId="2374759225" sldId="230719669"/>
            <ac:picMk id="56" creationId="{079AB4DD-73F6-4F83-B108-4559BDE27B7C}"/>
          </ac:picMkLst>
        </pc:picChg>
        <pc:picChg chg="add mod ord topLvl modCrop">
          <ac:chgData name="Muriel Bakassa Traore" userId="57a0cd24-1104-4ff7-86e2-1ca63e7f87c8" providerId="ADAL" clId="{44838149-4A5C-47B6-81C0-71D77C0E93D8}" dt="2022-03-17T11:48:05.832" v="10098"/>
          <ac:picMkLst>
            <pc:docMk/>
            <pc:sldMk cId="2374759225" sldId="230719669"/>
            <ac:picMk id="62" creationId="{6F383DF9-381A-4717-94C7-DEF519011C9C}"/>
          </ac:picMkLst>
        </pc:picChg>
        <pc:picChg chg="add mod ord">
          <ac:chgData name="Muriel Bakassa Traore" userId="57a0cd24-1104-4ff7-86e2-1ca63e7f87c8" providerId="ADAL" clId="{44838149-4A5C-47B6-81C0-71D77C0E93D8}" dt="2022-03-17T11:47:09.840" v="10087" actId="164"/>
          <ac:picMkLst>
            <pc:docMk/>
            <pc:sldMk cId="2374759225" sldId="230719669"/>
            <ac:picMk id="64" creationId="{E6C92713-F0AE-44B2-B3D3-6CA1C20B937E}"/>
          </ac:picMkLst>
        </pc:picChg>
        <pc:picChg chg="add mod modCrop">
          <ac:chgData name="Muriel Bakassa Traore" userId="57a0cd24-1104-4ff7-86e2-1ca63e7f87c8" providerId="ADAL" clId="{44838149-4A5C-47B6-81C0-71D77C0E93D8}" dt="2022-03-17T11:47:09.840" v="10087" actId="164"/>
          <ac:picMkLst>
            <pc:docMk/>
            <pc:sldMk cId="2374759225" sldId="230719669"/>
            <ac:picMk id="65" creationId="{C74C631A-94D0-4449-AAF4-3D32302BF8AE}"/>
          </ac:picMkLst>
        </pc:picChg>
        <pc:picChg chg="add mod modCrop">
          <ac:chgData name="Muriel Bakassa Traore" userId="57a0cd24-1104-4ff7-86e2-1ca63e7f87c8" providerId="ADAL" clId="{44838149-4A5C-47B6-81C0-71D77C0E93D8}" dt="2022-03-17T11:47:09.840" v="10087" actId="164"/>
          <ac:picMkLst>
            <pc:docMk/>
            <pc:sldMk cId="2374759225" sldId="230719669"/>
            <ac:picMk id="66" creationId="{A5DF9AAB-A015-4D45-A512-EDDE68D72BDB}"/>
          </ac:picMkLst>
        </pc:picChg>
        <pc:picChg chg="add mod">
          <ac:chgData name="Muriel Bakassa Traore" userId="57a0cd24-1104-4ff7-86e2-1ca63e7f87c8" providerId="ADAL" clId="{44838149-4A5C-47B6-81C0-71D77C0E93D8}" dt="2022-03-17T11:49:42.679" v="10179" actId="1076"/>
          <ac:picMkLst>
            <pc:docMk/>
            <pc:sldMk cId="2374759225" sldId="230719669"/>
            <ac:picMk id="81" creationId="{A2926EAD-61DC-45E2-93FD-16CAC0C9A569}"/>
          </ac:picMkLst>
        </pc:picChg>
        <pc:picChg chg="add mod">
          <ac:chgData name="Muriel Bakassa Traore" userId="57a0cd24-1104-4ff7-86e2-1ca63e7f87c8" providerId="ADAL" clId="{44838149-4A5C-47B6-81C0-71D77C0E93D8}" dt="2022-03-17T11:49:55.745" v="10183" actId="1076"/>
          <ac:picMkLst>
            <pc:docMk/>
            <pc:sldMk cId="2374759225" sldId="230719669"/>
            <ac:picMk id="83" creationId="{09B6FD2E-1B97-4905-90DC-94760099FCCD}"/>
          </ac:picMkLst>
        </pc:picChg>
        <pc:picChg chg="add mod">
          <ac:chgData name="Muriel Bakassa Traore" userId="57a0cd24-1104-4ff7-86e2-1ca63e7f87c8" providerId="ADAL" clId="{44838149-4A5C-47B6-81C0-71D77C0E93D8}" dt="2022-03-17T11:52:02.195" v="10306" actId="1076"/>
          <ac:picMkLst>
            <pc:docMk/>
            <pc:sldMk cId="2374759225" sldId="230719669"/>
            <ac:picMk id="93" creationId="{F0360C91-B825-4CA1-B948-A0273B58AEF1}"/>
          </ac:picMkLst>
        </pc:picChg>
        <pc:cxnChg chg="del mod">
          <ac:chgData name="Muriel Bakassa Traore" userId="57a0cd24-1104-4ff7-86e2-1ca63e7f87c8" providerId="ADAL" clId="{44838149-4A5C-47B6-81C0-71D77C0E93D8}" dt="2022-03-17T11:47:22.761" v="10089" actId="21"/>
          <ac:cxnSpMkLst>
            <pc:docMk/>
            <pc:sldMk cId="2374759225" sldId="230719669"/>
            <ac:cxnSpMk id="22" creationId="{B01F2550-F072-4B19-B744-35202BAB7FE3}"/>
          </ac:cxnSpMkLst>
        </pc:cxnChg>
        <pc:cxnChg chg="add del mod ord">
          <ac:chgData name="Muriel Bakassa Traore" userId="57a0cd24-1104-4ff7-86e2-1ca63e7f87c8" providerId="ADAL" clId="{44838149-4A5C-47B6-81C0-71D77C0E93D8}" dt="2022-03-17T11:48:44.736" v="10103" actId="21"/>
          <ac:cxnSpMkLst>
            <pc:docMk/>
            <pc:sldMk cId="2374759225" sldId="230719669"/>
            <ac:cxnSpMk id="23" creationId="{064734DC-77AE-4681-AE5E-DB25FA0F83F8}"/>
          </ac:cxnSpMkLst>
        </pc:cxnChg>
        <pc:cxnChg chg="add del mod">
          <ac:chgData name="Muriel Bakassa Traore" userId="57a0cd24-1104-4ff7-86e2-1ca63e7f87c8" providerId="ADAL" clId="{44838149-4A5C-47B6-81C0-71D77C0E93D8}" dt="2022-03-17T11:47:35.052" v="10095" actId="21"/>
          <ac:cxnSpMkLst>
            <pc:docMk/>
            <pc:sldMk cId="2374759225" sldId="230719669"/>
            <ac:cxnSpMk id="26" creationId="{D80F9253-E245-45B4-ABEC-567A50DB3AB4}"/>
          </ac:cxnSpMkLst>
        </pc:cxnChg>
        <pc:cxnChg chg="mod ord">
          <ac:chgData name="Muriel Bakassa Traore" userId="57a0cd24-1104-4ff7-86e2-1ca63e7f87c8" providerId="ADAL" clId="{44838149-4A5C-47B6-81C0-71D77C0E93D8}" dt="2022-03-17T11:47:09.840" v="10087" actId="164"/>
          <ac:cxnSpMkLst>
            <pc:docMk/>
            <pc:sldMk cId="2374759225" sldId="230719669"/>
            <ac:cxnSpMk id="30" creationId="{7FBED15C-91DB-4103-922B-3F65D865F57C}"/>
          </ac:cxnSpMkLst>
        </pc:cxnChg>
        <pc:cxnChg chg="add del mod">
          <ac:chgData name="Muriel Bakassa Traore" userId="57a0cd24-1104-4ff7-86e2-1ca63e7f87c8" providerId="ADAL" clId="{44838149-4A5C-47B6-81C0-71D77C0E93D8}" dt="2022-03-17T11:47:29.114" v="10092" actId="21"/>
          <ac:cxnSpMkLst>
            <pc:docMk/>
            <pc:sldMk cId="2374759225" sldId="230719669"/>
            <ac:cxnSpMk id="50" creationId="{AE0BE830-DAC8-4C6A-9FF5-6A17CFA81801}"/>
          </ac:cxnSpMkLst>
        </pc:cxnChg>
        <pc:cxnChg chg="add del mod">
          <ac:chgData name="Muriel Bakassa Traore" userId="57a0cd24-1104-4ff7-86e2-1ca63e7f87c8" providerId="ADAL" clId="{44838149-4A5C-47B6-81C0-71D77C0E93D8}" dt="2022-03-17T11:49:22.153" v="10173" actId="21"/>
          <ac:cxnSpMkLst>
            <pc:docMk/>
            <pc:sldMk cId="2374759225" sldId="230719669"/>
            <ac:cxnSpMk id="59" creationId="{A3C6F75B-4445-4E9D-ACE4-F78FF6628C71}"/>
          </ac:cxnSpMkLst>
        </pc:cxnChg>
        <pc:cxnChg chg="add mod">
          <ac:chgData name="Muriel Bakassa Traore" userId="57a0cd24-1104-4ff7-86e2-1ca63e7f87c8" providerId="ADAL" clId="{44838149-4A5C-47B6-81C0-71D77C0E93D8}" dt="2022-03-17T11:49:32.099" v="10176" actId="14100"/>
          <ac:cxnSpMkLst>
            <pc:docMk/>
            <pc:sldMk cId="2374759225" sldId="230719669"/>
            <ac:cxnSpMk id="68" creationId="{E2FE6041-9322-4DA8-B2B6-6DDE9C8C2D39}"/>
          </ac:cxnSpMkLst>
        </pc:cxnChg>
        <pc:cxnChg chg="add mod">
          <ac:chgData name="Muriel Bakassa Traore" userId="57a0cd24-1104-4ff7-86e2-1ca63e7f87c8" providerId="ADAL" clId="{44838149-4A5C-47B6-81C0-71D77C0E93D8}" dt="2022-03-17T11:49:35.490" v="10177" actId="14100"/>
          <ac:cxnSpMkLst>
            <pc:docMk/>
            <pc:sldMk cId="2374759225" sldId="230719669"/>
            <ac:cxnSpMk id="70" creationId="{7ECD75FA-D32F-48BA-8F20-37044F7E6DFF}"/>
          </ac:cxnSpMkLst>
        </pc:cxnChg>
        <pc:cxnChg chg="add mod">
          <ac:chgData name="Muriel Bakassa Traore" userId="57a0cd24-1104-4ff7-86e2-1ca63e7f87c8" providerId="ADAL" clId="{44838149-4A5C-47B6-81C0-71D77C0E93D8}" dt="2022-03-17T11:52:17.832" v="10323" actId="14100"/>
          <ac:cxnSpMkLst>
            <pc:docMk/>
            <pc:sldMk cId="2374759225" sldId="230719669"/>
            <ac:cxnSpMk id="72" creationId="{B57F5A9A-E024-44F5-BF5C-31A06BADE2BE}"/>
          </ac:cxnSpMkLst>
        </pc:cxnChg>
        <pc:cxnChg chg="add mod">
          <ac:chgData name="Muriel Bakassa Traore" userId="57a0cd24-1104-4ff7-86e2-1ca63e7f87c8" providerId="ADAL" clId="{44838149-4A5C-47B6-81C0-71D77C0E93D8}" dt="2022-03-17T11:51:49.237" v="10304" actId="1035"/>
          <ac:cxnSpMkLst>
            <pc:docMk/>
            <pc:sldMk cId="2374759225" sldId="230719669"/>
            <ac:cxnSpMk id="75" creationId="{9E4F3E7C-0F58-4222-95D4-234FD1220567}"/>
          </ac:cxnSpMkLst>
        </pc:cxnChg>
        <pc:cxnChg chg="add mod">
          <ac:chgData name="Muriel Bakassa Traore" userId="57a0cd24-1104-4ff7-86e2-1ca63e7f87c8" providerId="ADAL" clId="{44838149-4A5C-47B6-81C0-71D77C0E93D8}" dt="2022-03-17T11:51:30.943" v="10297" actId="14100"/>
          <ac:cxnSpMkLst>
            <pc:docMk/>
            <pc:sldMk cId="2374759225" sldId="230719669"/>
            <ac:cxnSpMk id="77" creationId="{35D1FCDA-E405-4409-BE8D-7278F9064CAD}"/>
          </ac:cxnSpMkLst>
        </pc:cxnChg>
        <pc:cxnChg chg="add mod">
          <ac:chgData name="Muriel Bakassa Traore" userId="57a0cd24-1104-4ff7-86e2-1ca63e7f87c8" providerId="ADAL" clId="{44838149-4A5C-47B6-81C0-71D77C0E93D8}" dt="2022-03-17T11:51:49.237" v="10304" actId="1035"/>
          <ac:cxnSpMkLst>
            <pc:docMk/>
            <pc:sldMk cId="2374759225" sldId="230719669"/>
            <ac:cxnSpMk id="86" creationId="{ED67906F-AC92-4028-B03E-2AAFB5C7285F}"/>
          </ac:cxnSpMkLst>
        </pc:cxnChg>
        <pc:cxnChg chg="add mod">
          <ac:chgData name="Muriel Bakassa Traore" userId="57a0cd24-1104-4ff7-86e2-1ca63e7f87c8" providerId="ADAL" clId="{44838149-4A5C-47B6-81C0-71D77C0E93D8}" dt="2022-03-17T11:52:39.388" v="10329" actId="14100"/>
          <ac:cxnSpMkLst>
            <pc:docMk/>
            <pc:sldMk cId="2374759225" sldId="230719669"/>
            <ac:cxnSpMk id="98" creationId="{EAEAA97A-7720-4847-9E3D-F9A311348CA0}"/>
          </ac:cxnSpMkLst>
        </pc:cxnChg>
      </pc:sldChg>
      <pc:sldChg chg="addSp delSp modSp add mod">
        <pc:chgData name="Muriel Bakassa Traore" userId="57a0cd24-1104-4ff7-86e2-1ca63e7f87c8" providerId="ADAL" clId="{44838149-4A5C-47B6-81C0-71D77C0E93D8}" dt="2022-03-17T10:24:53.352" v="9170" actId="1076"/>
        <pc:sldMkLst>
          <pc:docMk/>
          <pc:sldMk cId="3414305356" sldId="230719670"/>
        </pc:sldMkLst>
        <pc:spChg chg="mod">
          <ac:chgData name="Muriel Bakassa Traore" userId="57a0cd24-1104-4ff7-86e2-1ca63e7f87c8" providerId="ADAL" clId="{44838149-4A5C-47B6-81C0-71D77C0E93D8}" dt="2022-03-17T09:48:01.083" v="7865" actId="20577"/>
          <ac:spMkLst>
            <pc:docMk/>
            <pc:sldMk cId="3414305356" sldId="230719670"/>
            <ac:spMk id="4" creationId="{901C2F5A-65CD-4579-A9FE-261AE5618081}"/>
          </ac:spMkLst>
        </pc:spChg>
        <pc:spChg chg="del">
          <ac:chgData name="Muriel Bakassa Traore" userId="57a0cd24-1104-4ff7-86e2-1ca63e7f87c8" providerId="ADAL" clId="{44838149-4A5C-47B6-81C0-71D77C0E93D8}" dt="2022-03-17T09:46:04.170" v="7650" actId="21"/>
          <ac:spMkLst>
            <pc:docMk/>
            <pc:sldMk cId="3414305356" sldId="230719670"/>
            <ac:spMk id="9" creationId="{50BBA6E1-9A31-42DC-8211-668CE949FBD5}"/>
          </ac:spMkLst>
        </pc:spChg>
        <pc:spChg chg="del">
          <ac:chgData name="Muriel Bakassa Traore" userId="57a0cd24-1104-4ff7-86e2-1ca63e7f87c8" providerId="ADAL" clId="{44838149-4A5C-47B6-81C0-71D77C0E93D8}" dt="2022-03-17T09:46:04.170" v="7650" actId="21"/>
          <ac:spMkLst>
            <pc:docMk/>
            <pc:sldMk cId="3414305356" sldId="230719670"/>
            <ac:spMk id="19" creationId="{FD1E3E4C-C849-4E97-916D-E91ABC570F89}"/>
          </ac:spMkLst>
        </pc:spChg>
        <pc:spChg chg="add mod">
          <ac:chgData name="Muriel Bakassa Traore" userId="57a0cd24-1104-4ff7-86e2-1ca63e7f87c8" providerId="ADAL" clId="{44838149-4A5C-47B6-81C0-71D77C0E93D8}" dt="2022-03-17T09:47:02.831" v="7717" actId="552"/>
          <ac:spMkLst>
            <pc:docMk/>
            <pc:sldMk cId="3414305356" sldId="230719670"/>
            <ac:spMk id="21" creationId="{66FC70C4-5FB1-4432-98AE-BF4CC8984AA9}"/>
          </ac:spMkLst>
        </pc:spChg>
        <pc:spChg chg="add mod">
          <ac:chgData name="Muriel Bakassa Traore" userId="57a0cd24-1104-4ff7-86e2-1ca63e7f87c8" providerId="ADAL" clId="{44838149-4A5C-47B6-81C0-71D77C0E93D8}" dt="2022-03-17T09:46:55.084" v="7715" actId="1076"/>
          <ac:spMkLst>
            <pc:docMk/>
            <pc:sldMk cId="3414305356" sldId="230719670"/>
            <ac:spMk id="22" creationId="{675620B0-DC18-4C7C-9DED-8AA9634D001A}"/>
          </ac:spMkLst>
        </pc:spChg>
        <pc:spChg chg="del">
          <ac:chgData name="Muriel Bakassa Traore" userId="57a0cd24-1104-4ff7-86e2-1ca63e7f87c8" providerId="ADAL" clId="{44838149-4A5C-47B6-81C0-71D77C0E93D8}" dt="2022-03-17T09:46:04.170" v="7650" actId="21"/>
          <ac:spMkLst>
            <pc:docMk/>
            <pc:sldMk cId="3414305356" sldId="230719670"/>
            <ac:spMk id="24" creationId="{EEE4A0BD-A294-4B02-B88D-08265F0448F1}"/>
          </ac:spMkLst>
        </pc:spChg>
        <pc:spChg chg="mod">
          <ac:chgData name="Muriel Bakassa Traore" userId="57a0cd24-1104-4ff7-86e2-1ca63e7f87c8" providerId="ADAL" clId="{44838149-4A5C-47B6-81C0-71D77C0E93D8}" dt="2022-03-17T09:46:36.605" v="7709" actId="1076"/>
          <ac:spMkLst>
            <pc:docMk/>
            <pc:sldMk cId="3414305356" sldId="230719670"/>
            <ac:spMk id="26" creationId="{E866E4DA-2077-4A4A-AD51-7AF0DC3347C2}"/>
          </ac:spMkLst>
        </pc:spChg>
        <pc:spChg chg="add mod">
          <ac:chgData name="Muriel Bakassa Traore" userId="57a0cd24-1104-4ff7-86e2-1ca63e7f87c8" providerId="ADAL" clId="{44838149-4A5C-47B6-81C0-71D77C0E93D8}" dt="2022-03-17T09:48:57.557" v="7972" actId="1076"/>
          <ac:spMkLst>
            <pc:docMk/>
            <pc:sldMk cId="3414305356" sldId="230719670"/>
            <ac:spMk id="27" creationId="{CC222DC6-16FC-4729-AA67-C21F0A7B016E}"/>
          </ac:spMkLst>
        </pc:spChg>
        <pc:spChg chg="add del mod">
          <ac:chgData name="Muriel Bakassa Traore" userId="57a0cd24-1104-4ff7-86e2-1ca63e7f87c8" providerId="ADAL" clId="{44838149-4A5C-47B6-81C0-71D77C0E93D8}" dt="2022-03-17T09:49:16.080" v="7974" actId="478"/>
          <ac:spMkLst>
            <pc:docMk/>
            <pc:sldMk cId="3414305356" sldId="230719670"/>
            <ac:spMk id="29" creationId="{8FD30132-C538-4CE0-BE8D-19EB189EC1EB}"/>
          </ac:spMkLst>
        </pc:spChg>
        <pc:spChg chg="add mod">
          <ac:chgData name="Muriel Bakassa Traore" userId="57a0cd24-1104-4ff7-86e2-1ca63e7f87c8" providerId="ADAL" clId="{44838149-4A5C-47B6-81C0-71D77C0E93D8}" dt="2022-03-17T09:48:41.762" v="7901" actId="20577"/>
          <ac:spMkLst>
            <pc:docMk/>
            <pc:sldMk cId="3414305356" sldId="230719670"/>
            <ac:spMk id="31" creationId="{BEC0E6A0-CD96-47F8-A049-F25426F4BDBB}"/>
          </ac:spMkLst>
        </pc:spChg>
        <pc:spChg chg="add del mod">
          <ac:chgData name="Muriel Bakassa Traore" userId="57a0cd24-1104-4ff7-86e2-1ca63e7f87c8" providerId="ADAL" clId="{44838149-4A5C-47B6-81C0-71D77C0E93D8}" dt="2022-03-17T09:48:22.024" v="7885" actId="478"/>
          <ac:spMkLst>
            <pc:docMk/>
            <pc:sldMk cId="3414305356" sldId="230719670"/>
            <ac:spMk id="41" creationId="{BE9812EA-DF17-43E3-ABA8-320804C01D97}"/>
          </ac:spMkLst>
        </pc:spChg>
        <pc:grpChg chg="add mod ord">
          <ac:chgData name="Muriel Bakassa Traore" userId="57a0cd24-1104-4ff7-86e2-1ca63e7f87c8" providerId="ADAL" clId="{44838149-4A5C-47B6-81C0-71D77C0E93D8}" dt="2022-03-17T09:50:01.197" v="7985" actId="164"/>
          <ac:grpSpMkLst>
            <pc:docMk/>
            <pc:sldMk cId="3414305356" sldId="230719670"/>
            <ac:grpSpMk id="5" creationId="{44E2998B-F22A-40EF-8D31-82970067552F}"/>
          </ac:grpSpMkLst>
        </pc:grpChg>
        <pc:grpChg chg="add del mod">
          <ac:chgData name="Muriel Bakassa Traore" userId="57a0cd24-1104-4ff7-86e2-1ca63e7f87c8" providerId="ADAL" clId="{44838149-4A5C-47B6-81C0-71D77C0E93D8}" dt="2022-03-17T09:49:46.949" v="7982" actId="478"/>
          <ac:grpSpMkLst>
            <pc:docMk/>
            <pc:sldMk cId="3414305356" sldId="230719670"/>
            <ac:grpSpMk id="46" creationId="{59C61EFE-1637-49CC-A077-FE71EE9116C6}"/>
          </ac:grpSpMkLst>
        </pc:grpChg>
        <pc:grpChg chg="add mod ord">
          <ac:chgData name="Muriel Bakassa Traore" userId="57a0cd24-1104-4ff7-86e2-1ca63e7f87c8" providerId="ADAL" clId="{44838149-4A5C-47B6-81C0-71D77C0E93D8}" dt="2022-03-17T10:24:09.694" v="9163" actId="554"/>
          <ac:grpSpMkLst>
            <pc:docMk/>
            <pc:sldMk cId="3414305356" sldId="230719670"/>
            <ac:grpSpMk id="49" creationId="{F4C72332-9E04-4F50-837C-8726407C11AF}"/>
          </ac:grpSpMkLst>
        </pc:grpChg>
        <pc:grpChg chg="add del mod">
          <ac:chgData name="Muriel Bakassa Traore" userId="57a0cd24-1104-4ff7-86e2-1ca63e7f87c8" providerId="ADAL" clId="{44838149-4A5C-47B6-81C0-71D77C0E93D8}" dt="2022-03-17T10:24:28.135" v="9165" actId="478"/>
          <ac:grpSpMkLst>
            <pc:docMk/>
            <pc:sldMk cId="3414305356" sldId="230719670"/>
            <ac:grpSpMk id="50" creationId="{16B6AB1E-045B-4A31-BAAA-6568C87E4548}"/>
          </ac:grpSpMkLst>
        </pc:grpChg>
        <pc:grpChg chg="del mod">
          <ac:chgData name="Muriel Bakassa Traore" userId="57a0cd24-1104-4ff7-86e2-1ca63e7f87c8" providerId="ADAL" clId="{44838149-4A5C-47B6-81C0-71D77C0E93D8}" dt="2022-03-17T10:24:21.402" v="9164" actId="478"/>
          <ac:grpSpMkLst>
            <pc:docMk/>
            <pc:sldMk cId="3414305356" sldId="230719670"/>
            <ac:grpSpMk id="51" creationId="{71A10297-1415-4CC7-905F-712317C7B6D1}"/>
          </ac:grpSpMkLst>
        </pc:grpChg>
        <pc:picChg chg="add mod">
          <ac:chgData name="Muriel Bakassa Traore" userId="57a0cd24-1104-4ff7-86e2-1ca63e7f87c8" providerId="ADAL" clId="{44838149-4A5C-47B6-81C0-71D77C0E93D8}" dt="2022-03-17T09:41:23.903" v="7560" actId="164"/>
          <ac:picMkLst>
            <pc:docMk/>
            <pc:sldMk cId="3414305356" sldId="230719670"/>
            <ac:picMk id="15" creationId="{B87C6A83-BDB1-4F24-9CB1-7A4C594F3DCB}"/>
          </ac:picMkLst>
        </pc:picChg>
        <pc:picChg chg="del">
          <ac:chgData name="Muriel Bakassa Traore" userId="57a0cd24-1104-4ff7-86e2-1ca63e7f87c8" providerId="ADAL" clId="{44838149-4A5C-47B6-81C0-71D77C0E93D8}" dt="2022-03-17T09:45:24.512" v="7615" actId="478"/>
          <ac:picMkLst>
            <pc:docMk/>
            <pc:sldMk cId="3414305356" sldId="230719670"/>
            <ac:picMk id="16" creationId="{92A04931-611A-44EF-A7EB-6CB9438DA198}"/>
          </ac:picMkLst>
        </pc:picChg>
        <pc:picChg chg="add mod">
          <ac:chgData name="Muriel Bakassa Traore" userId="57a0cd24-1104-4ff7-86e2-1ca63e7f87c8" providerId="ADAL" clId="{44838149-4A5C-47B6-81C0-71D77C0E93D8}" dt="2022-03-17T09:41:23.903" v="7560" actId="164"/>
          <ac:picMkLst>
            <pc:docMk/>
            <pc:sldMk cId="3414305356" sldId="230719670"/>
            <ac:picMk id="17" creationId="{4293A668-4CAF-41FA-8EFC-46588192A4E7}"/>
          </ac:picMkLst>
        </pc:picChg>
        <pc:picChg chg="mod">
          <ac:chgData name="Muriel Bakassa Traore" userId="57a0cd24-1104-4ff7-86e2-1ca63e7f87c8" providerId="ADAL" clId="{44838149-4A5C-47B6-81C0-71D77C0E93D8}" dt="2022-03-17T09:49:23.423" v="7976" actId="1076"/>
          <ac:picMkLst>
            <pc:docMk/>
            <pc:sldMk cId="3414305356" sldId="230719670"/>
            <ac:picMk id="18" creationId="{366A9DF2-8E71-40C8-806C-858C80712315}"/>
          </ac:picMkLst>
        </pc:picChg>
        <pc:picChg chg="mod topLvl modCrop">
          <ac:chgData name="Muriel Bakassa Traore" userId="57a0cd24-1104-4ff7-86e2-1ca63e7f87c8" providerId="ADAL" clId="{44838149-4A5C-47B6-81C0-71D77C0E93D8}" dt="2022-03-17T09:50:17.016" v="7987"/>
          <ac:picMkLst>
            <pc:docMk/>
            <pc:sldMk cId="3414305356" sldId="230719670"/>
            <ac:picMk id="47" creationId="{45B9A46F-CA27-4084-9268-54BCDF61BC0E}"/>
          </ac:picMkLst>
        </pc:picChg>
        <pc:picChg chg="del mod topLvl">
          <ac:chgData name="Muriel Bakassa Traore" userId="57a0cd24-1104-4ff7-86e2-1ca63e7f87c8" providerId="ADAL" clId="{44838149-4A5C-47B6-81C0-71D77C0E93D8}" dt="2022-03-17T09:49:46.949" v="7982" actId="478"/>
          <ac:picMkLst>
            <pc:docMk/>
            <pc:sldMk cId="3414305356" sldId="230719670"/>
            <ac:picMk id="48" creationId="{1932523F-6B4A-4B36-9F07-2014AFE692F7}"/>
          </ac:picMkLst>
        </pc:picChg>
        <pc:picChg chg="del mod topLvl">
          <ac:chgData name="Muriel Bakassa Traore" userId="57a0cd24-1104-4ff7-86e2-1ca63e7f87c8" providerId="ADAL" clId="{44838149-4A5C-47B6-81C0-71D77C0E93D8}" dt="2022-03-17T10:24:28.135" v="9165" actId="478"/>
          <ac:picMkLst>
            <pc:docMk/>
            <pc:sldMk cId="3414305356" sldId="230719670"/>
            <ac:picMk id="52" creationId="{E9808390-B6F5-48A9-B3B2-BCB88230EC4A}"/>
          </ac:picMkLst>
        </pc:picChg>
        <pc:picChg chg="mod topLvl modCrop">
          <ac:chgData name="Muriel Bakassa Traore" userId="57a0cd24-1104-4ff7-86e2-1ca63e7f87c8" providerId="ADAL" clId="{44838149-4A5C-47B6-81C0-71D77C0E93D8}" dt="2022-03-17T10:24:48.612" v="9168"/>
          <ac:picMkLst>
            <pc:docMk/>
            <pc:sldMk cId="3414305356" sldId="230719670"/>
            <ac:picMk id="53" creationId="{558741DA-EBC7-45C5-82D5-EB7C7C071F96}"/>
          </ac:picMkLst>
        </pc:picChg>
        <pc:picChg chg="del mod">
          <ac:chgData name="Muriel Bakassa Traore" userId="57a0cd24-1104-4ff7-86e2-1ca63e7f87c8" providerId="ADAL" clId="{44838149-4A5C-47B6-81C0-71D77C0E93D8}" dt="2022-03-17T10:24:21.402" v="9164" actId="478"/>
          <ac:picMkLst>
            <pc:docMk/>
            <pc:sldMk cId="3414305356" sldId="230719670"/>
            <ac:picMk id="54" creationId="{727B2150-9326-4A43-B9DD-131B95AFDD89}"/>
          </ac:picMkLst>
        </pc:picChg>
        <pc:picChg chg="add mod">
          <ac:chgData name="Muriel Bakassa Traore" userId="57a0cd24-1104-4ff7-86e2-1ca63e7f87c8" providerId="ADAL" clId="{44838149-4A5C-47B6-81C0-71D77C0E93D8}" dt="2022-03-17T10:24:53.352" v="9170" actId="1076"/>
          <ac:picMkLst>
            <pc:docMk/>
            <pc:sldMk cId="3414305356" sldId="230719670"/>
            <ac:picMk id="55" creationId="{10732DF4-3268-4C32-856A-7F8C19018245}"/>
          </ac:picMkLst>
        </pc:picChg>
        <pc:cxnChg chg="del mod">
          <ac:chgData name="Muriel Bakassa Traore" userId="57a0cd24-1104-4ff7-86e2-1ca63e7f87c8" providerId="ADAL" clId="{44838149-4A5C-47B6-81C0-71D77C0E93D8}" dt="2022-03-17T09:46:04.170" v="7650" actId="21"/>
          <ac:cxnSpMkLst>
            <pc:docMk/>
            <pc:sldMk cId="3414305356" sldId="230719670"/>
            <ac:cxnSpMk id="11" creationId="{39ACDBE5-8BB4-4B41-A4E8-1ABA5177ABE5}"/>
          </ac:cxnSpMkLst>
        </pc:cxnChg>
        <pc:cxnChg chg="del mod">
          <ac:chgData name="Muriel Bakassa Traore" userId="57a0cd24-1104-4ff7-86e2-1ca63e7f87c8" providerId="ADAL" clId="{44838149-4A5C-47B6-81C0-71D77C0E93D8}" dt="2022-03-17T09:46:04.170" v="7650" actId="21"/>
          <ac:cxnSpMkLst>
            <pc:docMk/>
            <pc:sldMk cId="3414305356" sldId="230719670"/>
            <ac:cxnSpMk id="20" creationId="{1CC32924-FBB2-4B4D-9EBA-FB217727168A}"/>
          </ac:cxnSpMkLst>
        </pc:cxnChg>
        <pc:cxnChg chg="add mod">
          <ac:chgData name="Muriel Bakassa Traore" userId="57a0cd24-1104-4ff7-86e2-1ca63e7f87c8" providerId="ADAL" clId="{44838149-4A5C-47B6-81C0-71D77C0E93D8}" dt="2022-03-17T09:47:02.831" v="7717" actId="552"/>
          <ac:cxnSpMkLst>
            <pc:docMk/>
            <pc:sldMk cId="3414305356" sldId="230719670"/>
            <ac:cxnSpMk id="23" creationId="{5D875B4F-CBFF-4274-97A9-07745E222A72}"/>
          </ac:cxnSpMkLst>
        </pc:cxnChg>
        <pc:cxnChg chg="del mod">
          <ac:chgData name="Muriel Bakassa Traore" userId="57a0cd24-1104-4ff7-86e2-1ca63e7f87c8" providerId="ADAL" clId="{44838149-4A5C-47B6-81C0-71D77C0E93D8}" dt="2022-03-17T09:46:04.170" v="7650" actId="21"/>
          <ac:cxnSpMkLst>
            <pc:docMk/>
            <pc:sldMk cId="3414305356" sldId="230719670"/>
            <ac:cxnSpMk id="25" creationId="{F59D723E-DD8E-47C6-A918-CA3487EC7C33}"/>
          </ac:cxnSpMkLst>
        </pc:cxnChg>
        <pc:cxnChg chg="add mod">
          <ac:chgData name="Muriel Bakassa Traore" userId="57a0cd24-1104-4ff7-86e2-1ca63e7f87c8" providerId="ADAL" clId="{44838149-4A5C-47B6-81C0-71D77C0E93D8}" dt="2022-03-17T09:49:05.915" v="7973" actId="14100"/>
          <ac:cxnSpMkLst>
            <pc:docMk/>
            <pc:sldMk cId="3414305356" sldId="230719670"/>
            <ac:cxnSpMk id="28" creationId="{7B5E03E8-CC3E-424B-9DA6-50CD8AF044AE}"/>
          </ac:cxnSpMkLst>
        </pc:cxnChg>
        <pc:cxnChg chg="add del mod">
          <ac:chgData name="Muriel Bakassa Traore" userId="57a0cd24-1104-4ff7-86e2-1ca63e7f87c8" providerId="ADAL" clId="{44838149-4A5C-47B6-81C0-71D77C0E93D8}" dt="2022-03-17T09:49:18.488" v="7975" actId="478"/>
          <ac:cxnSpMkLst>
            <pc:docMk/>
            <pc:sldMk cId="3414305356" sldId="230719670"/>
            <ac:cxnSpMk id="30" creationId="{054B1633-CBCC-49FF-969A-73B68F820487}"/>
          </ac:cxnSpMkLst>
        </pc:cxnChg>
        <pc:cxnChg chg="mod">
          <ac:chgData name="Muriel Bakassa Traore" userId="57a0cd24-1104-4ff7-86e2-1ca63e7f87c8" providerId="ADAL" clId="{44838149-4A5C-47B6-81C0-71D77C0E93D8}" dt="2022-03-17T09:46:39.090" v="7710" actId="14100"/>
          <ac:cxnSpMkLst>
            <pc:docMk/>
            <pc:sldMk cId="3414305356" sldId="230719670"/>
            <ac:cxnSpMk id="32" creationId="{6D3E067D-3D1F-43A9-83F4-7865F53D68A0}"/>
          </ac:cxnSpMkLst>
        </pc:cxnChg>
        <pc:cxnChg chg="add mod">
          <ac:chgData name="Muriel Bakassa Traore" userId="57a0cd24-1104-4ff7-86e2-1ca63e7f87c8" providerId="ADAL" clId="{44838149-4A5C-47B6-81C0-71D77C0E93D8}" dt="2022-03-17T09:48:12.333" v="7882" actId="1035"/>
          <ac:cxnSpMkLst>
            <pc:docMk/>
            <pc:sldMk cId="3414305356" sldId="230719670"/>
            <ac:cxnSpMk id="33" creationId="{F8BB6840-E580-4780-B8E5-EA27DE971295}"/>
          </ac:cxnSpMkLst>
        </pc:cxnChg>
      </pc:sldChg>
      <pc:sldChg chg="addSp delSp modSp add mod">
        <pc:chgData name="Muriel Bakassa Traore" userId="57a0cd24-1104-4ff7-86e2-1ca63e7f87c8" providerId="ADAL" clId="{44838149-4A5C-47B6-81C0-71D77C0E93D8}" dt="2022-03-17T11:25:01.962" v="9333" actId="20577"/>
        <pc:sldMkLst>
          <pc:docMk/>
          <pc:sldMk cId="2199586362" sldId="230719671"/>
        </pc:sldMkLst>
        <pc:spChg chg="mod">
          <ac:chgData name="Muriel Bakassa Traore" userId="57a0cd24-1104-4ff7-86e2-1ca63e7f87c8" providerId="ADAL" clId="{44838149-4A5C-47B6-81C0-71D77C0E93D8}" dt="2022-03-17T09:56:17.891" v="8442" actId="1036"/>
          <ac:spMkLst>
            <pc:docMk/>
            <pc:sldMk cId="2199586362" sldId="230719671"/>
            <ac:spMk id="2" creationId="{9BD1E309-D928-4F36-9926-98E03563E74D}"/>
          </ac:spMkLst>
        </pc:spChg>
        <pc:spChg chg="mod">
          <ac:chgData name="Muriel Bakassa Traore" userId="57a0cd24-1104-4ff7-86e2-1ca63e7f87c8" providerId="ADAL" clId="{44838149-4A5C-47B6-81C0-71D77C0E93D8}" dt="2022-03-17T11:25:01.962" v="9333" actId="20577"/>
          <ac:spMkLst>
            <pc:docMk/>
            <pc:sldMk cId="2199586362" sldId="230719671"/>
            <ac:spMk id="4" creationId="{901C2F5A-65CD-4579-A9FE-261AE5618081}"/>
          </ac:spMkLst>
        </pc:spChg>
        <pc:spChg chg="add del mod">
          <ac:chgData name="Muriel Bakassa Traore" userId="57a0cd24-1104-4ff7-86e2-1ca63e7f87c8" providerId="ADAL" clId="{44838149-4A5C-47B6-81C0-71D77C0E93D8}" dt="2022-03-17T09:58:01.328" v="8473" actId="478"/>
          <ac:spMkLst>
            <pc:docMk/>
            <pc:sldMk cId="2199586362" sldId="230719671"/>
            <ac:spMk id="19" creationId="{0507109B-8132-4C6C-9B3B-EBDFFF848083}"/>
          </ac:spMkLst>
        </pc:spChg>
        <pc:spChg chg="add mod">
          <ac:chgData name="Muriel Bakassa Traore" userId="57a0cd24-1104-4ff7-86e2-1ca63e7f87c8" providerId="ADAL" clId="{44838149-4A5C-47B6-81C0-71D77C0E93D8}" dt="2022-03-17T09:57:57.613" v="8472" actId="465"/>
          <ac:spMkLst>
            <pc:docMk/>
            <pc:sldMk cId="2199586362" sldId="230719671"/>
            <ac:spMk id="24" creationId="{50FEA302-6E24-42AD-8E80-004F5673EA70}"/>
          </ac:spMkLst>
        </pc:spChg>
        <pc:spChg chg="add mod">
          <ac:chgData name="Muriel Bakassa Traore" userId="57a0cd24-1104-4ff7-86e2-1ca63e7f87c8" providerId="ADAL" clId="{44838149-4A5C-47B6-81C0-71D77C0E93D8}" dt="2022-03-17T09:57:57.613" v="8472" actId="465"/>
          <ac:spMkLst>
            <pc:docMk/>
            <pc:sldMk cId="2199586362" sldId="230719671"/>
            <ac:spMk id="25" creationId="{166C8875-BB66-424B-8346-EBCF46C1A1C5}"/>
          </ac:spMkLst>
        </pc:spChg>
        <pc:spChg chg="add mod">
          <ac:chgData name="Muriel Bakassa Traore" userId="57a0cd24-1104-4ff7-86e2-1ca63e7f87c8" providerId="ADAL" clId="{44838149-4A5C-47B6-81C0-71D77C0E93D8}" dt="2022-03-17T09:57:57.613" v="8472" actId="465"/>
          <ac:spMkLst>
            <pc:docMk/>
            <pc:sldMk cId="2199586362" sldId="230719671"/>
            <ac:spMk id="26" creationId="{19CE4DC0-2D8D-49BD-99E5-F7346692F650}"/>
          </ac:spMkLst>
        </pc:spChg>
        <pc:spChg chg="add mod">
          <ac:chgData name="Muriel Bakassa Traore" userId="57a0cd24-1104-4ff7-86e2-1ca63e7f87c8" providerId="ADAL" clId="{44838149-4A5C-47B6-81C0-71D77C0E93D8}" dt="2022-03-17T09:57:57.613" v="8472" actId="465"/>
          <ac:spMkLst>
            <pc:docMk/>
            <pc:sldMk cId="2199586362" sldId="230719671"/>
            <ac:spMk id="27" creationId="{FDC22869-C3AB-46FA-93C0-4853641C51A6}"/>
          </ac:spMkLst>
        </pc:spChg>
        <pc:spChg chg="add mod">
          <ac:chgData name="Muriel Bakassa Traore" userId="57a0cd24-1104-4ff7-86e2-1ca63e7f87c8" providerId="ADAL" clId="{44838149-4A5C-47B6-81C0-71D77C0E93D8}" dt="2022-03-17T09:57:57.613" v="8472" actId="465"/>
          <ac:spMkLst>
            <pc:docMk/>
            <pc:sldMk cId="2199586362" sldId="230719671"/>
            <ac:spMk id="28" creationId="{92694452-ADCE-4622-87E3-FA3D549FB436}"/>
          </ac:spMkLst>
        </pc:spChg>
        <pc:spChg chg="add mod">
          <ac:chgData name="Muriel Bakassa Traore" userId="57a0cd24-1104-4ff7-86e2-1ca63e7f87c8" providerId="ADAL" clId="{44838149-4A5C-47B6-81C0-71D77C0E93D8}" dt="2022-03-17T09:57:57.613" v="8472" actId="465"/>
          <ac:spMkLst>
            <pc:docMk/>
            <pc:sldMk cId="2199586362" sldId="230719671"/>
            <ac:spMk id="29" creationId="{D3C44F20-DC9E-4B97-8EF1-40B9D39C2D95}"/>
          </ac:spMkLst>
        </pc:spChg>
        <pc:spChg chg="del">
          <ac:chgData name="Muriel Bakassa Traore" userId="57a0cd24-1104-4ff7-86e2-1ca63e7f87c8" providerId="ADAL" clId="{44838149-4A5C-47B6-81C0-71D77C0E93D8}" dt="2022-03-17T09:51:20.275" v="7998" actId="478"/>
          <ac:spMkLst>
            <pc:docMk/>
            <pc:sldMk cId="2199586362" sldId="230719671"/>
            <ac:spMk id="31" creationId="{17369E43-5EB9-4FA3-8387-403184DF2457}"/>
          </ac:spMkLst>
        </pc:spChg>
        <pc:spChg chg="add mod">
          <ac:chgData name="Muriel Bakassa Traore" userId="57a0cd24-1104-4ff7-86e2-1ca63e7f87c8" providerId="ADAL" clId="{44838149-4A5C-47B6-81C0-71D77C0E93D8}" dt="2022-03-17T09:57:57.613" v="8472" actId="465"/>
          <ac:spMkLst>
            <pc:docMk/>
            <pc:sldMk cId="2199586362" sldId="230719671"/>
            <ac:spMk id="33" creationId="{32B34109-3D22-42CE-86D5-D7AE6657C8F7}"/>
          </ac:spMkLst>
        </pc:spChg>
        <pc:spChg chg="mod">
          <ac:chgData name="Muriel Bakassa Traore" userId="57a0cd24-1104-4ff7-86e2-1ca63e7f87c8" providerId="ADAL" clId="{44838149-4A5C-47B6-81C0-71D77C0E93D8}" dt="2022-03-17T09:57:51.213" v="8471" actId="1035"/>
          <ac:spMkLst>
            <pc:docMk/>
            <pc:sldMk cId="2199586362" sldId="230719671"/>
            <ac:spMk id="34" creationId="{00D0A7FD-5682-48EE-B052-56EFF65D0223}"/>
          </ac:spMkLst>
        </pc:spChg>
        <pc:spChg chg="mod">
          <ac:chgData name="Muriel Bakassa Traore" userId="57a0cd24-1104-4ff7-86e2-1ca63e7f87c8" providerId="ADAL" clId="{44838149-4A5C-47B6-81C0-71D77C0E93D8}" dt="2022-03-17T09:57:57.613" v="8472" actId="465"/>
          <ac:spMkLst>
            <pc:docMk/>
            <pc:sldMk cId="2199586362" sldId="230719671"/>
            <ac:spMk id="37" creationId="{8BA06110-C11A-4262-9016-DDE5FDF3FE0E}"/>
          </ac:spMkLst>
        </pc:spChg>
        <pc:spChg chg="del">
          <ac:chgData name="Muriel Bakassa Traore" userId="57a0cd24-1104-4ff7-86e2-1ca63e7f87c8" providerId="ADAL" clId="{44838149-4A5C-47B6-81C0-71D77C0E93D8}" dt="2022-03-17T09:51:30.298" v="8000" actId="478"/>
          <ac:spMkLst>
            <pc:docMk/>
            <pc:sldMk cId="2199586362" sldId="230719671"/>
            <ac:spMk id="39" creationId="{44E28A47-7D9B-4D6D-9974-91733BB6C7B8}"/>
          </ac:spMkLst>
        </pc:spChg>
        <pc:spChg chg="add mod">
          <ac:chgData name="Muriel Bakassa Traore" userId="57a0cd24-1104-4ff7-86e2-1ca63e7f87c8" providerId="ADAL" clId="{44838149-4A5C-47B6-81C0-71D77C0E93D8}" dt="2022-03-17T09:57:57.613" v="8472" actId="465"/>
          <ac:spMkLst>
            <pc:docMk/>
            <pc:sldMk cId="2199586362" sldId="230719671"/>
            <ac:spMk id="42" creationId="{E3BBCE10-501A-4BBA-9083-D6DD5BDE0EE3}"/>
          </ac:spMkLst>
        </pc:spChg>
        <pc:spChg chg="add mod">
          <ac:chgData name="Muriel Bakassa Traore" userId="57a0cd24-1104-4ff7-86e2-1ca63e7f87c8" providerId="ADAL" clId="{44838149-4A5C-47B6-81C0-71D77C0E93D8}" dt="2022-03-17T09:57:22.806" v="8465" actId="14100"/>
          <ac:spMkLst>
            <pc:docMk/>
            <pc:sldMk cId="2199586362" sldId="230719671"/>
            <ac:spMk id="43" creationId="{EFBC77D6-3E68-49AC-AAC4-A10C2DAA76F4}"/>
          </ac:spMkLst>
        </pc:spChg>
        <pc:spChg chg="add mod">
          <ac:chgData name="Muriel Bakassa Traore" userId="57a0cd24-1104-4ff7-86e2-1ca63e7f87c8" providerId="ADAL" clId="{44838149-4A5C-47B6-81C0-71D77C0E93D8}" dt="2022-03-17T09:59:04.003" v="8525" actId="20577"/>
          <ac:spMkLst>
            <pc:docMk/>
            <pc:sldMk cId="2199586362" sldId="230719671"/>
            <ac:spMk id="70" creationId="{B96F9345-3406-4D3D-8C4D-22E111B2F073}"/>
          </ac:spMkLst>
        </pc:spChg>
        <pc:grpChg chg="del mod">
          <ac:chgData name="Muriel Bakassa Traore" userId="57a0cd24-1104-4ff7-86e2-1ca63e7f87c8" providerId="ADAL" clId="{44838149-4A5C-47B6-81C0-71D77C0E93D8}" dt="2022-03-17T09:50:36.606" v="7991" actId="478"/>
          <ac:grpSpMkLst>
            <pc:docMk/>
            <pc:sldMk cId="2199586362" sldId="230719671"/>
            <ac:grpSpMk id="12" creationId="{B22A76C9-D6C8-4D63-B9B2-5734A948F466}"/>
          </ac:grpSpMkLst>
        </pc:grpChg>
        <pc:grpChg chg="add mod ord">
          <ac:chgData name="Muriel Bakassa Traore" userId="57a0cd24-1104-4ff7-86e2-1ca63e7f87c8" providerId="ADAL" clId="{44838149-4A5C-47B6-81C0-71D77C0E93D8}" dt="2022-03-17T09:59:42.231" v="8536" actId="167"/>
          <ac:grpSpMkLst>
            <pc:docMk/>
            <pc:sldMk cId="2199586362" sldId="230719671"/>
            <ac:grpSpMk id="75" creationId="{50E71E20-17EA-4CC3-B7B9-39ACE2714FBF}"/>
          </ac:grpSpMkLst>
        </pc:grpChg>
        <pc:picChg chg="add mod ord">
          <ac:chgData name="Muriel Bakassa Traore" userId="57a0cd24-1104-4ff7-86e2-1ca63e7f87c8" providerId="ADAL" clId="{44838149-4A5C-47B6-81C0-71D77C0E93D8}" dt="2022-03-17T09:59:39.750" v="8535" actId="164"/>
          <ac:picMkLst>
            <pc:docMk/>
            <pc:sldMk cId="2199586362" sldId="230719671"/>
            <ac:picMk id="17" creationId="{8442FC84-066D-4B75-8AFF-0069B2894B97}"/>
          </ac:picMkLst>
        </pc:picChg>
        <pc:picChg chg="del">
          <ac:chgData name="Muriel Bakassa Traore" userId="57a0cd24-1104-4ff7-86e2-1ca63e7f87c8" providerId="ADAL" clId="{44838149-4A5C-47B6-81C0-71D77C0E93D8}" dt="2022-03-17T09:51:23.037" v="7999" actId="478"/>
          <ac:picMkLst>
            <pc:docMk/>
            <pc:sldMk cId="2199586362" sldId="230719671"/>
            <ac:picMk id="32" creationId="{964CCA67-07C7-4880-A9E7-9DB90FCCA63C}"/>
          </ac:picMkLst>
        </pc:picChg>
        <pc:picChg chg="mod">
          <ac:chgData name="Muriel Bakassa Traore" userId="57a0cd24-1104-4ff7-86e2-1ca63e7f87c8" providerId="ADAL" clId="{44838149-4A5C-47B6-81C0-71D77C0E93D8}" dt="2022-03-17T09:59:15.210" v="8529" actId="1076"/>
          <ac:picMkLst>
            <pc:docMk/>
            <pc:sldMk cId="2199586362" sldId="230719671"/>
            <ac:picMk id="36" creationId="{3EE84DFD-E191-4961-80FA-2DE142284E49}"/>
          </ac:picMkLst>
        </pc:picChg>
        <pc:picChg chg="del mod">
          <ac:chgData name="Muriel Bakassa Traore" userId="57a0cd24-1104-4ff7-86e2-1ca63e7f87c8" providerId="ADAL" clId="{44838149-4A5C-47B6-81C0-71D77C0E93D8}" dt="2022-03-17T09:56:56.509" v="8455" actId="478"/>
          <ac:picMkLst>
            <pc:docMk/>
            <pc:sldMk cId="2199586362" sldId="230719671"/>
            <ac:picMk id="40" creationId="{358EC0EE-318D-4549-A346-6E98FFC80C00}"/>
          </ac:picMkLst>
        </pc:picChg>
        <pc:picChg chg="add mod modCrop">
          <ac:chgData name="Muriel Bakassa Traore" userId="57a0cd24-1104-4ff7-86e2-1ca63e7f87c8" providerId="ADAL" clId="{44838149-4A5C-47B6-81C0-71D77C0E93D8}" dt="2022-03-17T11:22:08.795" v="9237"/>
          <ac:picMkLst>
            <pc:docMk/>
            <pc:sldMk cId="2199586362" sldId="230719671"/>
            <ac:picMk id="74" creationId="{D45C7FE3-F9CE-475D-93D1-66FF9C535C66}"/>
          </ac:picMkLst>
        </pc:picChg>
        <pc:cxnChg chg="del mod">
          <ac:chgData name="Muriel Bakassa Traore" userId="57a0cd24-1104-4ff7-86e2-1ca63e7f87c8" providerId="ADAL" clId="{44838149-4A5C-47B6-81C0-71D77C0E93D8}" dt="2022-03-17T09:51:23.037" v="7999" actId="478"/>
          <ac:cxnSpMkLst>
            <pc:docMk/>
            <pc:sldMk cId="2199586362" sldId="230719671"/>
            <ac:cxnSpMk id="30" creationId="{7FBED15C-91DB-4103-922B-3F65D865F57C}"/>
          </ac:cxnSpMkLst>
        </pc:cxnChg>
        <pc:cxnChg chg="mod">
          <ac:chgData name="Muriel Bakassa Traore" userId="57a0cd24-1104-4ff7-86e2-1ca63e7f87c8" providerId="ADAL" clId="{44838149-4A5C-47B6-81C0-71D77C0E93D8}" dt="2022-03-17T09:58:07.610" v="8474" actId="14100"/>
          <ac:cxnSpMkLst>
            <pc:docMk/>
            <pc:sldMk cId="2199586362" sldId="230719671"/>
            <ac:cxnSpMk id="35" creationId="{A1F2DB77-239B-412F-BECF-58CF20D0FB22}"/>
          </ac:cxnSpMkLst>
        </pc:cxnChg>
        <pc:cxnChg chg="mod">
          <ac:chgData name="Muriel Bakassa Traore" userId="57a0cd24-1104-4ff7-86e2-1ca63e7f87c8" providerId="ADAL" clId="{44838149-4A5C-47B6-81C0-71D77C0E93D8}" dt="2022-03-17T09:58:10.854" v="8475" actId="14100"/>
          <ac:cxnSpMkLst>
            <pc:docMk/>
            <pc:sldMk cId="2199586362" sldId="230719671"/>
            <ac:cxnSpMk id="38" creationId="{EDA19452-A83F-49FE-95D2-E1DCA9EA969B}"/>
          </ac:cxnSpMkLst>
        </pc:cxnChg>
        <pc:cxnChg chg="add mod">
          <ac:chgData name="Muriel Bakassa Traore" userId="57a0cd24-1104-4ff7-86e2-1ca63e7f87c8" providerId="ADAL" clId="{44838149-4A5C-47B6-81C0-71D77C0E93D8}" dt="2022-03-17T09:58:15.930" v="8478" actId="14100"/>
          <ac:cxnSpMkLst>
            <pc:docMk/>
            <pc:sldMk cId="2199586362" sldId="230719671"/>
            <ac:cxnSpMk id="44" creationId="{5086650A-1E6F-4B4B-9560-9C646792CE60}"/>
          </ac:cxnSpMkLst>
        </pc:cxnChg>
        <pc:cxnChg chg="add mod">
          <ac:chgData name="Muriel Bakassa Traore" userId="57a0cd24-1104-4ff7-86e2-1ca63e7f87c8" providerId="ADAL" clId="{44838149-4A5C-47B6-81C0-71D77C0E93D8}" dt="2022-03-17T09:58:20.327" v="8481" actId="14100"/>
          <ac:cxnSpMkLst>
            <pc:docMk/>
            <pc:sldMk cId="2199586362" sldId="230719671"/>
            <ac:cxnSpMk id="46" creationId="{5D4EAB1A-6B70-4D9B-A379-F71399B2F4F2}"/>
          </ac:cxnSpMkLst>
        </pc:cxnChg>
        <pc:cxnChg chg="add mod">
          <ac:chgData name="Muriel Bakassa Traore" userId="57a0cd24-1104-4ff7-86e2-1ca63e7f87c8" providerId="ADAL" clId="{44838149-4A5C-47B6-81C0-71D77C0E93D8}" dt="2022-03-17T09:58:26.058" v="8484" actId="14100"/>
          <ac:cxnSpMkLst>
            <pc:docMk/>
            <pc:sldMk cId="2199586362" sldId="230719671"/>
            <ac:cxnSpMk id="49" creationId="{E6BA7FD0-07BF-42F5-97D6-F99D56DC7A6F}"/>
          </ac:cxnSpMkLst>
        </pc:cxnChg>
        <pc:cxnChg chg="add mod">
          <ac:chgData name="Muriel Bakassa Traore" userId="57a0cd24-1104-4ff7-86e2-1ca63e7f87c8" providerId="ADAL" clId="{44838149-4A5C-47B6-81C0-71D77C0E93D8}" dt="2022-03-17T09:58:30.437" v="8487" actId="14100"/>
          <ac:cxnSpMkLst>
            <pc:docMk/>
            <pc:sldMk cId="2199586362" sldId="230719671"/>
            <ac:cxnSpMk id="52" creationId="{F45BCA9F-3E12-43E0-9D96-3ADC8717990A}"/>
          </ac:cxnSpMkLst>
        </pc:cxnChg>
        <pc:cxnChg chg="add mod">
          <ac:chgData name="Muriel Bakassa Traore" userId="57a0cd24-1104-4ff7-86e2-1ca63e7f87c8" providerId="ADAL" clId="{44838149-4A5C-47B6-81C0-71D77C0E93D8}" dt="2022-03-17T09:58:35.840" v="8490" actId="14100"/>
          <ac:cxnSpMkLst>
            <pc:docMk/>
            <pc:sldMk cId="2199586362" sldId="230719671"/>
            <ac:cxnSpMk id="55" creationId="{96B42CA8-676E-4981-B65A-ADB8578268FE}"/>
          </ac:cxnSpMkLst>
        </pc:cxnChg>
        <pc:cxnChg chg="add mod">
          <ac:chgData name="Muriel Bakassa Traore" userId="57a0cd24-1104-4ff7-86e2-1ca63e7f87c8" providerId="ADAL" clId="{44838149-4A5C-47B6-81C0-71D77C0E93D8}" dt="2022-03-17T09:58:39.859" v="8493" actId="14100"/>
          <ac:cxnSpMkLst>
            <pc:docMk/>
            <pc:sldMk cId="2199586362" sldId="230719671"/>
            <ac:cxnSpMk id="58" creationId="{19766846-72B3-4FC4-919A-24D398315832}"/>
          </ac:cxnSpMkLst>
        </pc:cxnChg>
        <pc:cxnChg chg="add mod">
          <ac:chgData name="Muriel Bakassa Traore" userId="57a0cd24-1104-4ff7-86e2-1ca63e7f87c8" providerId="ADAL" clId="{44838149-4A5C-47B6-81C0-71D77C0E93D8}" dt="2022-03-17T09:58:44.703" v="8496" actId="14100"/>
          <ac:cxnSpMkLst>
            <pc:docMk/>
            <pc:sldMk cId="2199586362" sldId="230719671"/>
            <ac:cxnSpMk id="61" creationId="{9E7C9D28-CB84-442A-8749-A65FADD414E9}"/>
          </ac:cxnSpMkLst>
        </pc:cxnChg>
        <pc:cxnChg chg="add mod">
          <ac:chgData name="Muriel Bakassa Traore" userId="57a0cd24-1104-4ff7-86e2-1ca63e7f87c8" providerId="ADAL" clId="{44838149-4A5C-47B6-81C0-71D77C0E93D8}" dt="2022-03-17T09:58:49.449" v="8499" actId="14100"/>
          <ac:cxnSpMkLst>
            <pc:docMk/>
            <pc:sldMk cId="2199586362" sldId="230719671"/>
            <ac:cxnSpMk id="64" creationId="{4E51C94A-ED6F-4122-85EA-7FC5009A8BD0}"/>
          </ac:cxnSpMkLst>
        </pc:cxnChg>
        <pc:cxnChg chg="add mod">
          <ac:chgData name="Muriel Bakassa Traore" userId="57a0cd24-1104-4ff7-86e2-1ca63e7f87c8" providerId="ADAL" clId="{44838149-4A5C-47B6-81C0-71D77C0E93D8}" dt="2022-03-17T09:58:54.480" v="8502" actId="14100"/>
          <ac:cxnSpMkLst>
            <pc:docMk/>
            <pc:sldMk cId="2199586362" sldId="230719671"/>
            <ac:cxnSpMk id="67" creationId="{4ECC8C2E-FDDF-4797-8289-C644F1BD0A38}"/>
          </ac:cxnSpMkLst>
        </pc:cxnChg>
        <pc:cxnChg chg="add mod">
          <ac:chgData name="Muriel Bakassa Traore" userId="57a0cd24-1104-4ff7-86e2-1ca63e7f87c8" providerId="ADAL" clId="{44838149-4A5C-47B6-81C0-71D77C0E93D8}" dt="2022-03-17T09:59:11.453" v="8528" actId="14100"/>
          <ac:cxnSpMkLst>
            <pc:docMk/>
            <pc:sldMk cId="2199586362" sldId="230719671"/>
            <ac:cxnSpMk id="71" creationId="{EE76394D-3B76-47FC-A28B-937BD9A8723B}"/>
          </ac:cxnSpMkLst>
        </pc:cxnChg>
      </pc:sldChg>
      <pc:sldChg chg="add del">
        <pc:chgData name="Muriel Bakassa Traore" userId="57a0cd24-1104-4ff7-86e2-1ca63e7f87c8" providerId="ADAL" clId="{44838149-4A5C-47B6-81C0-71D77C0E93D8}" dt="2022-03-17T09:33:35.333" v="7103"/>
        <pc:sldMkLst>
          <pc:docMk/>
          <pc:sldMk cId="2198561262" sldId="230719672"/>
        </pc:sldMkLst>
      </pc:sldChg>
      <pc:sldChg chg="addSp delSp modSp add mod">
        <pc:chgData name="Muriel Bakassa Traore" userId="57a0cd24-1104-4ff7-86e2-1ca63e7f87c8" providerId="ADAL" clId="{44838149-4A5C-47B6-81C0-71D77C0E93D8}" dt="2022-03-17T11:33:08.282" v="9436"/>
        <pc:sldMkLst>
          <pc:docMk/>
          <pc:sldMk cId="4275754704" sldId="230719672"/>
        </pc:sldMkLst>
        <pc:spChg chg="mod">
          <ac:chgData name="Muriel Bakassa Traore" userId="57a0cd24-1104-4ff7-86e2-1ca63e7f87c8" providerId="ADAL" clId="{44838149-4A5C-47B6-81C0-71D77C0E93D8}" dt="2022-03-17T11:32:48.027" v="9394" actId="20577"/>
          <ac:spMkLst>
            <pc:docMk/>
            <pc:sldMk cId="4275754704" sldId="230719672"/>
            <ac:spMk id="4" creationId="{901C2F5A-65CD-4579-A9FE-261AE5618081}"/>
          </ac:spMkLst>
        </pc:spChg>
        <pc:spChg chg="mod">
          <ac:chgData name="Muriel Bakassa Traore" userId="57a0cd24-1104-4ff7-86e2-1ca63e7f87c8" providerId="ADAL" clId="{44838149-4A5C-47B6-81C0-71D77C0E93D8}" dt="2022-03-17T11:33:08.282" v="9436"/>
          <ac:spMkLst>
            <pc:docMk/>
            <pc:sldMk cId="4275754704" sldId="230719672"/>
            <ac:spMk id="39" creationId="{44E28A47-7D9B-4D6D-9974-91733BB6C7B8}"/>
          </ac:spMkLst>
        </pc:spChg>
        <pc:picChg chg="add mod ord">
          <ac:chgData name="Muriel Bakassa Traore" userId="57a0cd24-1104-4ff7-86e2-1ca63e7f87c8" providerId="ADAL" clId="{44838149-4A5C-47B6-81C0-71D77C0E93D8}" dt="2022-03-17T11:31:29.961" v="9336" actId="167"/>
          <ac:picMkLst>
            <pc:docMk/>
            <pc:sldMk cId="4275754704" sldId="230719672"/>
            <ac:picMk id="15" creationId="{154988FF-DE7A-4CF8-8281-F49238EBF4D0}"/>
          </ac:picMkLst>
        </pc:picChg>
        <pc:picChg chg="del ord">
          <ac:chgData name="Muriel Bakassa Traore" userId="57a0cd24-1104-4ff7-86e2-1ca63e7f87c8" providerId="ADAL" clId="{44838149-4A5C-47B6-81C0-71D77C0E93D8}" dt="2022-03-17T11:31:26.817" v="9334" actId="478"/>
          <ac:picMkLst>
            <pc:docMk/>
            <pc:sldMk cId="4275754704" sldId="230719672"/>
            <ac:picMk id="17" creationId="{8442FC84-066D-4B75-8AFF-0069B2894B97}"/>
          </ac:picMkLst>
        </pc:picChg>
      </pc:sldChg>
      <pc:sldChg chg="add del">
        <pc:chgData name="Muriel Bakassa Traore" userId="57a0cd24-1104-4ff7-86e2-1ca63e7f87c8" providerId="ADAL" clId="{44838149-4A5C-47B6-81C0-71D77C0E93D8}" dt="2022-03-17T09:33:35.333" v="7103"/>
        <pc:sldMkLst>
          <pc:docMk/>
          <pc:sldMk cId="3868606231" sldId="230719673"/>
        </pc:sldMkLst>
      </pc:sldChg>
      <pc:sldChg chg="addSp delSp modSp add mod">
        <pc:chgData name="Muriel Bakassa Traore" userId="57a0cd24-1104-4ff7-86e2-1ca63e7f87c8" providerId="ADAL" clId="{44838149-4A5C-47B6-81C0-71D77C0E93D8}" dt="2022-03-17T10:12:32.718" v="8868"/>
        <pc:sldMkLst>
          <pc:docMk/>
          <pc:sldMk cId="3980782433" sldId="230719673"/>
        </pc:sldMkLst>
        <pc:spChg chg="mod">
          <ac:chgData name="Muriel Bakassa Traore" userId="57a0cd24-1104-4ff7-86e2-1ca63e7f87c8" providerId="ADAL" clId="{44838149-4A5C-47B6-81C0-71D77C0E93D8}" dt="2022-03-17T10:08:26.731" v="8704" actId="20577"/>
          <ac:spMkLst>
            <pc:docMk/>
            <pc:sldMk cId="3980782433" sldId="230719673"/>
            <ac:spMk id="4" creationId="{901C2F5A-65CD-4579-A9FE-261AE5618081}"/>
          </ac:spMkLst>
        </pc:spChg>
        <pc:spChg chg="del mod">
          <ac:chgData name="Muriel Bakassa Traore" userId="57a0cd24-1104-4ff7-86e2-1ca63e7f87c8" providerId="ADAL" clId="{44838149-4A5C-47B6-81C0-71D77C0E93D8}" dt="2022-03-17T10:07:25.290" v="8635" actId="478"/>
          <ac:spMkLst>
            <pc:docMk/>
            <pc:sldMk cId="3980782433" sldId="230719673"/>
            <ac:spMk id="9" creationId="{50BBA6E1-9A31-42DC-8211-668CE949FBD5}"/>
          </ac:spMkLst>
        </pc:spChg>
        <pc:spChg chg="mod">
          <ac:chgData name="Muriel Bakassa Traore" userId="57a0cd24-1104-4ff7-86e2-1ca63e7f87c8" providerId="ADAL" clId="{44838149-4A5C-47B6-81C0-71D77C0E93D8}" dt="2022-03-17T10:06:59.910" v="8626" actId="14100"/>
          <ac:spMkLst>
            <pc:docMk/>
            <pc:sldMk cId="3980782433" sldId="230719673"/>
            <ac:spMk id="26" creationId="{B6011136-7BC8-4F35-8EDA-3C9882A7A2D4}"/>
          </ac:spMkLst>
        </pc:spChg>
        <pc:spChg chg="mod">
          <ac:chgData name="Muriel Bakassa Traore" userId="57a0cd24-1104-4ff7-86e2-1ca63e7f87c8" providerId="ADAL" clId="{44838149-4A5C-47B6-81C0-71D77C0E93D8}" dt="2022-03-17T10:06:25.183" v="8548" actId="552"/>
          <ac:spMkLst>
            <pc:docMk/>
            <pc:sldMk cId="3980782433" sldId="230719673"/>
            <ac:spMk id="28" creationId="{93D018B7-8374-4CDD-9528-6B798CAC975C}"/>
          </ac:spMkLst>
        </pc:spChg>
        <pc:spChg chg="add mod">
          <ac:chgData name="Muriel Bakassa Traore" userId="57a0cd24-1104-4ff7-86e2-1ca63e7f87c8" providerId="ADAL" clId="{44838149-4A5C-47B6-81C0-71D77C0E93D8}" dt="2022-03-17T10:07:20.321" v="8634" actId="14100"/>
          <ac:spMkLst>
            <pc:docMk/>
            <pc:sldMk cId="3980782433" sldId="230719673"/>
            <ac:spMk id="30" creationId="{1059DB92-4FE0-4C44-861B-9524EB420EB5}"/>
          </ac:spMkLst>
        </pc:spChg>
        <pc:grpChg chg="add mod ord">
          <ac:chgData name="Muriel Bakassa Traore" userId="57a0cd24-1104-4ff7-86e2-1ca63e7f87c8" providerId="ADAL" clId="{44838149-4A5C-47B6-81C0-71D77C0E93D8}" dt="2022-03-17T10:08:01.460" v="8647" actId="167"/>
          <ac:grpSpMkLst>
            <pc:docMk/>
            <pc:sldMk cId="3980782433" sldId="230719673"/>
            <ac:grpSpMk id="12" creationId="{FCDC3059-D2FD-4DB1-A0CA-3A813322C98A}"/>
          </ac:grpSpMkLst>
        </pc:grpChg>
        <pc:grpChg chg="del mod">
          <ac:chgData name="Muriel Bakassa Traore" userId="57a0cd24-1104-4ff7-86e2-1ca63e7f87c8" providerId="ADAL" clId="{44838149-4A5C-47B6-81C0-71D77C0E93D8}" dt="2022-03-17T10:05:58.962" v="8544" actId="478"/>
          <ac:grpSpMkLst>
            <pc:docMk/>
            <pc:sldMk cId="3980782433" sldId="230719673"/>
            <ac:grpSpMk id="29" creationId="{EA383084-0461-4F90-803D-A0310FC8039B}"/>
          </ac:grpSpMkLst>
        </pc:grpChg>
        <pc:picChg chg="del mod">
          <ac:chgData name="Muriel Bakassa Traore" userId="57a0cd24-1104-4ff7-86e2-1ca63e7f87c8" providerId="ADAL" clId="{44838149-4A5C-47B6-81C0-71D77C0E93D8}" dt="2022-03-17T10:07:25.290" v="8635" actId="478"/>
          <ac:picMkLst>
            <pc:docMk/>
            <pc:sldMk cId="3980782433" sldId="230719673"/>
            <ac:picMk id="18" creationId="{366A9DF2-8E71-40C8-806C-858C80712315}"/>
          </ac:picMkLst>
        </pc:picChg>
        <pc:picChg chg="add mod ord">
          <ac:chgData name="Muriel Bakassa Traore" userId="57a0cd24-1104-4ff7-86e2-1ca63e7f87c8" providerId="ADAL" clId="{44838149-4A5C-47B6-81C0-71D77C0E93D8}" dt="2022-03-17T10:07:58.355" v="8646" actId="164"/>
          <ac:picMkLst>
            <pc:docMk/>
            <pc:sldMk cId="3980782433" sldId="230719673"/>
            <ac:picMk id="20" creationId="{E1D99515-93D8-42BD-A231-24672AB34B75}"/>
          </ac:picMkLst>
        </pc:picChg>
        <pc:picChg chg="add mod modCrop">
          <ac:chgData name="Muriel Bakassa Traore" userId="57a0cd24-1104-4ff7-86e2-1ca63e7f87c8" providerId="ADAL" clId="{44838149-4A5C-47B6-81C0-71D77C0E93D8}" dt="2022-03-17T10:12:32.718" v="8868"/>
          <ac:picMkLst>
            <pc:docMk/>
            <pc:sldMk cId="3980782433" sldId="230719673"/>
            <ac:picMk id="31" creationId="{72543ACA-9676-419E-8B40-5D6D6C968564}"/>
          </ac:picMkLst>
        </pc:picChg>
        <pc:picChg chg="del">
          <ac:chgData name="Muriel Bakassa Traore" userId="57a0cd24-1104-4ff7-86e2-1ca63e7f87c8" providerId="ADAL" clId="{44838149-4A5C-47B6-81C0-71D77C0E93D8}" dt="2022-03-17T10:07:38.308" v="8640" actId="478"/>
          <ac:picMkLst>
            <pc:docMk/>
            <pc:sldMk cId="3980782433" sldId="230719673"/>
            <ac:picMk id="32" creationId="{964CCA67-07C7-4880-A9E7-9DB90FCCA63C}"/>
          </ac:picMkLst>
        </pc:picChg>
        <pc:picChg chg="add del mod">
          <ac:chgData name="Muriel Bakassa Traore" userId="57a0cd24-1104-4ff7-86e2-1ca63e7f87c8" providerId="ADAL" clId="{44838149-4A5C-47B6-81C0-71D77C0E93D8}" dt="2022-03-17T10:07:34.813" v="8639" actId="1076"/>
          <ac:picMkLst>
            <pc:docMk/>
            <pc:sldMk cId="3980782433" sldId="230719673"/>
            <ac:picMk id="35" creationId="{47D4ED0A-0817-42BC-968C-CEA8C6F50D04}"/>
          </ac:picMkLst>
        </pc:picChg>
        <pc:cxnChg chg="del mod">
          <ac:chgData name="Muriel Bakassa Traore" userId="57a0cd24-1104-4ff7-86e2-1ca63e7f87c8" providerId="ADAL" clId="{44838149-4A5C-47B6-81C0-71D77C0E93D8}" dt="2022-03-17T10:07:25.290" v="8635" actId="478"/>
          <ac:cxnSpMkLst>
            <pc:docMk/>
            <pc:sldMk cId="3980782433" sldId="230719673"/>
            <ac:cxnSpMk id="11" creationId="{39ACDBE5-8BB4-4B41-A4E8-1ABA5177ABE5}"/>
          </ac:cxnSpMkLst>
        </pc:cxnChg>
        <pc:cxnChg chg="mod">
          <ac:chgData name="Muriel Bakassa Traore" userId="57a0cd24-1104-4ff7-86e2-1ca63e7f87c8" providerId="ADAL" clId="{44838149-4A5C-47B6-81C0-71D77C0E93D8}" dt="2022-03-17T10:06:25.183" v="8548" actId="552"/>
          <ac:cxnSpMkLst>
            <pc:docMk/>
            <pc:sldMk cId="3980782433" sldId="230719673"/>
            <ac:cxnSpMk id="25" creationId="{F59D723E-DD8E-47C6-A918-CA3487EC7C33}"/>
          </ac:cxnSpMkLst>
        </pc:cxnChg>
        <pc:cxnChg chg="mod">
          <ac:chgData name="Muriel Bakassa Traore" userId="57a0cd24-1104-4ff7-86e2-1ca63e7f87c8" providerId="ADAL" clId="{44838149-4A5C-47B6-81C0-71D77C0E93D8}" dt="2022-03-17T10:06:59.910" v="8626" actId="14100"/>
          <ac:cxnSpMkLst>
            <pc:docMk/>
            <pc:sldMk cId="3980782433" sldId="230719673"/>
            <ac:cxnSpMk id="27" creationId="{7EBA7B0C-CFBB-464A-8B69-7EBC49CB4792}"/>
          </ac:cxnSpMkLst>
        </pc:cxnChg>
      </pc:sldChg>
      <pc:sldChg chg="addSp modSp new mod">
        <pc:chgData name="Muriel Bakassa Traore" userId="57a0cd24-1104-4ff7-86e2-1ca63e7f87c8" providerId="ADAL" clId="{44838149-4A5C-47B6-81C0-71D77C0E93D8}" dt="2022-03-17T10:12:09.129" v="8867" actId="1076"/>
        <pc:sldMkLst>
          <pc:docMk/>
          <pc:sldMk cId="1713404036" sldId="230719674"/>
        </pc:sldMkLst>
        <pc:spChg chg="mod">
          <ac:chgData name="Muriel Bakassa Traore" userId="57a0cd24-1104-4ff7-86e2-1ca63e7f87c8" providerId="ADAL" clId="{44838149-4A5C-47B6-81C0-71D77C0E93D8}" dt="2022-03-17T10:09:52.549" v="8740"/>
          <ac:spMkLst>
            <pc:docMk/>
            <pc:sldMk cId="1713404036" sldId="230719674"/>
            <ac:spMk id="4" creationId="{B01C9577-EA9E-4F5C-8FB0-46D77CB51CD4}"/>
          </ac:spMkLst>
        </pc:spChg>
        <pc:spChg chg="add mod">
          <ac:chgData name="Muriel Bakassa Traore" userId="57a0cd24-1104-4ff7-86e2-1ca63e7f87c8" providerId="ADAL" clId="{44838149-4A5C-47B6-81C0-71D77C0E93D8}" dt="2022-03-17T10:11:11.334" v="8801" actId="1076"/>
          <ac:spMkLst>
            <pc:docMk/>
            <pc:sldMk cId="1713404036" sldId="230719674"/>
            <ac:spMk id="10" creationId="{F0BE63EF-7F42-45C1-B521-9877F10B15FF}"/>
          </ac:spMkLst>
        </pc:spChg>
        <pc:spChg chg="add mod">
          <ac:chgData name="Muriel Bakassa Traore" userId="57a0cd24-1104-4ff7-86e2-1ca63e7f87c8" providerId="ADAL" clId="{44838149-4A5C-47B6-81C0-71D77C0E93D8}" dt="2022-03-17T10:12:09.129" v="8867" actId="1076"/>
          <ac:spMkLst>
            <pc:docMk/>
            <pc:sldMk cId="1713404036" sldId="230719674"/>
            <ac:spMk id="11" creationId="{3A4117C4-49F6-45D4-B855-F49EF23507A9}"/>
          </ac:spMkLst>
        </pc:spChg>
        <pc:picChg chg="add mod">
          <ac:chgData name="Muriel Bakassa Traore" userId="57a0cd24-1104-4ff7-86e2-1ca63e7f87c8" providerId="ADAL" clId="{44838149-4A5C-47B6-81C0-71D77C0E93D8}" dt="2022-03-17T10:11:39.743" v="8865" actId="554"/>
          <ac:picMkLst>
            <pc:docMk/>
            <pc:sldMk cId="1713404036" sldId="230719674"/>
            <ac:picMk id="5" creationId="{954929DF-1791-4372-8CB3-BDFE7D66022F}"/>
          </ac:picMkLst>
        </pc:picChg>
        <pc:picChg chg="add mod">
          <ac:chgData name="Muriel Bakassa Traore" userId="57a0cd24-1104-4ff7-86e2-1ca63e7f87c8" providerId="ADAL" clId="{44838149-4A5C-47B6-81C0-71D77C0E93D8}" dt="2022-03-17T10:11:39.743" v="8865" actId="554"/>
          <ac:picMkLst>
            <pc:docMk/>
            <pc:sldMk cId="1713404036" sldId="230719674"/>
            <ac:picMk id="6" creationId="{8678488A-A93A-4DE9-841A-C2E8A9B7345D}"/>
          </ac:picMkLst>
        </pc:picChg>
        <pc:picChg chg="add mod">
          <ac:chgData name="Muriel Bakassa Traore" userId="57a0cd24-1104-4ff7-86e2-1ca63e7f87c8" providerId="ADAL" clId="{44838149-4A5C-47B6-81C0-71D77C0E93D8}" dt="2022-03-17T10:11:39.743" v="8865" actId="554"/>
          <ac:picMkLst>
            <pc:docMk/>
            <pc:sldMk cId="1713404036" sldId="230719674"/>
            <ac:picMk id="7" creationId="{D52A21F4-7491-40BB-B284-5E978B83101A}"/>
          </ac:picMkLst>
        </pc:picChg>
        <pc:picChg chg="add mod">
          <ac:chgData name="Muriel Bakassa Traore" userId="57a0cd24-1104-4ff7-86e2-1ca63e7f87c8" providerId="ADAL" clId="{44838149-4A5C-47B6-81C0-71D77C0E93D8}" dt="2022-03-17T10:11:39.743" v="8865" actId="554"/>
          <ac:picMkLst>
            <pc:docMk/>
            <pc:sldMk cId="1713404036" sldId="230719674"/>
            <ac:picMk id="8" creationId="{58BAE4BE-5321-4A20-9F9F-12C769B703C0}"/>
          </ac:picMkLst>
        </pc:picChg>
        <pc:picChg chg="add mod">
          <ac:chgData name="Muriel Bakassa Traore" userId="57a0cd24-1104-4ff7-86e2-1ca63e7f87c8" providerId="ADAL" clId="{44838149-4A5C-47B6-81C0-71D77C0E93D8}" dt="2022-03-17T10:12:09.129" v="8867" actId="1076"/>
          <ac:picMkLst>
            <pc:docMk/>
            <pc:sldMk cId="1713404036" sldId="230719674"/>
            <ac:picMk id="12" creationId="{539FC5A3-417D-4F68-AC69-997E11C3021E}"/>
          </ac:picMkLst>
        </pc:picChg>
      </pc:sldChg>
      <pc:sldChg chg="add del">
        <pc:chgData name="Muriel Bakassa Traore" userId="57a0cd24-1104-4ff7-86e2-1ca63e7f87c8" providerId="ADAL" clId="{44838149-4A5C-47B6-81C0-71D77C0E93D8}" dt="2022-03-17T09:33:35.333" v="7103"/>
        <pc:sldMkLst>
          <pc:docMk/>
          <pc:sldMk cId="2388893468" sldId="230719674"/>
        </pc:sldMkLst>
      </pc:sldChg>
      <pc:sldChg chg="addSp delSp modSp add mod ord">
        <pc:chgData name="Muriel Bakassa Traore" userId="57a0cd24-1104-4ff7-86e2-1ca63e7f87c8" providerId="ADAL" clId="{44838149-4A5C-47B6-81C0-71D77C0E93D8}" dt="2022-03-17T11:41:30.259" v="10004"/>
        <pc:sldMkLst>
          <pc:docMk/>
          <pc:sldMk cId="233573895" sldId="230719675"/>
        </pc:sldMkLst>
        <pc:spChg chg="mod">
          <ac:chgData name="Muriel Bakassa Traore" userId="57a0cd24-1104-4ff7-86e2-1ca63e7f87c8" providerId="ADAL" clId="{44838149-4A5C-47B6-81C0-71D77C0E93D8}" dt="2022-03-17T11:33:40.872" v="9477" actId="20577"/>
          <ac:spMkLst>
            <pc:docMk/>
            <pc:sldMk cId="233573895" sldId="230719675"/>
            <ac:spMk id="4" creationId="{901C2F5A-65CD-4579-A9FE-261AE5618081}"/>
          </ac:spMkLst>
        </pc:spChg>
        <pc:spChg chg="add del mod">
          <ac:chgData name="Muriel Bakassa Traore" userId="57a0cd24-1104-4ff7-86e2-1ca63e7f87c8" providerId="ADAL" clId="{44838149-4A5C-47B6-81C0-71D77C0E93D8}" dt="2022-03-17T11:37:05.037" v="9646" actId="478"/>
          <ac:spMkLst>
            <pc:docMk/>
            <pc:sldMk cId="233573895" sldId="230719675"/>
            <ac:spMk id="22" creationId="{22DC44C6-BED4-4345-B46E-7293AA4D74B1}"/>
          </ac:spMkLst>
        </pc:spChg>
        <pc:spChg chg="add mod">
          <ac:chgData name="Muriel Bakassa Traore" userId="57a0cd24-1104-4ff7-86e2-1ca63e7f87c8" providerId="ADAL" clId="{44838149-4A5C-47B6-81C0-71D77C0E93D8}" dt="2022-03-17T11:36:55.261" v="9643" actId="14100"/>
          <ac:spMkLst>
            <pc:docMk/>
            <pc:sldMk cId="233573895" sldId="230719675"/>
            <ac:spMk id="24" creationId="{CB5E63B4-BA83-4857-9588-5CD4D8E73AA8}"/>
          </ac:spMkLst>
        </pc:spChg>
        <pc:spChg chg="add mod">
          <ac:chgData name="Muriel Bakassa Traore" userId="57a0cd24-1104-4ff7-86e2-1ca63e7f87c8" providerId="ADAL" clId="{44838149-4A5C-47B6-81C0-71D77C0E93D8}" dt="2022-03-17T11:37:16.013" v="9656" actId="20577"/>
          <ac:spMkLst>
            <pc:docMk/>
            <pc:sldMk cId="233573895" sldId="230719675"/>
            <ac:spMk id="29" creationId="{BB8A5CFB-D14D-4530-B67C-FA9E55473D54}"/>
          </ac:spMkLst>
        </pc:spChg>
        <pc:spChg chg="mod">
          <ac:chgData name="Muriel Bakassa Traore" userId="57a0cd24-1104-4ff7-86e2-1ca63e7f87c8" providerId="ADAL" clId="{44838149-4A5C-47B6-81C0-71D77C0E93D8}" dt="2022-03-17T11:36:55.261" v="9643" actId="14100"/>
          <ac:spMkLst>
            <pc:docMk/>
            <pc:sldMk cId="233573895" sldId="230719675"/>
            <ac:spMk id="34" creationId="{00D0A7FD-5682-48EE-B052-56EFF65D0223}"/>
          </ac:spMkLst>
        </pc:spChg>
        <pc:spChg chg="mod">
          <ac:chgData name="Muriel Bakassa Traore" userId="57a0cd24-1104-4ff7-86e2-1ca63e7f87c8" providerId="ADAL" clId="{44838149-4A5C-47B6-81C0-71D77C0E93D8}" dt="2022-03-17T11:37:57.834" v="9741" actId="1036"/>
          <ac:spMkLst>
            <pc:docMk/>
            <pc:sldMk cId="233573895" sldId="230719675"/>
            <ac:spMk id="37" creationId="{8BA06110-C11A-4262-9016-DDE5FDF3FE0E}"/>
          </ac:spMkLst>
        </pc:spChg>
        <pc:spChg chg="mod">
          <ac:chgData name="Muriel Bakassa Traore" userId="57a0cd24-1104-4ff7-86e2-1ca63e7f87c8" providerId="ADAL" clId="{44838149-4A5C-47B6-81C0-71D77C0E93D8}" dt="2022-03-17T11:36:26.812" v="9589" actId="1035"/>
          <ac:spMkLst>
            <pc:docMk/>
            <pc:sldMk cId="233573895" sldId="230719675"/>
            <ac:spMk id="39" creationId="{44E28A47-7D9B-4D6D-9974-91733BB6C7B8}"/>
          </ac:spMkLst>
        </pc:spChg>
        <pc:grpChg chg="add mod ord">
          <ac:chgData name="Muriel Bakassa Traore" userId="57a0cd24-1104-4ff7-86e2-1ca63e7f87c8" providerId="ADAL" clId="{44838149-4A5C-47B6-81C0-71D77C0E93D8}" dt="2022-03-17T11:34:45.585" v="9494" actId="167"/>
          <ac:grpSpMkLst>
            <pc:docMk/>
            <pc:sldMk cId="233573895" sldId="230719675"/>
            <ac:grpSpMk id="5" creationId="{775FFCF9-A391-43E4-8A91-0AC4AE3123C4}"/>
          </ac:grpSpMkLst>
        </pc:grpChg>
        <pc:picChg chg="del">
          <ac:chgData name="Muriel Bakassa Traore" userId="57a0cd24-1104-4ff7-86e2-1ca63e7f87c8" providerId="ADAL" clId="{44838149-4A5C-47B6-81C0-71D77C0E93D8}" dt="2022-03-17T11:33:24.705" v="9438" actId="478"/>
          <ac:picMkLst>
            <pc:docMk/>
            <pc:sldMk cId="233573895" sldId="230719675"/>
            <ac:picMk id="15" creationId="{154988FF-DE7A-4CF8-8281-F49238EBF4D0}"/>
          </ac:picMkLst>
        </pc:picChg>
        <pc:picChg chg="add mod ord">
          <ac:chgData name="Muriel Bakassa Traore" userId="57a0cd24-1104-4ff7-86e2-1ca63e7f87c8" providerId="ADAL" clId="{44838149-4A5C-47B6-81C0-71D77C0E93D8}" dt="2022-03-17T11:34:43.325" v="9493" actId="164"/>
          <ac:picMkLst>
            <pc:docMk/>
            <pc:sldMk cId="233573895" sldId="230719675"/>
            <ac:picMk id="16" creationId="{4088F35B-2765-4212-B404-F7BBCD4A9EB9}"/>
          </ac:picMkLst>
        </pc:picChg>
        <pc:picChg chg="add del mod ord">
          <ac:chgData name="Muriel Bakassa Traore" userId="57a0cd24-1104-4ff7-86e2-1ca63e7f87c8" providerId="ADAL" clId="{44838149-4A5C-47B6-81C0-71D77C0E93D8}" dt="2022-03-17T11:34:10.232" v="9484" actId="478"/>
          <ac:picMkLst>
            <pc:docMk/>
            <pc:sldMk cId="233573895" sldId="230719675"/>
            <ac:picMk id="17" creationId="{9948F1EB-64E7-4149-91AF-3D9D3DFA36C0}"/>
          </ac:picMkLst>
        </pc:picChg>
        <pc:picChg chg="add mod modCrop">
          <ac:chgData name="Muriel Bakassa Traore" userId="57a0cd24-1104-4ff7-86e2-1ca63e7f87c8" providerId="ADAL" clId="{44838149-4A5C-47B6-81C0-71D77C0E93D8}" dt="2022-03-17T11:34:56.464" v="9495"/>
          <ac:picMkLst>
            <pc:docMk/>
            <pc:sldMk cId="233573895" sldId="230719675"/>
            <ac:picMk id="18" creationId="{0B2BD34A-52DD-4D07-B3D8-03D0C35AA30F}"/>
          </ac:picMkLst>
        </pc:picChg>
        <pc:picChg chg="mod">
          <ac:chgData name="Muriel Bakassa Traore" userId="57a0cd24-1104-4ff7-86e2-1ca63e7f87c8" providerId="ADAL" clId="{44838149-4A5C-47B6-81C0-71D77C0E93D8}" dt="2022-03-17T11:34:18.195" v="9487" actId="207"/>
          <ac:picMkLst>
            <pc:docMk/>
            <pc:sldMk cId="233573895" sldId="230719675"/>
            <ac:picMk id="32" creationId="{964CCA67-07C7-4880-A9E7-9DB90FCCA63C}"/>
          </ac:picMkLst>
        </pc:picChg>
        <pc:picChg chg="mod">
          <ac:chgData name="Muriel Bakassa Traore" userId="57a0cd24-1104-4ff7-86e2-1ca63e7f87c8" providerId="ADAL" clId="{44838149-4A5C-47B6-81C0-71D77C0E93D8}" dt="2022-03-17T11:36:26.812" v="9589" actId="1035"/>
          <ac:picMkLst>
            <pc:docMk/>
            <pc:sldMk cId="233573895" sldId="230719675"/>
            <ac:picMk id="40" creationId="{358EC0EE-318D-4549-A346-6E98FFC80C00}"/>
          </ac:picMkLst>
        </pc:picChg>
        <pc:cxnChg chg="add mod">
          <ac:chgData name="Muriel Bakassa Traore" userId="57a0cd24-1104-4ff7-86e2-1ca63e7f87c8" providerId="ADAL" clId="{44838149-4A5C-47B6-81C0-71D77C0E93D8}" dt="2022-03-17T11:37:00.636" v="9644" actId="14100"/>
          <ac:cxnSpMkLst>
            <pc:docMk/>
            <pc:sldMk cId="233573895" sldId="230719675"/>
            <ac:cxnSpMk id="25" creationId="{0777A34F-DC54-47F2-B9C0-A9E23AAF0775}"/>
          </ac:cxnSpMkLst>
        </pc:cxnChg>
        <pc:cxnChg chg="mod">
          <ac:chgData name="Muriel Bakassa Traore" userId="57a0cd24-1104-4ff7-86e2-1ca63e7f87c8" providerId="ADAL" clId="{44838149-4A5C-47B6-81C0-71D77C0E93D8}" dt="2022-03-17T11:34:14.785" v="9485" actId="14100"/>
          <ac:cxnSpMkLst>
            <pc:docMk/>
            <pc:sldMk cId="233573895" sldId="230719675"/>
            <ac:cxnSpMk id="30" creationId="{7FBED15C-91DB-4103-922B-3F65D865F57C}"/>
          </ac:cxnSpMkLst>
        </pc:cxnChg>
        <pc:cxnChg chg="add mod">
          <ac:chgData name="Muriel Bakassa Traore" userId="57a0cd24-1104-4ff7-86e2-1ca63e7f87c8" providerId="ADAL" clId="{44838149-4A5C-47B6-81C0-71D77C0E93D8}" dt="2022-03-17T11:37:24.053" v="9659" actId="14100"/>
          <ac:cxnSpMkLst>
            <pc:docMk/>
            <pc:sldMk cId="233573895" sldId="230719675"/>
            <ac:cxnSpMk id="33" creationId="{BDF9BD33-6ACC-4A64-9768-2890C59131D5}"/>
          </ac:cxnSpMkLst>
        </pc:cxnChg>
        <pc:cxnChg chg="mod">
          <ac:chgData name="Muriel Bakassa Traore" userId="57a0cd24-1104-4ff7-86e2-1ca63e7f87c8" providerId="ADAL" clId="{44838149-4A5C-47B6-81C0-71D77C0E93D8}" dt="2022-03-17T11:36:55.261" v="9643" actId="14100"/>
          <ac:cxnSpMkLst>
            <pc:docMk/>
            <pc:sldMk cId="233573895" sldId="230719675"/>
            <ac:cxnSpMk id="35" creationId="{A1F2DB77-239B-412F-BECF-58CF20D0FB22}"/>
          </ac:cxnSpMkLst>
        </pc:cxnChg>
        <pc:cxnChg chg="mod">
          <ac:chgData name="Muriel Bakassa Traore" userId="57a0cd24-1104-4ff7-86e2-1ca63e7f87c8" providerId="ADAL" clId="{44838149-4A5C-47B6-81C0-71D77C0E93D8}" dt="2022-03-17T11:38:01.278" v="9742" actId="14100"/>
          <ac:cxnSpMkLst>
            <pc:docMk/>
            <pc:sldMk cId="233573895" sldId="230719675"/>
            <ac:cxnSpMk id="38" creationId="{EDA19452-A83F-49FE-95D2-E1DCA9EA969B}"/>
          </ac:cxnSpMkLst>
        </pc:cxnChg>
      </pc:sldChg>
      <pc:sldChg chg="add del">
        <pc:chgData name="Muriel Bakassa Traore" userId="57a0cd24-1104-4ff7-86e2-1ca63e7f87c8" providerId="ADAL" clId="{44838149-4A5C-47B6-81C0-71D77C0E93D8}" dt="2022-03-17T09:33:35.333" v="7103"/>
        <pc:sldMkLst>
          <pc:docMk/>
          <pc:sldMk cId="3425056920" sldId="230719675"/>
        </pc:sldMkLst>
      </pc:sldChg>
      <pc:sldChg chg="addSp delSp modSp new mod ord">
        <pc:chgData name="Muriel Bakassa Traore" userId="57a0cd24-1104-4ff7-86e2-1ca63e7f87c8" providerId="ADAL" clId="{44838149-4A5C-47B6-81C0-71D77C0E93D8}" dt="2022-03-17T11:40:58.996" v="10002" actId="1036"/>
        <pc:sldMkLst>
          <pc:docMk/>
          <pc:sldMk cId="3133607424" sldId="230719676"/>
        </pc:sldMkLst>
        <pc:spChg chg="mod">
          <ac:chgData name="Muriel Bakassa Traore" userId="57a0cd24-1104-4ff7-86e2-1ca63e7f87c8" providerId="ADAL" clId="{44838149-4A5C-47B6-81C0-71D77C0E93D8}" dt="2022-03-17T11:38:26.686" v="9780" actId="20577"/>
          <ac:spMkLst>
            <pc:docMk/>
            <pc:sldMk cId="3133607424" sldId="230719676"/>
            <ac:spMk id="4" creationId="{8ECC48AD-FC58-4730-88F5-F840FD65BF91}"/>
          </ac:spMkLst>
        </pc:spChg>
        <pc:spChg chg="add mod">
          <ac:chgData name="Muriel Bakassa Traore" userId="57a0cd24-1104-4ff7-86e2-1ca63e7f87c8" providerId="ADAL" clId="{44838149-4A5C-47B6-81C0-71D77C0E93D8}" dt="2022-03-17T11:40:58.996" v="10002" actId="1036"/>
          <ac:spMkLst>
            <pc:docMk/>
            <pc:sldMk cId="3133607424" sldId="230719676"/>
            <ac:spMk id="7" creationId="{AA853CBF-8227-4741-B27A-02D39B9F74F4}"/>
          </ac:spMkLst>
        </pc:spChg>
        <pc:spChg chg="add mod">
          <ac:chgData name="Muriel Bakassa Traore" userId="57a0cd24-1104-4ff7-86e2-1ca63e7f87c8" providerId="ADAL" clId="{44838149-4A5C-47B6-81C0-71D77C0E93D8}" dt="2022-03-17T11:40:21.593" v="9979" actId="1076"/>
          <ac:spMkLst>
            <pc:docMk/>
            <pc:sldMk cId="3133607424" sldId="230719676"/>
            <ac:spMk id="10" creationId="{2FFD6920-D616-47CF-BF23-53A1EE89DDDD}"/>
          </ac:spMkLst>
        </pc:spChg>
        <pc:spChg chg="add mod">
          <ac:chgData name="Muriel Bakassa Traore" userId="57a0cd24-1104-4ff7-86e2-1ca63e7f87c8" providerId="ADAL" clId="{44838149-4A5C-47B6-81C0-71D77C0E93D8}" dt="2022-03-17T11:40:52.598" v="9983"/>
          <ac:spMkLst>
            <pc:docMk/>
            <pc:sldMk cId="3133607424" sldId="230719676"/>
            <ac:spMk id="14" creationId="{1921C481-1042-49D2-917B-4B95DFC2F9B4}"/>
          </ac:spMkLst>
        </pc:spChg>
        <pc:picChg chg="add mod ord">
          <ac:chgData name="Muriel Bakassa Traore" userId="57a0cd24-1104-4ff7-86e2-1ca63e7f87c8" providerId="ADAL" clId="{44838149-4A5C-47B6-81C0-71D77C0E93D8}" dt="2022-03-17T11:40:24.144" v="9981" actId="1076"/>
          <ac:picMkLst>
            <pc:docMk/>
            <pc:sldMk cId="3133607424" sldId="230719676"/>
            <ac:picMk id="5" creationId="{E86F9066-2E56-499E-99F4-311EE4E1EA8A}"/>
          </ac:picMkLst>
        </pc:picChg>
        <pc:picChg chg="add del mod">
          <ac:chgData name="Muriel Bakassa Traore" userId="57a0cd24-1104-4ff7-86e2-1ca63e7f87c8" providerId="ADAL" clId="{44838149-4A5C-47B6-81C0-71D77C0E93D8}" dt="2022-03-17T11:39:05.258" v="9787" actId="478"/>
          <ac:picMkLst>
            <pc:docMk/>
            <pc:sldMk cId="3133607424" sldId="230719676"/>
            <ac:picMk id="6" creationId="{5DC6760C-4919-4AFA-8DEA-129F3B597864}"/>
          </ac:picMkLst>
        </pc:picChg>
        <pc:picChg chg="add mod">
          <ac:chgData name="Muriel Bakassa Traore" userId="57a0cd24-1104-4ff7-86e2-1ca63e7f87c8" providerId="ADAL" clId="{44838149-4A5C-47B6-81C0-71D77C0E93D8}" dt="2022-03-17T11:40:52.598" v="9983"/>
          <ac:picMkLst>
            <pc:docMk/>
            <pc:sldMk cId="3133607424" sldId="230719676"/>
            <ac:picMk id="15" creationId="{2F2EBD6E-C2CB-4E50-ADEC-8EF3844289A8}"/>
          </ac:picMkLst>
        </pc:picChg>
        <pc:cxnChg chg="add mod">
          <ac:chgData name="Muriel Bakassa Traore" userId="57a0cd24-1104-4ff7-86e2-1ca63e7f87c8" providerId="ADAL" clId="{44838149-4A5C-47B6-81C0-71D77C0E93D8}" dt="2022-03-17T11:40:58.996" v="10002" actId="1036"/>
          <ac:cxnSpMkLst>
            <pc:docMk/>
            <pc:sldMk cId="3133607424" sldId="230719676"/>
            <ac:cxnSpMk id="8" creationId="{E4F9910C-B8E3-40BF-8045-EA2BBE38B9BB}"/>
          </ac:cxnSpMkLst>
        </pc:cxnChg>
        <pc:cxnChg chg="add mod">
          <ac:chgData name="Muriel Bakassa Traore" userId="57a0cd24-1104-4ff7-86e2-1ca63e7f87c8" providerId="ADAL" clId="{44838149-4A5C-47B6-81C0-71D77C0E93D8}" dt="2022-03-17T11:40:28.354" v="9982" actId="14100"/>
          <ac:cxnSpMkLst>
            <pc:docMk/>
            <pc:sldMk cId="3133607424" sldId="230719676"/>
            <ac:cxnSpMk id="11" creationId="{A7D88AB4-0CBC-4FC5-9309-DC3B7D389FD9}"/>
          </ac:cxnSpMkLst>
        </pc:cxnChg>
      </pc:sldChg>
      <pc:sldChg chg="addSp delSp modSp add mod">
        <pc:chgData name="Muriel Bakassa Traore" userId="57a0cd24-1104-4ff7-86e2-1ca63e7f87c8" providerId="ADAL" clId="{44838149-4A5C-47B6-81C0-71D77C0E93D8}" dt="2022-03-17T11:53:33.423" v="10435" actId="478"/>
        <pc:sldMkLst>
          <pc:docMk/>
          <pc:sldMk cId="3499585845" sldId="230719677"/>
        </pc:sldMkLst>
        <pc:spChg chg="mod">
          <ac:chgData name="Muriel Bakassa Traore" userId="57a0cd24-1104-4ff7-86e2-1ca63e7f87c8" providerId="ADAL" clId="{44838149-4A5C-47B6-81C0-71D77C0E93D8}" dt="2022-03-17T11:53:09.872" v="10430" actId="20577"/>
          <ac:spMkLst>
            <pc:docMk/>
            <pc:sldMk cId="3499585845" sldId="230719677"/>
            <ac:spMk id="4" creationId="{901C2F5A-65CD-4579-A9FE-261AE5618081}"/>
          </ac:spMkLst>
        </pc:spChg>
        <pc:spChg chg="del">
          <ac:chgData name="Muriel Bakassa Traore" userId="57a0cd24-1104-4ff7-86e2-1ca63e7f87c8" providerId="ADAL" clId="{44838149-4A5C-47B6-81C0-71D77C0E93D8}" dt="2022-03-17T11:53:33.423" v="10435" actId="478"/>
          <ac:spMkLst>
            <pc:docMk/>
            <pc:sldMk cId="3499585845" sldId="230719677"/>
            <ac:spMk id="31" creationId="{17369E43-5EB9-4FA3-8387-403184DF2457}"/>
          </ac:spMkLst>
        </pc:spChg>
        <pc:spChg chg="del">
          <ac:chgData name="Muriel Bakassa Traore" userId="57a0cd24-1104-4ff7-86e2-1ca63e7f87c8" providerId="ADAL" clId="{44838149-4A5C-47B6-81C0-71D77C0E93D8}" dt="2022-03-17T11:53:33.423" v="10435" actId="478"/>
          <ac:spMkLst>
            <pc:docMk/>
            <pc:sldMk cId="3499585845" sldId="230719677"/>
            <ac:spMk id="34" creationId="{00D0A7FD-5682-48EE-B052-56EFF65D0223}"/>
          </ac:spMkLst>
        </pc:spChg>
        <pc:spChg chg="del">
          <ac:chgData name="Muriel Bakassa Traore" userId="57a0cd24-1104-4ff7-86e2-1ca63e7f87c8" providerId="ADAL" clId="{44838149-4A5C-47B6-81C0-71D77C0E93D8}" dt="2022-03-17T11:53:33.423" v="10435" actId="478"/>
          <ac:spMkLst>
            <pc:docMk/>
            <pc:sldMk cId="3499585845" sldId="230719677"/>
            <ac:spMk id="37" creationId="{8BA06110-C11A-4262-9016-DDE5FDF3FE0E}"/>
          </ac:spMkLst>
        </pc:spChg>
        <pc:picChg chg="del">
          <ac:chgData name="Muriel Bakassa Traore" userId="57a0cd24-1104-4ff7-86e2-1ca63e7f87c8" providerId="ADAL" clId="{44838149-4A5C-47B6-81C0-71D77C0E93D8}" dt="2022-03-17T11:53:12.407" v="10431" actId="478"/>
          <ac:picMkLst>
            <pc:docMk/>
            <pc:sldMk cId="3499585845" sldId="230719677"/>
            <ac:picMk id="15" creationId="{154988FF-DE7A-4CF8-8281-F49238EBF4D0}"/>
          </ac:picMkLst>
        </pc:picChg>
        <pc:picChg chg="add mod">
          <ac:chgData name="Muriel Bakassa Traore" userId="57a0cd24-1104-4ff7-86e2-1ca63e7f87c8" providerId="ADAL" clId="{44838149-4A5C-47B6-81C0-71D77C0E93D8}" dt="2022-03-17T11:53:18.679" v="10434"/>
          <ac:picMkLst>
            <pc:docMk/>
            <pc:sldMk cId="3499585845" sldId="230719677"/>
            <ac:picMk id="16" creationId="{6E3C7644-205C-44DA-B1EF-D4898A16BDA8}"/>
          </ac:picMkLst>
        </pc:picChg>
        <pc:cxnChg chg="del mod">
          <ac:chgData name="Muriel Bakassa Traore" userId="57a0cd24-1104-4ff7-86e2-1ca63e7f87c8" providerId="ADAL" clId="{44838149-4A5C-47B6-81C0-71D77C0E93D8}" dt="2022-03-17T11:53:33.423" v="10435" actId="478"/>
          <ac:cxnSpMkLst>
            <pc:docMk/>
            <pc:sldMk cId="3499585845" sldId="230719677"/>
            <ac:cxnSpMk id="30" creationId="{7FBED15C-91DB-4103-922B-3F65D865F57C}"/>
          </ac:cxnSpMkLst>
        </pc:cxnChg>
        <pc:cxnChg chg="del mod">
          <ac:chgData name="Muriel Bakassa Traore" userId="57a0cd24-1104-4ff7-86e2-1ca63e7f87c8" providerId="ADAL" clId="{44838149-4A5C-47B6-81C0-71D77C0E93D8}" dt="2022-03-17T11:53:33.423" v="10435" actId="478"/>
          <ac:cxnSpMkLst>
            <pc:docMk/>
            <pc:sldMk cId="3499585845" sldId="230719677"/>
            <ac:cxnSpMk id="35" creationId="{A1F2DB77-239B-412F-BECF-58CF20D0FB22}"/>
          </ac:cxnSpMkLst>
        </pc:cxnChg>
        <pc:cxnChg chg="del mod">
          <ac:chgData name="Muriel Bakassa Traore" userId="57a0cd24-1104-4ff7-86e2-1ca63e7f87c8" providerId="ADAL" clId="{44838149-4A5C-47B6-81C0-71D77C0E93D8}" dt="2022-03-17T11:53:33.423" v="10435" actId="478"/>
          <ac:cxnSpMkLst>
            <pc:docMk/>
            <pc:sldMk cId="3499585845" sldId="230719677"/>
            <ac:cxnSpMk id="38" creationId="{EDA19452-A83F-49FE-95D2-E1DCA9EA969B}"/>
          </ac:cxnSpMkLst>
        </pc:cxnChg>
      </pc:sldChg>
      <pc:sldChg chg="modSp add mod">
        <pc:chgData name="Muriel Bakassa Traore" userId="57a0cd24-1104-4ff7-86e2-1ca63e7f87c8" providerId="ADAL" clId="{44838149-4A5C-47B6-81C0-71D77C0E93D8}" dt="2022-03-17T11:53:55.748" v="10472" actId="20577"/>
        <pc:sldMkLst>
          <pc:docMk/>
          <pc:sldMk cId="70415084" sldId="230719678"/>
        </pc:sldMkLst>
        <pc:spChg chg="mod">
          <ac:chgData name="Muriel Bakassa Traore" userId="57a0cd24-1104-4ff7-86e2-1ca63e7f87c8" providerId="ADAL" clId="{44838149-4A5C-47B6-81C0-71D77C0E93D8}" dt="2022-03-17T11:53:55.748" v="10472" actId="20577"/>
          <ac:spMkLst>
            <pc:docMk/>
            <pc:sldMk cId="70415084" sldId="230719678"/>
            <ac:spMk id="4" creationId="{39930861-17FE-491D-BDD9-4C5FA5E72993}"/>
          </ac:spMkLst>
        </pc:spChg>
      </pc:sldChg>
      <pc:sldChg chg="add del">
        <pc:chgData name="Muriel Bakassa Traore" userId="57a0cd24-1104-4ff7-86e2-1ca63e7f87c8" providerId="ADAL" clId="{44838149-4A5C-47B6-81C0-71D77C0E93D8}" dt="2022-03-17T11:53:15.542" v="10433"/>
        <pc:sldMkLst>
          <pc:docMk/>
          <pc:sldMk cId="1883418987" sldId="230719678"/>
        </pc:sldMkLst>
      </pc:sldChg>
      <pc:sldChg chg="addSp delSp modSp new mod modClrScheme chgLayout">
        <pc:chgData name="Muriel Bakassa Traore" userId="57a0cd24-1104-4ff7-86e2-1ca63e7f87c8" providerId="ADAL" clId="{44838149-4A5C-47B6-81C0-71D77C0E93D8}" dt="2022-03-17T12:38:13.568" v="12253" actId="1076"/>
        <pc:sldMkLst>
          <pc:docMk/>
          <pc:sldMk cId="300208589" sldId="230719679"/>
        </pc:sldMkLst>
        <pc:spChg chg="mod ord">
          <ac:chgData name="Muriel Bakassa Traore" userId="57a0cd24-1104-4ff7-86e2-1ca63e7f87c8" providerId="ADAL" clId="{44838149-4A5C-47B6-81C0-71D77C0E93D8}" dt="2022-03-17T11:59:37.530" v="10476" actId="700"/>
          <ac:spMkLst>
            <pc:docMk/>
            <pc:sldMk cId="300208589" sldId="230719679"/>
            <ac:spMk id="2" creationId="{C37A65BD-9113-41A9-9F37-0445B1847BF4}"/>
          </ac:spMkLst>
        </pc:spChg>
        <pc:spChg chg="del mod ord">
          <ac:chgData name="Muriel Bakassa Traore" userId="57a0cd24-1104-4ff7-86e2-1ca63e7f87c8" providerId="ADAL" clId="{44838149-4A5C-47B6-81C0-71D77C0E93D8}" dt="2022-03-17T11:59:37.530" v="10476" actId="700"/>
          <ac:spMkLst>
            <pc:docMk/>
            <pc:sldMk cId="300208589" sldId="230719679"/>
            <ac:spMk id="3" creationId="{2FB9886B-398E-4E81-87DA-2F63DB802164}"/>
          </ac:spMkLst>
        </pc:spChg>
        <pc:spChg chg="del mod ord">
          <ac:chgData name="Muriel Bakassa Traore" userId="57a0cd24-1104-4ff7-86e2-1ca63e7f87c8" providerId="ADAL" clId="{44838149-4A5C-47B6-81C0-71D77C0E93D8}" dt="2022-03-17T11:59:37.530" v="10476" actId="700"/>
          <ac:spMkLst>
            <pc:docMk/>
            <pc:sldMk cId="300208589" sldId="230719679"/>
            <ac:spMk id="4" creationId="{14D53B36-AEB8-4CD1-BA16-774FF6DA0E4B}"/>
          </ac:spMkLst>
        </pc:spChg>
        <pc:spChg chg="add mod ord">
          <ac:chgData name="Muriel Bakassa Traore" userId="57a0cd24-1104-4ff7-86e2-1ca63e7f87c8" providerId="ADAL" clId="{44838149-4A5C-47B6-81C0-71D77C0E93D8}" dt="2022-03-17T11:59:52.532" v="10516" actId="20577"/>
          <ac:spMkLst>
            <pc:docMk/>
            <pc:sldMk cId="300208589" sldId="230719679"/>
            <ac:spMk id="5" creationId="{B3B7E0B4-3EAA-45E9-A6B9-F9ADCC115803}"/>
          </ac:spMkLst>
        </pc:spChg>
        <pc:spChg chg="add mod ord">
          <ac:chgData name="Muriel Bakassa Traore" userId="57a0cd24-1104-4ff7-86e2-1ca63e7f87c8" providerId="ADAL" clId="{44838149-4A5C-47B6-81C0-71D77C0E93D8}" dt="2022-03-17T11:59:37.530" v="10476" actId="700"/>
          <ac:spMkLst>
            <pc:docMk/>
            <pc:sldMk cId="300208589" sldId="230719679"/>
            <ac:spMk id="6" creationId="{C1537BE2-38BC-4D24-BCD7-208FF8064E19}"/>
          </ac:spMkLst>
        </pc:spChg>
        <pc:spChg chg="add del mod">
          <ac:chgData name="Muriel Bakassa Traore" userId="57a0cd24-1104-4ff7-86e2-1ca63e7f87c8" providerId="ADAL" clId="{44838149-4A5C-47B6-81C0-71D77C0E93D8}" dt="2022-03-17T12:01:06.387" v="10528" actId="478"/>
          <ac:spMkLst>
            <pc:docMk/>
            <pc:sldMk cId="300208589" sldId="230719679"/>
            <ac:spMk id="12" creationId="{7D9A78B8-D90F-40E9-BE75-2F40CF5CB5F9}"/>
          </ac:spMkLst>
        </pc:spChg>
        <pc:spChg chg="add mod">
          <ac:chgData name="Muriel Bakassa Traore" userId="57a0cd24-1104-4ff7-86e2-1ca63e7f87c8" providerId="ADAL" clId="{44838149-4A5C-47B6-81C0-71D77C0E93D8}" dt="2022-03-17T12:08:48.439" v="11074" actId="14100"/>
          <ac:spMkLst>
            <pc:docMk/>
            <pc:sldMk cId="300208589" sldId="230719679"/>
            <ac:spMk id="13" creationId="{E9AD08F3-7289-4656-AD1F-6AA5B44E5DE7}"/>
          </ac:spMkLst>
        </pc:spChg>
        <pc:spChg chg="add mod">
          <ac:chgData name="Muriel Bakassa Traore" userId="57a0cd24-1104-4ff7-86e2-1ca63e7f87c8" providerId="ADAL" clId="{44838149-4A5C-47B6-81C0-71D77C0E93D8}" dt="2022-03-17T12:06:54.987" v="10941" actId="114"/>
          <ac:spMkLst>
            <pc:docMk/>
            <pc:sldMk cId="300208589" sldId="230719679"/>
            <ac:spMk id="14" creationId="{1F923516-9246-459B-A223-41EBE079EAE8}"/>
          </ac:spMkLst>
        </pc:spChg>
        <pc:spChg chg="add mod">
          <ac:chgData name="Muriel Bakassa Traore" userId="57a0cd24-1104-4ff7-86e2-1ca63e7f87c8" providerId="ADAL" clId="{44838149-4A5C-47B6-81C0-71D77C0E93D8}" dt="2022-03-17T12:06:54.987" v="10941" actId="114"/>
          <ac:spMkLst>
            <pc:docMk/>
            <pc:sldMk cId="300208589" sldId="230719679"/>
            <ac:spMk id="15" creationId="{29584C12-6D76-4B35-B3F1-8BAE1FC30ED5}"/>
          </ac:spMkLst>
        </pc:spChg>
        <pc:spChg chg="add mod">
          <ac:chgData name="Muriel Bakassa Traore" userId="57a0cd24-1104-4ff7-86e2-1ca63e7f87c8" providerId="ADAL" clId="{44838149-4A5C-47B6-81C0-71D77C0E93D8}" dt="2022-03-17T12:08:48.439" v="11074" actId="14100"/>
          <ac:spMkLst>
            <pc:docMk/>
            <pc:sldMk cId="300208589" sldId="230719679"/>
            <ac:spMk id="16" creationId="{6DAEE73A-8146-4293-8F04-5D03C6DE5F78}"/>
          </ac:spMkLst>
        </pc:spChg>
        <pc:spChg chg="add mod">
          <ac:chgData name="Muriel Bakassa Traore" userId="57a0cd24-1104-4ff7-86e2-1ca63e7f87c8" providerId="ADAL" clId="{44838149-4A5C-47B6-81C0-71D77C0E93D8}" dt="2022-03-17T12:08:48.439" v="11074" actId="14100"/>
          <ac:spMkLst>
            <pc:docMk/>
            <pc:sldMk cId="300208589" sldId="230719679"/>
            <ac:spMk id="17" creationId="{0D971A21-18A3-45A2-9BF5-8FDD7325A735}"/>
          </ac:spMkLst>
        </pc:spChg>
        <pc:spChg chg="add del mod">
          <ac:chgData name="Muriel Bakassa Traore" userId="57a0cd24-1104-4ff7-86e2-1ca63e7f87c8" providerId="ADAL" clId="{44838149-4A5C-47B6-81C0-71D77C0E93D8}" dt="2022-03-17T12:06:50.052" v="10940" actId="478"/>
          <ac:spMkLst>
            <pc:docMk/>
            <pc:sldMk cId="300208589" sldId="230719679"/>
            <ac:spMk id="24" creationId="{4BD05323-A3ED-43F2-8B1E-D4CD72855101}"/>
          </ac:spMkLst>
        </pc:spChg>
        <pc:spChg chg="add mod">
          <ac:chgData name="Muriel Bakassa Traore" userId="57a0cd24-1104-4ff7-86e2-1ca63e7f87c8" providerId="ADAL" clId="{44838149-4A5C-47B6-81C0-71D77C0E93D8}" dt="2022-03-17T12:08:36.438" v="11072" actId="1036"/>
          <ac:spMkLst>
            <pc:docMk/>
            <pc:sldMk cId="300208589" sldId="230719679"/>
            <ac:spMk id="25" creationId="{5D8F5285-BE4A-4AC8-B615-8AF7FB4321D1}"/>
          </ac:spMkLst>
        </pc:spChg>
        <pc:spChg chg="add mod">
          <ac:chgData name="Muriel Bakassa Traore" userId="57a0cd24-1104-4ff7-86e2-1ca63e7f87c8" providerId="ADAL" clId="{44838149-4A5C-47B6-81C0-71D77C0E93D8}" dt="2022-03-17T12:09:10.047" v="11154" actId="1035"/>
          <ac:spMkLst>
            <pc:docMk/>
            <pc:sldMk cId="300208589" sldId="230719679"/>
            <ac:spMk id="36" creationId="{6AF858E2-D0F7-439B-B891-36B0CB7F8C80}"/>
          </ac:spMkLst>
        </pc:spChg>
        <pc:grpChg chg="add mod">
          <ac:chgData name="Muriel Bakassa Traore" userId="57a0cd24-1104-4ff7-86e2-1ca63e7f87c8" providerId="ADAL" clId="{44838149-4A5C-47B6-81C0-71D77C0E93D8}" dt="2022-03-17T12:11:37.733" v="11197" actId="164"/>
          <ac:grpSpMkLst>
            <pc:docMk/>
            <pc:sldMk cId="300208589" sldId="230719679"/>
            <ac:grpSpMk id="7" creationId="{347E1840-8BB3-461A-A146-2815400B7084}"/>
          </ac:grpSpMkLst>
        </pc:grpChg>
        <pc:grpChg chg="add mod">
          <ac:chgData name="Muriel Bakassa Traore" userId="57a0cd24-1104-4ff7-86e2-1ca63e7f87c8" providerId="ADAL" clId="{44838149-4A5C-47B6-81C0-71D77C0E93D8}" dt="2022-03-17T12:38:03.655" v="12250" actId="167"/>
          <ac:grpSpMkLst>
            <pc:docMk/>
            <pc:sldMk cId="300208589" sldId="230719679"/>
            <ac:grpSpMk id="42" creationId="{9C5B97A0-83FD-415B-A585-69ADEDAC901C}"/>
          </ac:grpSpMkLst>
        </pc:grpChg>
        <pc:grpChg chg="add mod">
          <ac:chgData name="Muriel Bakassa Traore" userId="57a0cd24-1104-4ff7-86e2-1ca63e7f87c8" providerId="ADAL" clId="{44838149-4A5C-47B6-81C0-71D77C0E93D8}" dt="2022-03-17T12:38:06.765" v="12251" actId="167"/>
          <ac:grpSpMkLst>
            <pc:docMk/>
            <pc:sldMk cId="300208589" sldId="230719679"/>
            <ac:grpSpMk id="45" creationId="{ABDFA4FA-7AB6-43F5-ACB0-F4C7606A663C}"/>
          </ac:grpSpMkLst>
        </pc:grpChg>
        <pc:picChg chg="mod">
          <ac:chgData name="Muriel Bakassa Traore" userId="57a0cd24-1104-4ff7-86e2-1ca63e7f87c8" providerId="ADAL" clId="{44838149-4A5C-47B6-81C0-71D77C0E93D8}" dt="2022-03-17T12:10:52.079" v="11181" actId="1076"/>
          <ac:picMkLst>
            <pc:docMk/>
            <pc:sldMk cId="300208589" sldId="230719679"/>
            <ac:picMk id="8" creationId="{B61EBA67-D3E6-488A-B1AD-1031405C7382}"/>
          </ac:picMkLst>
        </pc:picChg>
        <pc:picChg chg="mod">
          <ac:chgData name="Muriel Bakassa Traore" userId="57a0cd24-1104-4ff7-86e2-1ca63e7f87c8" providerId="ADAL" clId="{44838149-4A5C-47B6-81C0-71D77C0E93D8}" dt="2022-03-17T12:10:52.079" v="11181" actId="1076"/>
          <ac:picMkLst>
            <pc:docMk/>
            <pc:sldMk cId="300208589" sldId="230719679"/>
            <ac:picMk id="9" creationId="{5C342334-31A2-4FB8-BBD1-4CD467261CDA}"/>
          </ac:picMkLst>
        </pc:picChg>
        <pc:picChg chg="add del mod">
          <ac:chgData name="Muriel Bakassa Traore" userId="57a0cd24-1104-4ff7-86e2-1ca63e7f87c8" providerId="ADAL" clId="{44838149-4A5C-47B6-81C0-71D77C0E93D8}" dt="2022-03-17T12:00:32.273" v="10523" actId="478"/>
          <ac:picMkLst>
            <pc:docMk/>
            <pc:sldMk cId="300208589" sldId="230719679"/>
            <ac:picMk id="10" creationId="{EFA2EEFA-E993-4215-BDB4-51A2A38FE768}"/>
          </ac:picMkLst>
        </pc:picChg>
        <pc:picChg chg="add mod">
          <ac:chgData name="Muriel Bakassa Traore" userId="57a0cd24-1104-4ff7-86e2-1ca63e7f87c8" providerId="ADAL" clId="{44838149-4A5C-47B6-81C0-71D77C0E93D8}" dt="2022-03-17T12:09:53.718" v="11164" actId="164"/>
          <ac:picMkLst>
            <pc:docMk/>
            <pc:sldMk cId="300208589" sldId="230719679"/>
            <ac:picMk id="11" creationId="{8372BC88-B16C-4B37-B90F-BF6BD31AB171}"/>
          </ac:picMkLst>
        </pc:picChg>
        <pc:picChg chg="add mod">
          <ac:chgData name="Muriel Bakassa Traore" userId="57a0cd24-1104-4ff7-86e2-1ca63e7f87c8" providerId="ADAL" clId="{44838149-4A5C-47B6-81C0-71D77C0E93D8}" dt="2022-03-17T12:09:10.047" v="11154" actId="1035"/>
          <ac:picMkLst>
            <pc:docMk/>
            <pc:sldMk cId="300208589" sldId="230719679"/>
            <ac:picMk id="37" creationId="{5F1B7390-04AE-47C4-9871-BA61BD15E00A}"/>
          </ac:picMkLst>
        </pc:picChg>
        <pc:picChg chg="add mod">
          <ac:chgData name="Muriel Bakassa Traore" userId="57a0cd24-1104-4ff7-86e2-1ca63e7f87c8" providerId="ADAL" clId="{44838149-4A5C-47B6-81C0-71D77C0E93D8}" dt="2022-03-17T12:38:13.568" v="12253" actId="1076"/>
          <ac:picMkLst>
            <pc:docMk/>
            <pc:sldMk cId="300208589" sldId="230719679"/>
            <ac:picMk id="38" creationId="{C95AE241-DDE4-4C2F-87D2-02D0CD46BC9F}"/>
          </ac:picMkLst>
        </pc:picChg>
        <pc:picChg chg="add mod">
          <ac:chgData name="Muriel Bakassa Traore" userId="57a0cd24-1104-4ff7-86e2-1ca63e7f87c8" providerId="ADAL" clId="{44838149-4A5C-47B6-81C0-71D77C0E93D8}" dt="2022-03-17T12:38:09.373" v="12252" actId="1076"/>
          <ac:picMkLst>
            <pc:docMk/>
            <pc:sldMk cId="300208589" sldId="230719679"/>
            <ac:picMk id="39" creationId="{C0496DB3-C444-440B-8998-72DCD7F4DFA6}"/>
          </ac:picMkLst>
        </pc:picChg>
        <pc:picChg chg="add del mod">
          <ac:chgData name="Muriel Bakassa Traore" userId="57a0cd24-1104-4ff7-86e2-1ca63e7f87c8" providerId="ADAL" clId="{44838149-4A5C-47B6-81C0-71D77C0E93D8}" dt="2022-03-17T12:09:42.194" v="11161" actId="478"/>
          <ac:picMkLst>
            <pc:docMk/>
            <pc:sldMk cId="300208589" sldId="230719679"/>
            <ac:picMk id="40" creationId="{59506208-695D-4C1F-B529-8C32B8BC37D2}"/>
          </ac:picMkLst>
        </pc:picChg>
        <pc:picChg chg="add mod">
          <ac:chgData name="Muriel Bakassa Traore" userId="57a0cd24-1104-4ff7-86e2-1ca63e7f87c8" providerId="ADAL" clId="{44838149-4A5C-47B6-81C0-71D77C0E93D8}" dt="2022-03-17T12:10:03.821" v="11165"/>
          <ac:picMkLst>
            <pc:docMk/>
            <pc:sldMk cId="300208589" sldId="230719679"/>
            <ac:picMk id="41" creationId="{AEE0A0A2-E133-4CBD-BAFA-DA89FCF1C5A1}"/>
          </ac:picMkLst>
        </pc:picChg>
        <pc:picChg chg="add mod">
          <ac:chgData name="Muriel Bakassa Traore" userId="57a0cd24-1104-4ff7-86e2-1ca63e7f87c8" providerId="ADAL" clId="{44838149-4A5C-47B6-81C0-71D77C0E93D8}" dt="2022-03-17T12:11:37.733" v="11197" actId="164"/>
          <ac:picMkLst>
            <pc:docMk/>
            <pc:sldMk cId="300208589" sldId="230719679"/>
            <ac:picMk id="43" creationId="{07C508D2-8D9A-44B6-9BD2-CB626196AA99}"/>
          </ac:picMkLst>
        </pc:picChg>
        <pc:picChg chg="add del mod">
          <ac:chgData name="Muriel Bakassa Traore" userId="57a0cd24-1104-4ff7-86e2-1ca63e7f87c8" providerId="ADAL" clId="{44838149-4A5C-47B6-81C0-71D77C0E93D8}" dt="2022-03-17T12:10:56.924" v="11184" actId="478"/>
          <ac:picMkLst>
            <pc:docMk/>
            <pc:sldMk cId="300208589" sldId="230719679"/>
            <ac:picMk id="44" creationId="{C8659109-8C1E-42E5-8994-8233B3F485A2}"/>
          </ac:picMkLst>
        </pc:picChg>
        <pc:cxnChg chg="add mod">
          <ac:chgData name="Muriel Bakassa Traore" userId="57a0cd24-1104-4ff7-86e2-1ca63e7f87c8" providerId="ADAL" clId="{44838149-4A5C-47B6-81C0-71D77C0E93D8}" dt="2022-03-17T12:08:48.439" v="11074" actId="14100"/>
          <ac:cxnSpMkLst>
            <pc:docMk/>
            <pc:sldMk cId="300208589" sldId="230719679"/>
            <ac:cxnSpMk id="18" creationId="{4044ADD5-87DB-46D8-92FA-D2473E3A8F43}"/>
          </ac:cxnSpMkLst>
        </pc:cxnChg>
        <pc:cxnChg chg="add mod">
          <ac:chgData name="Muriel Bakassa Traore" userId="57a0cd24-1104-4ff7-86e2-1ca63e7f87c8" providerId="ADAL" clId="{44838149-4A5C-47B6-81C0-71D77C0E93D8}" dt="2022-03-17T12:05:52.776" v="10888" actId="14100"/>
          <ac:cxnSpMkLst>
            <pc:docMk/>
            <pc:sldMk cId="300208589" sldId="230719679"/>
            <ac:cxnSpMk id="21" creationId="{CF92F73E-F078-4278-B4FE-0B9EF82EB5A9}"/>
          </ac:cxnSpMkLst>
        </pc:cxnChg>
        <pc:cxnChg chg="add mod">
          <ac:chgData name="Muriel Bakassa Traore" userId="57a0cd24-1104-4ff7-86e2-1ca63e7f87c8" providerId="ADAL" clId="{44838149-4A5C-47B6-81C0-71D77C0E93D8}" dt="2022-03-17T12:07:47.466" v="10948" actId="14100"/>
          <ac:cxnSpMkLst>
            <pc:docMk/>
            <pc:sldMk cId="300208589" sldId="230719679"/>
            <ac:cxnSpMk id="26" creationId="{6700B230-4387-4AD1-B86B-AA696D78F678}"/>
          </ac:cxnSpMkLst>
        </pc:cxnChg>
        <pc:cxnChg chg="add mod">
          <ac:chgData name="Muriel Bakassa Traore" userId="57a0cd24-1104-4ff7-86e2-1ca63e7f87c8" providerId="ADAL" clId="{44838149-4A5C-47B6-81C0-71D77C0E93D8}" dt="2022-03-17T12:08:41.174" v="11073" actId="14100"/>
          <ac:cxnSpMkLst>
            <pc:docMk/>
            <pc:sldMk cId="300208589" sldId="230719679"/>
            <ac:cxnSpMk id="29" creationId="{8675CEDD-B3BF-409A-817F-079FB8E471D8}"/>
          </ac:cxnSpMkLst>
        </pc:cxnChg>
      </pc:sldChg>
      <pc:sldChg chg="addSp delSp modSp add mod">
        <pc:chgData name="Muriel Bakassa Traore" userId="57a0cd24-1104-4ff7-86e2-1ca63e7f87c8" providerId="ADAL" clId="{44838149-4A5C-47B6-81C0-71D77C0E93D8}" dt="2022-03-17T12:24:50.164" v="11407"/>
        <pc:sldMkLst>
          <pc:docMk/>
          <pc:sldMk cId="3964874126" sldId="230719680"/>
        </pc:sldMkLst>
        <pc:spChg chg="mod">
          <ac:chgData name="Muriel Bakassa Traore" userId="57a0cd24-1104-4ff7-86e2-1ca63e7f87c8" providerId="ADAL" clId="{44838149-4A5C-47B6-81C0-71D77C0E93D8}" dt="2022-03-17T12:12:01.944" v="11244" actId="20577"/>
          <ac:spMkLst>
            <pc:docMk/>
            <pc:sldMk cId="3964874126" sldId="230719680"/>
            <ac:spMk id="5" creationId="{B3B7E0B4-3EAA-45E9-A6B9-F9ADCC115803}"/>
          </ac:spMkLst>
        </pc:spChg>
        <pc:spChg chg="del">
          <ac:chgData name="Muriel Bakassa Traore" userId="57a0cd24-1104-4ff7-86e2-1ca63e7f87c8" providerId="ADAL" clId="{44838149-4A5C-47B6-81C0-71D77C0E93D8}" dt="2022-03-17T12:12:15.730" v="11249" actId="478"/>
          <ac:spMkLst>
            <pc:docMk/>
            <pc:sldMk cId="3964874126" sldId="230719680"/>
            <ac:spMk id="13" creationId="{E9AD08F3-7289-4656-AD1F-6AA5B44E5DE7}"/>
          </ac:spMkLst>
        </pc:spChg>
        <pc:spChg chg="del">
          <ac:chgData name="Muriel Bakassa Traore" userId="57a0cd24-1104-4ff7-86e2-1ca63e7f87c8" providerId="ADAL" clId="{44838149-4A5C-47B6-81C0-71D77C0E93D8}" dt="2022-03-17T12:12:18.609" v="11250" actId="478"/>
          <ac:spMkLst>
            <pc:docMk/>
            <pc:sldMk cId="3964874126" sldId="230719680"/>
            <ac:spMk id="14" creationId="{1F923516-9246-459B-A223-41EBE079EAE8}"/>
          </ac:spMkLst>
        </pc:spChg>
        <pc:spChg chg="del">
          <ac:chgData name="Muriel Bakassa Traore" userId="57a0cd24-1104-4ff7-86e2-1ca63e7f87c8" providerId="ADAL" clId="{44838149-4A5C-47B6-81C0-71D77C0E93D8}" dt="2022-03-17T12:12:18.609" v="11250" actId="478"/>
          <ac:spMkLst>
            <pc:docMk/>
            <pc:sldMk cId="3964874126" sldId="230719680"/>
            <ac:spMk id="15" creationId="{29584C12-6D76-4B35-B3F1-8BAE1FC30ED5}"/>
          </ac:spMkLst>
        </pc:spChg>
        <pc:spChg chg="del">
          <ac:chgData name="Muriel Bakassa Traore" userId="57a0cd24-1104-4ff7-86e2-1ca63e7f87c8" providerId="ADAL" clId="{44838149-4A5C-47B6-81C0-71D77C0E93D8}" dt="2022-03-17T12:12:15.730" v="11249" actId="478"/>
          <ac:spMkLst>
            <pc:docMk/>
            <pc:sldMk cId="3964874126" sldId="230719680"/>
            <ac:spMk id="16" creationId="{6DAEE73A-8146-4293-8F04-5D03C6DE5F78}"/>
          </ac:spMkLst>
        </pc:spChg>
        <pc:spChg chg="del">
          <ac:chgData name="Muriel Bakassa Traore" userId="57a0cd24-1104-4ff7-86e2-1ca63e7f87c8" providerId="ADAL" clId="{44838149-4A5C-47B6-81C0-71D77C0E93D8}" dt="2022-03-17T12:12:15.730" v="11249" actId="478"/>
          <ac:spMkLst>
            <pc:docMk/>
            <pc:sldMk cId="3964874126" sldId="230719680"/>
            <ac:spMk id="17" creationId="{0D971A21-18A3-45A2-9BF5-8FDD7325A735}"/>
          </ac:spMkLst>
        </pc:spChg>
        <pc:spChg chg="add mod">
          <ac:chgData name="Muriel Bakassa Traore" userId="57a0cd24-1104-4ff7-86e2-1ca63e7f87c8" providerId="ADAL" clId="{44838149-4A5C-47B6-81C0-71D77C0E93D8}" dt="2022-03-17T12:22:55.496" v="11327" actId="20577"/>
          <ac:spMkLst>
            <pc:docMk/>
            <pc:sldMk cId="3964874126" sldId="230719680"/>
            <ac:spMk id="20" creationId="{CBEE7582-A1BD-4E70-BC21-F9052525B3E1}"/>
          </ac:spMkLst>
        </pc:spChg>
        <pc:spChg chg="add mod">
          <ac:chgData name="Muriel Bakassa Traore" userId="57a0cd24-1104-4ff7-86e2-1ca63e7f87c8" providerId="ADAL" clId="{44838149-4A5C-47B6-81C0-71D77C0E93D8}" dt="2022-03-17T12:23:19.167" v="11366" actId="1076"/>
          <ac:spMkLst>
            <pc:docMk/>
            <pc:sldMk cId="3964874126" sldId="230719680"/>
            <ac:spMk id="22" creationId="{ED488F3A-A136-4FB0-9F0B-083E0A2F7223}"/>
          </ac:spMkLst>
        </pc:spChg>
        <pc:spChg chg="add mod">
          <ac:chgData name="Muriel Bakassa Traore" userId="57a0cd24-1104-4ff7-86e2-1ca63e7f87c8" providerId="ADAL" clId="{44838149-4A5C-47B6-81C0-71D77C0E93D8}" dt="2022-03-17T12:23:42.339" v="11394" actId="14100"/>
          <ac:spMkLst>
            <pc:docMk/>
            <pc:sldMk cId="3964874126" sldId="230719680"/>
            <ac:spMk id="26" creationId="{9C0F9A43-B3B3-40DA-9AC6-2EA0E840C814}"/>
          </ac:spMkLst>
        </pc:spChg>
        <pc:grpChg chg="del">
          <ac:chgData name="Muriel Bakassa Traore" userId="57a0cd24-1104-4ff7-86e2-1ca63e7f87c8" providerId="ADAL" clId="{44838149-4A5C-47B6-81C0-71D77C0E93D8}" dt="2022-03-17T12:12:09.209" v="11246" actId="478"/>
          <ac:grpSpMkLst>
            <pc:docMk/>
            <pc:sldMk cId="3964874126" sldId="230719680"/>
            <ac:grpSpMk id="7" creationId="{347E1840-8BB3-461A-A146-2815400B7084}"/>
          </ac:grpSpMkLst>
        </pc:grpChg>
        <pc:grpChg chg="add mod ord">
          <ac:chgData name="Muriel Bakassa Traore" userId="57a0cd24-1104-4ff7-86e2-1ca63e7f87c8" providerId="ADAL" clId="{44838149-4A5C-47B6-81C0-71D77C0E93D8}" dt="2022-03-17T12:24:39.106" v="11406" actId="167"/>
          <ac:grpSpMkLst>
            <pc:docMk/>
            <pc:sldMk cId="3964874126" sldId="230719680"/>
            <ac:grpSpMk id="32" creationId="{21246352-8571-4D88-822A-BF319CCF6FE8}"/>
          </ac:grpSpMkLst>
        </pc:grpChg>
        <pc:picChg chg="del">
          <ac:chgData name="Muriel Bakassa Traore" userId="57a0cd24-1104-4ff7-86e2-1ca63e7f87c8" providerId="ADAL" clId="{44838149-4A5C-47B6-81C0-71D77C0E93D8}" dt="2022-03-17T12:12:13.300" v="11248" actId="478"/>
          <ac:picMkLst>
            <pc:docMk/>
            <pc:sldMk cId="3964874126" sldId="230719680"/>
            <ac:picMk id="11" creationId="{8372BC88-B16C-4B37-B90F-BF6BD31AB171}"/>
          </ac:picMkLst>
        </pc:picChg>
        <pc:picChg chg="add mod">
          <ac:chgData name="Muriel Bakassa Traore" userId="57a0cd24-1104-4ff7-86e2-1ca63e7f87c8" providerId="ADAL" clId="{44838149-4A5C-47B6-81C0-71D77C0E93D8}" dt="2022-03-17T12:24:34.385" v="11405" actId="164"/>
          <ac:picMkLst>
            <pc:docMk/>
            <pc:sldMk cId="3964874126" sldId="230719680"/>
            <ac:picMk id="19" creationId="{44C15492-3B51-4058-A8EB-3D347C470940}"/>
          </ac:picMkLst>
        </pc:picChg>
        <pc:picChg chg="add del mod modCrop">
          <ac:chgData name="Muriel Bakassa Traore" userId="57a0cd24-1104-4ff7-86e2-1ca63e7f87c8" providerId="ADAL" clId="{44838149-4A5C-47B6-81C0-71D77C0E93D8}" dt="2022-03-17T12:24:21.316" v="11400" actId="478"/>
          <ac:picMkLst>
            <pc:docMk/>
            <pc:sldMk cId="3964874126" sldId="230719680"/>
            <ac:picMk id="30" creationId="{B359C5B6-4B4F-4D25-B6A2-F94597C948A7}"/>
          </ac:picMkLst>
        </pc:picChg>
        <pc:picChg chg="add mod">
          <ac:chgData name="Muriel Bakassa Traore" userId="57a0cd24-1104-4ff7-86e2-1ca63e7f87c8" providerId="ADAL" clId="{44838149-4A5C-47B6-81C0-71D77C0E93D8}" dt="2022-03-17T12:24:50.164" v="11407"/>
          <ac:picMkLst>
            <pc:docMk/>
            <pc:sldMk cId="3964874126" sldId="230719680"/>
            <ac:picMk id="31" creationId="{5AC59C8D-AD17-44C3-B982-B61D87912689}"/>
          </ac:picMkLst>
        </pc:picChg>
        <pc:cxnChg chg="del mod">
          <ac:chgData name="Muriel Bakassa Traore" userId="57a0cd24-1104-4ff7-86e2-1ca63e7f87c8" providerId="ADAL" clId="{44838149-4A5C-47B6-81C0-71D77C0E93D8}" dt="2022-03-17T12:12:15.730" v="11249" actId="478"/>
          <ac:cxnSpMkLst>
            <pc:docMk/>
            <pc:sldMk cId="3964874126" sldId="230719680"/>
            <ac:cxnSpMk id="18" creationId="{4044ADD5-87DB-46D8-92FA-D2473E3A8F43}"/>
          </ac:cxnSpMkLst>
        </pc:cxnChg>
        <pc:cxnChg chg="del">
          <ac:chgData name="Muriel Bakassa Traore" userId="57a0cd24-1104-4ff7-86e2-1ca63e7f87c8" providerId="ADAL" clId="{44838149-4A5C-47B6-81C0-71D77C0E93D8}" dt="2022-03-17T12:12:15.730" v="11249" actId="478"/>
          <ac:cxnSpMkLst>
            <pc:docMk/>
            <pc:sldMk cId="3964874126" sldId="230719680"/>
            <ac:cxnSpMk id="21" creationId="{CF92F73E-F078-4278-B4FE-0B9EF82EB5A9}"/>
          </ac:cxnSpMkLst>
        </pc:cxnChg>
        <pc:cxnChg chg="add mod">
          <ac:chgData name="Muriel Bakassa Traore" userId="57a0cd24-1104-4ff7-86e2-1ca63e7f87c8" providerId="ADAL" clId="{44838149-4A5C-47B6-81C0-71D77C0E93D8}" dt="2022-03-17T12:23:42.339" v="11394" actId="14100"/>
          <ac:cxnSpMkLst>
            <pc:docMk/>
            <pc:sldMk cId="3964874126" sldId="230719680"/>
            <ac:cxnSpMk id="23" creationId="{96B42ACE-D263-426F-9C54-DA04D2584D27}"/>
          </ac:cxnSpMkLst>
        </pc:cxnChg>
        <pc:cxnChg chg="add mod">
          <ac:chgData name="Muriel Bakassa Traore" userId="57a0cd24-1104-4ff7-86e2-1ca63e7f87c8" providerId="ADAL" clId="{44838149-4A5C-47B6-81C0-71D77C0E93D8}" dt="2022-03-17T12:23:25.996" v="11370" actId="14100"/>
          <ac:cxnSpMkLst>
            <pc:docMk/>
            <pc:sldMk cId="3964874126" sldId="230719680"/>
            <ac:cxnSpMk id="24" creationId="{AB35D7B9-902B-450D-974B-2761F11E6F68}"/>
          </ac:cxnSpMkLst>
        </pc:cxnChg>
      </pc:sldChg>
      <pc:sldChg chg="modSp add mod">
        <pc:chgData name="Muriel Bakassa Traore" userId="57a0cd24-1104-4ff7-86e2-1ca63e7f87c8" providerId="ADAL" clId="{44838149-4A5C-47B6-81C0-71D77C0E93D8}" dt="2022-03-17T12:25:36.393" v="11434" actId="20577"/>
        <pc:sldMkLst>
          <pc:docMk/>
          <pc:sldMk cId="3571677065" sldId="230719681"/>
        </pc:sldMkLst>
        <pc:spChg chg="mod">
          <ac:chgData name="Muriel Bakassa Traore" userId="57a0cd24-1104-4ff7-86e2-1ca63e7f87c8" providerId="ADAL" clId="{44838149-4A5C-47B6-81C0-71D77C0E93D8}" dt="2022-03-17T12:25:36.393" v="11434" actId="20577"/>
          <ac:spMkLst>
            <pc:docMk/>
            <pc:sldMk cId="3571677065" sldId="230719681"/>
            <ac:spMk id="4" creationId="{39930861-17FE-491D-BDD9-4C5FA5E72993}"/>
          </ac:spMkLst>
        </pc:spChg>
      </pc:sldChg>
      <pc:sldChg chg="addSp delSp modSp add del mod">
        <pc:chgData name="Muriel Bakassa Traore" userId="57a0cd24-1104-4ff7-86e2-1ca63e7f87c8" providerId="ADAL" clId="{44838149-4A5C-47B6-81C0-71D77C0E93D8}" dt="2022-03-17T12:31:11.438" v="11815" actId="47"/>
        <pc:sldMkLst>
          <pc:docMk/>
          <pc:sldMk cId="3473079388" sldId="230719682"/>
        </pc:sldMkLst>
        <pc:picChg chg="add del mod">
          <ac:chgData name="Muriel Bakassa Traore" userId="57a0cd24-1104-4ff7-86e2-1ca63e7f87c8" providerId="ADAL" clId="{44838149-4A5C-47B6-81C0-71D77C0E93D8}" dt="2022-03-17T12:25:40.959" v="11436" actId="21"/>
          <ac:picMkLst>
            <pc:docMk/>
            <pc:sldMk cId="3473079388" sldId="230719682"/>
            <ac:picMk id="27" creationId="{3137BC13-7D4F-40CB-BC28-17A8BDBF635A}"/>
          </ac:picMkLst>
        </pc:picChg>
      </pc:sldChg>
      <pc:sldChg chg="add del">
        <pc:chgData name="Muriel Bakassa Traore" userId="57a0cd24-1104-4ff7-86e2-1ca63e7f87c8" providerId="ADAL" clId="{44838149-4A5C-47B6-81C0-71D77C0E93D8}" dt="2022-03-17T12:31:12.814" v="11816" actId="47"/>
        <pc:sldMkLst>
          <pc:docMk/>
          <pc:sldMk cId="1141275779" sldId="230719683"/>
        </pc:sldMkLst>
      </pc:sldChg>
      <pc:sldChg chg="addSp delSp modSp add mod">
        <pc:chgData name="Muriel Bakassa Traore" userId="57a0cd24-1104-4ff7-86e2-1ca63e7f87c8" providerId="ADAL" clId="{44838149-4A5C-47B6-81C0-71D77C0E93D8}" dt="2022-03-17T12:42:21.705" v="12474" actId="1076"/>
        <pc:sldMkLst>
          <pc:docMk/>
          <pc:sldMk cId="149655245" sldId="230719684"/>
        </pc:sldMkLst>
        <pc:spChg chg="mod">
          <ac:chgData name="Muriel Bakassa Traore" userId="57a0cd24-1104-4ff7-86e2-1ca63e7f87c8" providerId="ADAL" clId="{44838149-4A5C-47B6-81C0-71D77C0E93D8}" dt="2022-03-17T12:27:28.838" v="11485" actId="255"/>
          <ac:spMkLst>
            <pc:docMk/>
            <pc:sldMk cId="149655245" sldId="230719684"/>
            <ac:spMk id="4" creationId="{901C2F5A-65CD-4579-A9FE-261AE5618081}"/>
          </ac:spMkLst>
        </pc:spChg>
        <pc:spChg chg="add del mod">
          <ac:chgData name="Muriel Bakassa Traore" userId="57a0cd24-1104-4ff7-86e2-1ca63e7f87c8" providerId="ADAL" clId="{44838149-4A5C-47B6-81C0-71D77C0E93D8}" dt="2022-03-17T12:29:03.031" v="11553" actId="478"/>
          <ac:spMkLst>
            <pc:docMk/>
            <pc:sldMk cId="149655245" sldId="230719684"/>
            <ac:spMk id="18" creationId="{E1249DBC-9195-4B37-931F-C6DC99591DE8}"/>
          </ac:spMkLst>
        </pc:spChg>
        <pc:spChg chg="mod">
          <ac:chgData name="Muriel Bakassa Traore" userId="57a0cd24-1104-4ff7-86e2-1ca63e7f87c8" providerId="ADAL" clId="{44838149-4A5C-47B6-81C0-71D77C0E93D8}" dt="2022-03-17T12:27:57.577" v="11536" actId="20577"/>
          <ac:spMkLst>
            <pc:docMk/>
            <pc:sldMk cId="149655245" sldId="230719684"/>
            <ac:spMk id="21" creationId="{195AEADD-F048-4A22-91A3-E50C6F018148}"/>
          </ac:spMkLst>
        </pc:spChg>
        <pc:spChg chg="add mod">
          <ac:chgData name="Muriel Bakassa Traore" userId="57a0cd24-1104-4ff7-86e2-1ca63e7f87c8" providerId="ADAL" clId="{44838149-4A5C-47B6-81C0-71D77C0E93D8}" dt="2022-03-17T12:30:43.492" v="11814" actId="114"/>
          <ac:spMkLst>
            <pc:docMk/>
            <pc:sldMk cId="149655245" sldId="230719684"/>
            <ac:spMk id="25" creationId="{4F820890-8155-4B0A-91FA-F45D0FB5999A}"/>
          </ac:spMkLst>
        </pc:spChg>
        <pc:spChg chg="mod">
          <ac:chgData name="Muriel Bakassa Traore" userId="57a0cd24-1104-4ff7-86e2-1ca63e7f87c8" providerId="ADAL" clId="{44838149-4A5C-47B6-81C0-71D77C0E93D8}" dt="2022-03-17T12:42:21.705" v="12474" actId="1076"/>
          <ac:spMkLst>
            <pc:docMk/>
            <pc:sldMk cId="149655245" sldId="230719684"/>
            <ac:spMk id="31" creationId="{17369E43-5EB9-4FA3-8387-403184DF2457}"/>
          </ac:spMkLst>
        </pc:spChg>
        <pc:grpChg chg="add del">
          <ac:chgData name="Muriel Bakassa Traore" userId="57a0cd24-1104-4ff7-86e2-1ca63e7f87c8" providerId="ADAL" clId="{44838149-4A5C-47B6-81C0-71D77C0E93D8}" dt="2022-03-17T12:26:23.700" v="11447" actId="478"/>
          <ac:grpSpMkLst>
            <pc:docMk/>
            <pc:sldMk cId="149655245" sldId="230719684"/>
            <ac:grpSpMk id="5" creationId="{50508EE9-6E49-4412-BEC6-207A01176B38}"/>
          </ac:grpSpMkLst>
        </pc:grpChg>
        <pc:grpChg chg="del mod">
          <ac:chgData name="Muriel Bakassa Traore" userId="57a0cd24-1104-4ff7-86e2-1ca63e7f87c8" providerId="ADAL" clId="{44838149-4A5C-47B6-81C0-71D77C0E93D8}" dt="2022-03-17T12:26:29.389" v="11448" actId="478"/>
          <ac:grpSpMkLst>
            <pc:docMk/>
            <pc:sldMk cId="149655245" sldId="230719684"/>
            <ac:grpSpMk id="6" creationId="{8A20D5C3-C7F9-47AD-AA80-C5FE68C27E82}"/>
          </ac:grpSpMkLst>
        </pc:grpChg>
        <pc:grpChg chg="add mod ord">
          <ac:chgData name="Muriel Bakassa Traore" userId="57a0cd24-1104-4ff7-86e2-1ca63e7f87c8" providerId="ADAL" clId="{44838149-4A5C-47B6-81C0-71D77C0E93D8}" dt="2022-03-17T12:28:43.395" v="11552" actId="167"/>
          <ac:grpSpMkLst>
            <pc:docMk/>
            <pc:sldMk cId="149655245" sldId="230719684"/>
            <ac:grpSpMk id="10" creationId="{D5B06541-971C-4F4F-A256-343FA7B93556}"/>
          </ac:grpSpMkLst>
        </pc:grpChg>
        <pc:picChg chg="add del">
          <ac:chgData name="Muriel Bakassa Traore" userId="57a0cd24-1104-4ff7-86e2-1ca63e7f87c8" providerId="ADAL" clId="{44838149-4A5C-47B6-81C0-71D77C0E93D8}" dt="2022-03-17T12:28:25.696" v="11546" actId="21"/>
          <ac:picMkLst>
            <pc:docMk/>
            <pc:sldMk cId="149655245" sldId="230719684"/>
            <ac:picMk id="9" creationId="{B3621716-2939-4A52-ACB9-83E01A5F8760}"/>
          </ac:picMkLst>
        </pc:picChg>
        <pc:picChg chg="add mod ord">
          <ac:chgData name="Muriel Bakassa Traore" userId="57a0cd24-1104-4ff7-86e2-1ca63e7f87c8" providerId="ADAL" clId="{44838149-4A5C-47B6-81C0-71D77C0E93D8}" dt="2022-03-17T12:28:39.226" v="11551" actId="167"/>
          <ac:picMkLst>
            <pc:docMk/>
            <pc:sldMk cId="149655245" sldId="230719684"/>
            <ac:picMk id="15" creationId="{47CE6552-5CBC-46FF-A144-068E818E26C4}"/>
          </ac:picMkLst>
        </pc:picChg>
        <pc:picChg chg="add del">
          <ac:chgData name="Muriel Bakassa Traore" userId="57a0cd24-1104-4ff7-86e2-1ca63e7f87c8" providerId="ADAL" clId="{44838149-4A5C-47B6-81C0-71D77C0E93D8}" dt="2022-03-17T12:26:23.700" v="11447" actId="478"/>
          <ac:picMkLst>
            <pc:docMk/>
            <pc:sldMk cId="149655245" sldId="230719684"/>
            <ac:picMk id="19" creationId="{55675785-602A-4E5F-90E9-F485E15F99C1}"/>
          </ac:picMkLst>
        </pc:picChg>
        <pc:picChg chg="add del mod modCrop">
          <ac:chgData name="Muriel Bakassa Traore" userId="57a0cd24-1104-4ff7-86e2-1ca63e7f87c8" providerId="ADAL" clId="{44838149-4A5C-47B6-81C0-71D77C0E93D8}" dt="2022-03-17T12:28:26.806" v="11547" actId="478"/>
          <ac:picMkLst>
            <pc:docMk/>
            <pc:sldMk cId="149655245" sldId="230719684"/>
            <ac:picMk id="20" creationId="{E6E3124F-AFBD-4D04-939F-D3397316F159}"/>
          </ac:picMkLst>
        </pc:picChg>
        <pc:picChg chg="add mod">
          <ac:chgData name="Muriel Bakassa Traore" userId="57a0cd24-1104-4ff7-86e2-1ca63e7f87c8" providerId="ADAL" clId="{44838149-4A5C-47B6-81C0-71D77C0E93D8}" dt="2022-03-17T12:28:36.562" v="11550" actId="164"/>
          <ac:picMkLst>
            <pc:docMk/>
            <pc:sldMk cId="149655245" sldId="230719684"/>
            <ac:picMk id="23" creationId="{FC083577-5FBD-4CE5-9C36-1B865061DBE5}"/>
          </ac:picMkLst>
        </pc:picChg>
        <pc:picChg chg="mod">
          <ac:chgData name="Muriel Bakassa Traore" userId="57a0cd24-1104-4ff7-86e2-1ca63e7f87c8" providerId="ADAL" clId="{44838149-4A5C-47B6-81C0-71D77C0E93D8}" dt="2022-03-17T12:28:09.592" v="11541" actId="1076"/>
          <ac:picMkLst>
            <pc:docMk/>
            <pc:sldMk cId="149655245" sldId="230719684"/>
            <ac:picMk id="24" creationId="{97F35B29-83D8-4C5B-93C5-7F313BF1787F}"/>
          </ac:picMkLst>
        </pc:picChg>
        <pc:picChg chg="del topLvl">
          <ac:chgData name="Muriel Bakassa Traore" userId="57a0cd24-1104-4ff7-86e2-1ca63e7f87c8" providerId="ADAL" clId="{44838149-4A5C-47B6-81C0-71D77C0E93D8}" dt="2022-03-17T12:26:29.389" v="11448" actId="478"/>
          <ac:picMkLst>
            <pc:docMk/>
            <pc:sldMk cId="149655245" sldId="230719684"/>
            <ac:picMk id="27" creationId="{17956059-75DF-4F1B-A164-7C060B5EA387}"/>
          </ac:picMkLst>
        </pc:picChg>
        <pc:picChg chg="mod">
          <ac:chgData name="Muriel Bakassa Traore" userId="57a0cd24-1104-4ff7-86e2-1ca63e7f87c8" providerId="ADAL" clId="{44838149-4A5C-47B6-81C0-71D77C0E93D8}" dt="2022-03-17T12:42:21.705" v="12474" actId="1076"/>
          <ac:picMkLst>
            <pc:docMk/>
            <pc:sldMk cId="149655245" sldId="230719684"/>
            <ac:picMk id="32" creationId="{964CCA67-07C7-4880-A9E7-9DB90FCCA63C}"/>
          </ac:picMkLst>
        </pc:picChg>
        <pc:picChg chg="mod topLvl">
          <ac:chgData name="Muriel Bakassa Traore" userId="57a0cd24-1104-4ff7-86e2-1ca63e7f87c8" providerId="ADAL" clId="{44838149-4A5C-47B6-81C0-71D77C0E93D8}" dt="2022-03-17T12:42:21.705" v="12474" actId="1076"/>
          <ac:picMkLst>
            <pc:docMk/>
            <pc:sldMk cId="149655245" sldId="230719684"/>
            <ac:picMk id="34" creationId="{C519FA56-17EC-4B22-8493-86655F41829A}"/>
          </ac:picMkLst>
        </pc:picChg>
        <pc:cxnChg chg="mod">
          <ac:chgData name="Muriel Bakassa Traore" userId="57a0cd24-1104-4ff7-86e2-1ca63e7f87c8" providerId="ADAL" clId="{44838149-4A5C-47B6-81C0-71D77C0E93D8}" dt="2022-03-17T12:28:05.491" v="11540" actId="1036"/>
          <ac:cxnSpMkLst>
            <pc:docMk/>
            <pc:sldMk cId="149655245" sldId="230719684"/>
            <ac:cxnSpMk id="22" creationId="{B01F2550-F072-4B19-B744-35202BAB7FE3}"/>
          </ac:cxnSpMkLst>
        </pc:cxnChg>
        <pc:cxnChg chg="mod">
          <ac:chgData name="Muriel Bakassa Traore" userId="57a0cd24-1104-4ff7-86e2-1ca63e7f87c8" providerId="ADAL" clId="{44838149-4A5C-47B6-81C0-71D77C0E93D8}" dt="2022-03-17T12:42:21.705" v="12474" actId="1076"/>
          <ac:cxnSpMkLst>
            <pc:docMk/>
            <pc:sldMk cId="149655245" sldId="230719684"/>
            <ac:cxnSpMk id="30" creationId="{7FBED15C-91DB-4103-922B-3F65D865F57C}"/>
          </ac:cxnSpMkLst>
        </pc:cxnChg>
      </pc:sldChg>
      <pc:sldChg chg="addSp delSp modSp add mod">
        <pc:chgData name="Muriel Bakassa Traore" userId="57a0cd24-1104-4ff7-86e2-1ca63e7f87c8" providerId="ADAL" clId="{44838149-4A5C-47B6-81C0-71D77C0E93D8}" dt="2022-03-17T12:34:25.428" v="12159" actId="478"/>
        <pc:sldMkLst>
          <pc:docMk/>
          <pc:sldMk cId="286883347" sldId="230719685"/>
        </pc:sldMkLst>
        <pc:spChg chg="mod">
          <ac:chgData name="Muriel Bakassa Traore" userId="57a0cd24-1104-4ff7-86e2-1ca63e7f87c8" providerId="ADAL" clId="{44838149-4A5C-47B6-81C0-71D77C0E93D8}" dt="2022-03-17T12:32:53.100" v="11970" actId="20577"/>
          <ac:spMkLst>
            <pc:docMk/>
            <pc:sldMk cId="286883347" sldId="230719685"/>
            <ac:spMk id="4" creationId="{901C2F5A-65CD-4579-A9FE-261AE5618081}"/>
          </ac:spMkLst>
        </pc:spChg>
        <pc:spChg chg="mod">
          <ac:chgData name="Muriel Bakassa Traore" userId="57a0cd24-1104-4ff7-86e2-1ca63e7f87c8" providerId="ADAL" clId="{44838149-4A5C-47B6-81C0-71D77C0E93D8}" dt="2022-03-17T12:31:52.742" v="11861" actId="20577"/>
          <ac:spMkLst>
            <pc:docMk/>
            <pc:sldMk cId="286883347" sldId="230719685"/>
            <ac:spMk id="9" creationId="{50BBA6E1-9A31-42DC-8211-668CE949FBD5}"/>
          </ac:spMkLst>
        </pc:spChg>
        <pc:spChg chg="mod">
          <ac:chgData name="Muriel Bakassa Traore" userId="57a0cd24-1104-4ff7-86e2-1ca63e7f87c8" providerId="ADAL" clId="{44838149-4A5C-47B6-81C0-71D77C0E93D8}" dt="2022-03-17T12:32:15.314" v="11955" actId="14100"/>
          <ac:spMkLst>
            <pc:docMk/>
            <pc:sldMk cId="286883347" sldId="230719685"/>
            <ac:spMk id="24" creationId="{EEE4A0BD-A294-4B02-B88D-08265F0448F1}"/>
          </ac:spMkLst>
        </pc:spChg>
        <pc:spChg chg="del mod">
          <ac:chgData name="Muriel Bakassa Traore" userId="57a0cd24-1104-4ff7-86e2-1ca63e7f87c8" providerId="ADAL" clId="{44838149-4A5C-47B6-81C0-71D77C0E93D8}" dt="2022-03-17T12:34:25.428" v="12159" actId="478"/>
          <ac:spMkLst>
            <pc:docMk/>
            <pc:sldMk cId="286883347" sldId="230719685"/>
            <ac:spMk id="26" creationId="{E866E4DA-2077-4A4A-AD51-7AF0DC3347C2}"/>
          </ac:spMkLst>
        </pc:spChg>
        <pc:grpChg chg="del mod">
          <ac:chgData name="Muriel Bakassa Traore" userId="57a0cd24-1104-4ff7-86e2-1ca63e7f87c8" providerId="ADAL" clId="{44838149-4A5C-47B6-81C0-71D77C0E93D8}" dt="2022-03-17T12:31:42.076" v="11822" actId="478"/>
          <ac:grpSpMkLst>
            <pc:docMk/>
            <pc:sldMk cId="286883347" sldId="230719685"/>
            <ac:grpSpMk id="5" creationId="{711D03F3-C2A9-4FE6-A3A2-F3B34469C827}"/>
          </ac:grpSpMkLst>
        </pc:grpChg>
        <pc:picChg chg="add mod ord">
          <ac:chgData name="Muriel Bakassa Traore" userId="57a0cd24-1104-4ff7-86e2-1ca63e7f87c8" providerId="ADAL" clId="{44838149-4A5C-47B6-81C0-71D77C0E93D8}" dt="2022-03-17T12:31:39.813" v="11821" actId="167"/>
          <ac:picMkLst>
            <pc:docMk/>
            <pc:sldMk cId="286883347" sldId="230719685"/>
            <ac:picMk id="15" creationId="{9B7882A1-823F-41B9-B2DD-ADB3D17C87DB}"/>
          </ac:picMkLst>
        </pc:picChg>
        <pc:picChg chg="del">
          <ac:chgData name="Muriel Bakassa Traore" userId="57a0cd24-1104-4ff7-86e2-1ca63e7f87c8" providerId="ADAL" clId="{44838149-4A5C-47B6-81C0-71D77C0E93D8}" dt="2022-03-17T12:34:18.304" v="12152" actId="478"/>
          <ac:picMkLst>
            <pc:docMk/>
            <pc:sldMk cId="286883347" sldId="230719685"/>
            <ac:picMk id="18" creationId="{366A9DF2-8E71-40C8-806C-858C80712315}"/>
          </ac:picMkLst>
        </pc:picChg>
        <pc:cxnChg chg="mod">
          <ac:chgData name="Muriel Bakassa Traore" userId="57a0cd24-1104-4ff7-86e2-1ca63e7f87c8" providerId="ADAL" clId="{44838149-4A5C-47B6-81C0-71D77C0E93D8}" dt="2022-03-17T12:32:21.996" v="11957" actId="14100"/>
          <ac:cxnSpMkLst>
            <pc:docMk/>
            <pc:sldMk cId="286883347" sldId="230719685"/>
            <ac:cxnSpMk id="11" creationId="{39ACDBE5-8BB4-4B41-A4E8-1ABA5177ABE5}"/>
          </ac:cxnSpMkLst>
        </pc:cxnChg>
        <pc:cxnChg chg="mod">
          <ac:chgData name="Muriel Bakassa Traore" userId="57a0cd24-1104-4ff7-86e2-1ca63e7f87c8" providerId="ADAL" clId="{44838149-4A5C-47B6-81C0-71D77C0E93D8}" dt="2022-03-17T12:32:17.753" v="11956" actId="14100"/>
          <ac:cxnSpMkLst>
            <pc:docMk/>
            <pc:sldMk cId="286883347" sldId="230719685"/>
            <ac:cxnSpMk id="25" creationId="{F59D723E-DD8E-47C6-A918-CA3487EC7C33}"/>
          </ac:cxnSpMkLst>
        </pc:cxnChg>
        <pc:cxnChg chg="del mod">
          <ac:chgData name="Muriel Bakassa Traore" userId="57a0cd24-1104-4ff7-86e2-1ca63e7f87c8" providerId="ADAL" clId="{44838149-4A5C-47B6-81C0-71D77C0E93D8}" dt="2022-03-17T12:34:25.428" v="12159" actId="478"/>
          <ac:cxnSpMkLst>
            <pc:docMk/>
            <pc:sldMk cId="286883347" sldId="230719685"/>
            <ac:cxnSpMk id="32" creationId="{6D3E067D-3D1F-43A9-83F4-7865F53D68A0}"/>
          </ac:cxnSpMkLst>
        </pc:cxnChg>
      </pc:sldChg>
      <pc:sldChg chg="addSp delSp modSp add mod">
        <pc:chgData name="Muriel Bakassa Traore" userId="57a0cd24-1104-4ff7-86e2-1ca63e7f87c8" providerId="ADAL" clId="{44838149-4A5C-47B6-81C0-71D77C0E93D8}" dt="2022-03-17T12:35:14.712" v="12165" actId="167"/>
        <pc:sldMkLst>
          <pc:docMk/>
          <pc:sldMk cId="1478390198" sldId="230719686"/>
        </pc:sldMkLst>
        <pc:spChg chg="mod">
          <ac:chgData name="Muriel Bakassa Traore" userId="57a0cd24-1104-4ff7-86e2-1ca63e7f87c8" providerId="ADAL" clId="{44838149-4A5C-47B6-81C0-71D77C0E93D8}" dt="2022-03-17T12:33:29.929" v="12010" actId="20577"/>
          <ac:spMkLst>
            <pc:docMk/>
            <pc:sldMk cId="1478390198" sldId="230719686"/>
            <ac:spMk id="9" creationId="{50BBA6E1-9A31-42DC-8211-668CE949FBD5}"/>
          </ac:spMkLst>
        </pc:spChg>
        <pc:spChg chg="mod">
          <ac:chgData name="Muriel Bakassa Traore" userId="57a0cd24-1104-4ff7-86e2-1ca63e7f87c8" providerId="ADAL" clId="{44838149-4A5C-47B6-81C0-71D77C0E93D8}" dt="2022-03-17T12:33:54.440" v="12105" actId="14100"/>
          <ac:spMkLst>
            <pc:docMk/>
            <pc:sldMk cId="1478390198" sldId="230719686"/>
            <ac:spMk id="24" creationId="{EEE4A0BD-A294-4B02-B88D-08265F0448F1}"/>
          </ac:spMkLst>
        </pc:spChg>
        <pc:spChg chg="mod">
          <ac:chgData name="Muriel Bakassa Traore" userId="57a0cd24-1104-4ff7-86e2-1ca63e7f87c8" providerId="ADAL" clId="{44838149-4A5C-47B6-81C0-71D77C0E93D8}" dt="2022-03-17T12:34:02.598" v="12150" actId="1035"/>
          <ac:spMkLst>
            <pc:docMk/>
            <pc:sldMk cId="1478390198" sldId="230719686"/>
            <ac:spMk id="26" creationId="{E866E4DA-2077-4A4A-AD51-7AF0DC3347C2}"/>
          </ac:spMkLst>
        </pc:spChg>
        <pc:grpChg chg="add mod ord">
          <ac:chgData name="Muriel Bakassa Traore" userId="57a0cd24-1104-4ff7-86e2-1ca63e7f87c8" providerId="ADAL" clId="{44838149-4A5C-47B6-81C0-71D77C0E93D8}" dt="2022-03-17T12:35:14.712" v="12165" actId="167"/>
          <ac:grpSpMkLst>
            <pc:docMk/>
            <pc:sldMk cId="1478390198" sldId="230719686"/>
            <ac:grpSpMk id="8" creationId="{C3D1FB5C-BA29-4A5B-A359-2738FE852DA4}"/>
          </ac:grpSpMkLst>
        </pc:grpChg>
        <pc:picChg chg="add mod ord">
          <ac:chgData name="Muriel Bakassa Traore" userId="57a0cd24-1104-4ff7-86e2-1ca63e7f87c8" providerId="ADAL" clId="{44838149-4A5C-47B6-81C0-71D77C0E93D8}" dt="2022-03-17T12:35:10.784" v="12164" actId="164"/>
          <ac:picMkLst>
            <pc:docMk/>
            <pc:sldMk cId="1478390198" sldId="230719686"/>
            <ac:picMk id="13" creationId="{0A5404B3-5E89-4798-8BDD-5AAAEE6A3955}"/>
          </ac:picMkLst>
        </pc:picChg>
        <pc:picChg chg="del mod">
          <ac:chgData name="Muriel Bakassa Traore" userId="57a0cd24-1104-4ff7-86e2-1ca63e7f87c8" providerId="ADAL" clId="{44838149-4A5C-47B6-81C0-71D77C0E93D8}" dt="2022-03-17T12:33:13.532" v="11976" actId="478"/>
          <ac:picMkLst>
            <pc:docMk/>
            <pc:sldMk cId="1478390198" sldId="230719686"/>
            <ac:picMk id="15" creationId="{9B7882A1-823F-41B9-B2DD-ADB3D17C87DB}"/>
          </ac:picMkLst>
        </pc:picChg>
        <pc:picChg chg="add mod modCrop">
          <ac:chgData name="Muriel Bakassa Traore" userId="57a0cd24-1104-4ff7-86e2-1ca63e7f87c8" providerId="ADAL" clId="{44838149-4A5C-47B6-81C0-71D77C0E93D8}" dt="2022-03-17T12:35:10.784" v="12164" actId="164"/>
          <ac:picMkLst>
            <pc:docMk/>
            <pc:sldMk cId="1478390198" sldId="230719686"/>
            <ac:picMk id="17" creationId="{A1C51219-55D0-4419-9032-39E5545C2D00}"/>
          </ac:picMkLst>
        </pc:picChg>
        <pc:picChg chg="mod">
          <ac:chgData name="Muriel Bakassa Traore" userId="57a0cd24-1104-4ff7-86e2-1ca63e7f87c8" providerId="ADAL" clId="{44838149-4A5C-47B6-81C0-71D77C0E93D8}" dt="2022-03-17T12:34:05.949" v="12151" actId="1076"/>
          <ac:picMkLst>
            <pc:docMk/>
            <pc:sldMk cId="1478390198" sldId="230719686"/>
            <ac:picMk id="18" creationId="{366A9DF2-8E71-40C8-806C-858C80712315}"/>
          </ac:picMkLst>
        </pc:picChg>
        <pc:cxnChg chg="mod">
          <ac:chgData name="Muriel Bakassa Traore" userId="57a0cd24-1104-4ff7-86e2-1ca63e7f87c8" providerId="ADAL" clId="{44838149-4A5C-47B6-81C0-71D77C0E93D8}" dt="2022-03-17T12:33:22.488" v="11977" actId="14100"/>
          <ac:cxnSpMkLst>
            <pc:docMk/>
            <pc:sldMk cId="1478390198" sldId="230719686"/>
            <ac:cxnSpMk id="11" creationId="{39ACDBE5-8BB4-4B41-A4E8-1ABA5177ABE5}"/>
          </ac:cxnSpMkLst>
        </pc:cxnChg>
        <pc:cxnChg chg="mod">
          <ac:chgData name="Muriel Bakassa Traore" userId="57a0cd24-1104-4ff7-86e2-1ca63e7f87c8" providerId="ADAL" clId="{44838149-4A5C-47B6-81C0-71D77C0E93D8}" dt="2022-03-17T12:33:54.440" v="12105" actId="14100"/>
          <ac:cxnSpMkLst>
            <pc:docMk/>
            <pc:sldMk cId="1478390198" sldId="230719686"/>
            <ac:cxnSpMk id="25" creationId="{F59D723E-DD8E-47C6-A918-CA3487EC7C33}"/>
          </ac:cxnSpMkLst>
        </pc:cxnChg>
        <pc:cxnChg chg="mod">
          <ac:chgData name="Muriel Bakassa Traore" userId="57a0cd24-1104-4ff7-86e2-1ca63e7f87c8" providerId="ADAL" clId="{44838149-4A5C-47B6-81C0-71D77C0E93D8}" dt="2022-03-17T12:34:02.598" v="12150" actId="1035"/>
          <ac:cxnSpMkLst>
            <pc:docMk/>
            <pc:sldMk cId="1478390198" sldId="230719686"/>
            <ac:cxnSpMk id="32" creationId="{6D3E067D-3D1F-43A9-83F4-7865F53D68A0}"/>
          </ac:cxnSpMkLst>
        </pc:cxnChg>
      </pc:sldChg>
      <pc:sldChg chg="addSp delSp modSp add del mod">
        <pc:chgData name="Muriel Bakassa Traore" userId="57a0cd24-1104-4ff7-86e2-1ca63e7f87c8" providerId="ADAL" clId="{44838149-4A5C-47B6-81C0-71D77C0E93D8}" dt="2022-03-17T12:35:37.680" v="12170" actId="47"/>
        <pc:sldMkLst>
          <pc:docMk/>
          <pc:sldMk cId="2687472303" sldId="230719687"/>
        </pc:sldMkLst>
        <pc:picChg chg="add del mod">
          <ac:chgData name="Muriel Bakassa Traore" userId="57a0cd24-1104-4ff7-86e2-1ca63e7f87c8" providerId="ADAL" clId="{44838149-4A5C-47B6-81C0-71D77C0E93D8}" dt="2022-03-17T12:35:33.067" v="12168" actId="21"/>
          <ac:picMkLst>
            <pc:docMk/>
            <pc:sldMk cId="2687472303" sldId="230719687"/>
            <ac:picMk id="15" creationId="{7D18772B-A837-48BA-8901-C2F4E6A04745}"/>
          </ac:picMkLst>
        </pc:picChg>
      </pc:sldChg>
      <pc:sldChg chg="addSp delSp modSp add mod">
        <pc:chgData name="Muriel Bakassa Traore" userId="57a0cd24-1104-4ff7-86e2-1ca63e7f87c8" providerId="ADAL" clId="{44838149-4A5C-47B6-81C0-71D77C0E93D8}" dt="2022-03-17T12:40:32.652" v="12387" actId="1076"/>
        <pc:sldMkLst>
          <pc:docMk/>
          <pc:sldMk cId="2557807446" sldId="230719688"/>
        </pc:sldMkLst>
        <pc:spChg chg="mod">
          <ac:chgData name="Muriel Bakassa Traore" userId="57a0cd24-1104-4ff7-86e2-1ca63e7f87c8" providerId="ADAL" clId="{44838149-4A5C-47B6-81C0-71D77C0E93D8}" dt="2022-03-17T12:36:47.633" v="12208" actId="20577"/>
          <ac:spMkLst>
            <pc:docMk/>
            <pc:sldMk cId="2557807446" sldId="230719688"/>
            <ac:spMk id="4" creationId="{901C2F5A-65CD-4579-A9FE-261AE5618081}"/>
          </ac:spMkLst>
        </pc:spChg>
        <pc:spChg chg="add mod">
          <ac:chgData name="Muriel Bakassa Traore" userId="57a0cd24-1104-4ff7-86e2-1ca63e7f87c8" providerId="ADAL" clId="{44838149-4A5C-47B6-81C0-71D77C0E93D8}" dt="2022-03-17T12:38:41.293" v="12255" actId="1076"/>
          <ac:spMkLst>
            <pc:docMk/>
            <pc:sldMk cId="2557807446" sldId="230719688"/>
            <ac:spMk id="20" creationId="{12C53E65-BDF7-43E4-B307-A51CEDFE4DE8}"/>
          </ac:spMkLst>
        </pc:spChg>
        <pc:spChg chg="mod">
          <ac:chgData name="Muriel Bakassa Traore" userId="57a0cd24-1104-4ff7-86e2-1ca63e7f87c8" providerId="ADAL" clId="{44838149-4A5C-47B6-81C0-71D77C0E93D8}" dt="2022-03-17T12:37:00.899" v="12233" actId="14100"/>
          <ac:spMkLst>
            <pc:docMk/>
            <pc:sldMk cId="2557807446" sldId="230719688"/>
            <ac:spMk id="21" creationId="{195AEADD-F048-4A22-91A3-E50C6F018148}"/>
          </ac:spMkLst>
        </pc:spChg>
        <pc:spChg chg="del">
          <ac:chgData name="Muriel Bakassa Traore" userId="57a0cd24-1104-4ff7-86e2-1ca63e7f87c8" providerId="ADAL" clId="{44838149-4A5C-47B6-81C0-71D77C0E93D8}" dt="2022-03-17T12:37:40.650" v="12247" actId="478"/>
          <ac:spMkLst>
            <pc:docMk/>
            <pc:sldMk cId="2557807446" sldId="230719688"/>
            <ac:spMk id="25" creationId="{4F820890-8155-4B0A-91FA-F45D0FB5999A}"/>
          </ac:spMkLst>
        </pc:spChg>
        <pc:spChg chg="add mod">
          <ac:chgData name="Muriel Bakassa Traore" userId="57a0cd24-1104-4ff7-86e2-1ca63e7f87c8" providerId="ADAL" clId="{44838149-4A5C-47B6-81C0-71D77C0E93D8}" dt="2022-03-17T12:39:07.179" v="12343" actId="14100"/>
          <ac:spMkLst>
            <pc:docMk/>
            <pc:sldMk cId="2557807446" sldId="230719688"/>
            <ac:spMk id="27" creationId="{9056F3C9-0508-4E0C-9025-DE95F4256DE3}"/>
          </ac:spMkLst>
        </pc:spChg>
        <pc:grpChg chg="add mod">
          <ac:chgData name="Muriel Bakassa Traore" userId="57a0cd24-1104-4ff7-86e2-1ca63e7f87c8" providerId="ADAL" clId="{44838149-4A5C-47B6-81C0-71D77C0E93D8}" dt="2022-03-17T12:40:09.694" v="12382" actId="164"/>
          <ac:grpSpMkLst>
            <pc:docMk/>
            <pc:sldMk cId="2557807446" sldId="230719688"/>
            <ac:grpSpMk id="5" creationId="{86DA0068-B5E0-49D9-97DD-6C80116A03CF}"/>
          </ac:grpSpMkLst>
        </pc:grpChg>
        <pc:grpChg chg="del mod">
          <ac:chgData name="Muriel Bakassa Traore" userId="57a0cd24-1104-4ff7-86e2-1ca63e7f87c8" providerId="ADAL" clId="{44838149-4A5C-47B6-81C0-71D77C0E93D8}" dt="2022-03-17T12:35:59.194" v="12176" actId="478"/>
          <ac:grpSpMkLst>
            <pc:docMk/>
            <pc:sldMk cId="2557807446" sldId="230719688"/>
            <ac:grpSpMk id="10" creationId="{D5B06541-971C-4F4F-A256-343FA7B93556}"/>
          </ac:grpSpMkLst>
        </pc:grpChg>
        <pc:grpChg chg="add mod ord">
          <ac:chgData name="Muriel Bakassa Traore" userId="57a0cd24-1104-4ff7-86e2-1ca63e7f87c8" providerId="ADAL" clId="{44838149-4A5C-47B6-81C0-71D77C0E93D8}" dt="2022-03-17T12:40:25.689" v="12385" actId="167"/>
          <ac:grpSpMkLst>
            <pc:docMk/>
            <pc:sldMk cId="2557807446" sldId="230719688"/>
            <ac:grpSpMk id="13" creationId="{32639C26-5CE1-4B4D-A08F-A34CB34A2560}"/>
          </ac:grpSpMkLst>
        </pc:grpChg>
        <pc:grpChg chg="add del mod">
          <ac:chgData name="Muriel Bakassa Traore" userId="57a0cd24-1104-4ff7-86e2-1ca63e7f87c8" providerId="ADAL" clId="{44838149-4A5C-47B6-81C0-71D77C0E93D8}" dt="2022-03-17T12:39:38.788" v="12348"/>
          <ac:grpSpMkLst>
            <pc:docMk/>
            <pc:sldMk cId="2557807446" sldId="230719688"/>
            <ac:grpSpMk id="29" creationId="{0383F14B-EDE9-4730-9B8E-71F0CFDA0BF6}"/>
          </ac:grpSpMkLst>
        </pc:grpChg>
        <pc:picChg chg="add mod ord">
          <ac:chgData name="Muriel Bakassa Traore" userId="57a0cd24-1104-4ff7-86e2-1ca63e7f87c8" providerId="ADAL" clId="{44838149-4A5C-47B6-81C0-71D77C0E93D8}" dt="2022-03-17T12:36:31.443" v="12179" actId="164"/>
          <ac:picMkLst>
            <pc:docMk/>
            <pc:sldMk cId="2557807446" sldId="230719688"/>
            <ac:picMk id="16" creationId="{6E798489-952E-46BC-8444-78425A688919}"/>
          </ac:picMkLst>
        </pc:picChg>
        <pc:picChg chg="del">
          <ac:chgData name="Muriel Bakassa Traore" userId="57a0cd24-1104-4ff7-86e2-1ca63e7f87c8" providerId="ADAL" clId="{44838149-4A5C-47B6-81C0-71D77C0E93D8}" dt="2022-03-17T12:37:43.868" v="12248" actId="478"/>
          <ac:picMkLst>
            <pc:docMk/>
            <pc:sldMk cId="2557807446" sldId="230719688"/>
            <ac:picMk id="24" creationId="{97F35B29-83D8-4C5B-93C5-7F313BF1787F}"/>
          </ac:picMkLst>
        </pc:picChg>
        <pc:picChg chg="mod">
          <ac:chgData name="Muriel Bakassa Traore" userId="57a0cd24-1104-4ff7-86e2-1ca63e7f87c8" providerId="ADAL" clId="{44838149-4A5C-47B6-81C0-71D77C0E93D8}" dt="2022-03-17T12:36:33.289" v="12180" actId="1076"/>
          <ac:picMkLst>
            <pc:docMk/>
            <pc:sldMk cId="2557807446" sldId="230719688"/>
            <ac:picMk id="32" creationId="{964CCA67-07C7-4880-A9E7-9DB90FCCA63C}"/>
          </ac:picMkLst>
        </pc:picChg>
        <pc:picChg chg="mod">
          <ac:chgData name="Muriel Bakassa Traore" userId="57a0cd24-1104-4ff7-86e2-1ca63e7f87c8" providerId="ADAL" clId="{44838149-4A5C-47B6-81C0-71D77C0E93D8}" dt="2022-03-17T12:39:35.114" v="12347"/>
          <ac:picMkLst>
            <pc:docMk/>
            <pc:sldMk cId="2557807446" sldId="230719688"/>
            <ac:picMk id="33" creationId="{CA156DDE-3BD1-4E8D-A77C-E1AB14F90FD3}"/>
          </ac:picMkLst>
        </pc:picChg>
        <pc:picChg chg="mod">
          <ac:chgData name="Muriel Bakassa Traore" userId="57a0cd24-1104-4ff7-86e2-1ca63e7f87c8" providerId="ADAL" clId="{44838149-4A5C-47B6-81C0-71D77C0E93D8}" dt="2022-03-17T12:36:31.443" v="12179" actId="164"/>
          <ac:picMkLst>
            <pc:docMk/>
            <pc:sldMk cId="2557807446" sldId="230719688"/>
            <ac:picMk id="34" creationId="{C519FA56-17EC-4B22-8493-86655F41829A}"/>
          </ac:picMkLst>
        </pc:picChg>
        <pc:picChg chg="mod">
          <ac:chgData name="Muriel Bakassa Traore" userId="57a0cd24-1104-4ff7-86e2-1ca63e7f87c8" providerId="ADAL" clId="{44838149-4A5C-47B6-81C0-71D77C0E93D8}" dt="2022-03-17T12:39:35.114" v="12347"/>
          <ac:picMkLst>
            <pc:docMk/>
            <pc:sldMk cId="2557807446" sldId="230719688"/>
            <ac:picMk id="35" creationId="{E1E054AB-FDD3-436D-9B6C-B81DA527041D}"/>
          </ac:picMkLst>
        </pc:picChg>
        <pc:picChg chg="add mod modCrop">
          <ac:chgData name="Muriel Bakassa Traore" userId="57a0cd24-1104-4ff7-86e2-1ca63e7f87c8" providerId="ADAL" clId="{44838149-4A5C-47B6-81C0-71D77C0E93D8}" dt="2022-03-17T12:40:20.962" v="12384"/>
          <ac:picMkLst>
            <pc:docMk/>
            <pc:sldMk cId="2557807446" sldId="230719688"/>
            <ac:picMk id="36" creationId="{6A75EB62-D41B-4ED8-944E-7A52D2EFCAAC}"/>
          </ac:picMkLst>
        </pc:picChg>
        <pc:picChg chg="add mod">
          <ac:chgData name="Muriel Bakassa Traore" userId="57a0cd24-1104-4ff7-86e2-1ca63e7f87c8" providerId="ADAL" clId="{44838149-4A5C-47B6-81C0-71D77C0E93D8}" dt="2022-03-17T12:40:32.652" v="12387" actId="1076"/>
          <ac:picMkLst>
            <pc:docMk/>
            <pc:sldMk cId="2557807446" sldId="230719688"/>
            <ac:picMk id="37" creationId="{5231E89B-3D14-4721-9638-004AA2A24CD7}"/>
          </ac:picMkLst>
        </pc:picChg>
        <pc:cxnChg chg="mod">
          <ac:chgData name="Muriel Bakassa Traore" userId="57a0cd24-1104-4ff7-86e2-1ca63e7f87c8" providerId="ADAL" clId="{44838149-4A5C-47B6-81C0-71D77C0E93D8}" dt="2022-03-17T12:37:03.163" v="12234" actId="14100"/>
          <ac:cxnSpMkLst>
            <pc:docMk/>
            <pc:sldMk cId="2557807446" sldId="230719688"/>
            <ac:cxnSpMk id="22" creationId="{B01F2550-F072-4B19-B744-35202BAB7FE3}"/>
          </ac:cxnSpMkLst>
        </pc:cxnChg>
        <pc:cxnChg chg="add mod">
          <ac:chgData name="Muriel Bakassa Traore" userId="57a0cd24-1104-4ff7-86e2-1ca63e7f87c8" providerId="ADAL" clId="{44838149-4A5C-47B6-81C0-71D77C0E93D8}" dt="2022-03-17T12:38:41.293" v="12255" actId="1076"/>
          <ac:cxnSpMkLst>
            <pc:docMk/>
            <pc:sldMk cId="2557807446" sldId="230719688"/>
            <ac:cxnSpMk id="26" creationId="{28DAAC33-FCBA-4B02-B3D4-4876D9D78B68}"/>
          </ac:cxnSpMkLst>
        </pc:cxnChg>
        <pc:cxnChg chg="add mod">
          <ac:chgData name="Muriel Bakassa Traore" userId="57a0cd24-1104-4ff7-86e2-1ca63e7f87c8" providerId="ADAL" clId="{44838149-4A5C-47B6-81C0-71D77C0E93D8}" dt="2022-03-17T12:39:13.634" v="12346" actId="14100"/>
          <ac:cxnSpMkLst>
            <pc:docMk/>
            <pc:sldMk cId="2557807446" sldId="230719688"/>
            <ac:cxnSpMk id="28" creationId="{3CEA3412-6363-4C2D-BFCF-FEFC76587746}"/>
          </ac:cxnSpMkLst>
        </pc:cxnChg>
        <pc:cxnChg chg="mod">
          <ac:chgData name="Muriel Bakassa Traore" userId="57a0cd24-1104-4ff7-86e2-1ca63e7f87c8" providerId="ADAL" clId="{44838149-4A5C-47B6-81C0-71D77C0E93D8}" dt="2022-03-17T12:36:23.998" v="12177" actId="14100"/>
          <ac:cxnSpMkLst>
            <pc:docMk/>
            <pc:sldMk cId="2557807446" sldId="230719688"/>
            <ac:cxnSpMk id="30" creationId="{7FBED15C-91DB-4103-922B-3F65D865F57C}"/>
          </ac:cxnSpMkLst>
        </pc:cxnChg>
      </pc:sldChg>
      <pc:sldChg chg="addSp delSp modSp new mod">
        <pc:chgData name="Muriel Bakassa Traore" userId="57a0cd24-1104-4ff7-86e2-1ca63e7f87c8" providerId="ADAL" clId="{44838149-4A5C-47B6-81C0-71D77C0E93D8}" dt="2022-03-17T12:44:57.457" v="12630" actId="1076"/>
        <pc:sldMkLst>
          <pc:docMk/>
          <pc:sldMk cId="1693545958" sldId="230719689"/>
        </pc:sldMkLst>
        <pc:spChg chg="mod">
          <ac:chgData name="Muriel Bakassa Traore" userId="57a0cd24-1104-4ff7-86e2-1ca63e7f87c8" providerId="ADAL" clId="{44838149-4A5C-47B6-81C0-71D77C0E93D8}" dt="2022-03-17T12:40:55.203" v="12456" actId="20577"/>
          <ac:spMkLst>
            <pc:docMk/>
            <pc:sldMk cId="1693545958" sldId="230719689"/>
            <ac:spMk id="4" creationId="{66489746-5491-4389-AB84-F94682FA9FB5}"/>
          </ac:spMkLst>
        </pc:spChg>
        <pc:spChg chg="add mod">
          <ac:chgData name="Muriel Bakassa Traore" userId="57a0cd24-1104-4ff7-86e2-1ca63e7f87c8" providerId="ADAL" clId="{44838149-4A5C-47B6-81C0-71D77C0E93D8}" dt="2022-03-17T12:41:51.333" v="12466" actId="164"/>
          <ac:spMkLst>
            <pc:docMk/>
            <pc:sldMk cId="1693545958" sldId="230719689"/>
            <ac:spMk id="7" creationId="{07483361-BFF2-4F9F-977A-EA54AF530CAA}"/>
          </ac:spMkLst>
        </pc:spChg>
        <pc:spChg chg="add mod">
          <ac:chgData name="Muriel Bakassa Traore" userId="57a0cd24-1104-4ff7-86e2-1ca63e7f87c8" providerId="ADAL" clId="{44838149-4A5C-47B6-81C0-71D77C0E93D8}" dt="2022-03-17T12:42:50.521" v="12520" actId="1035"/>
          <ac:spMkLst>
            <pc:docMk/>
            <pc:sldMk cId="1693545958" sldId="230719689"/>
            <ac:spMk id="13" creationId="{B6D7A73C-EE19-4856-8BBD-F35657B5DAA1}"/>
          </ac:spMkLst>
        </pc:spChg>
        <pc:spChg chg="add mod">
          <ac:chgData name="Muriel Bakassa Traore" userId="57a0cd24-1104-4ff7-86e2-1ca63e7f87c8" providerId="ADAL" clId="{44838149-4A5C-47B6-81C0-71D77C0E93D8}" dt="2022-03-17T12:43:31.100" v="12566" actId="1076"/>
          <ac:spMkLst>
            <pc:docMk/>
            <pc:sldMk cId="1693545958" sldId="230719689"/>
            <ac:spMk id="16" creationId="{15579934-61F3-4A67-9722-9B52BA26D1D4}"/>
          </ac:spMkLst>
        </pc:spChg>
        <pc:spChg chg="add mod">
          <ac:chgData name="Muriel Bakassa Traore" userId="57a0cd24-1104-4ff7-86e2-1ca63e7f87c8" providerId="ADAL" clId="{44838149-4A5C-47B6-81C0-71D77C0E93D8}" dt="2022-03-17T12:44:00.652" v="12604" actId="1076"/>
          <ac:spMkLst>
            <pc:docMk/>
            <pc:sldMk cId="1693545958" sldId="230719689"/>
            <ac:spMk id="22" creationId="{FA445CA3-0622-46E9-8233-50E2E665F278}"/>
          </ac:spMkLst>
        </pc:spChg>
        <pc:spChg chg="add mod">
          <ac:chgData name="Muriel Bakassa Traore" userId="57a0cd24-1104-4ff7-86e2-1ca63e7f87c8" providerId="ADAL" clId="{44838149-4A5C-47B6-81C0-71D77C0E93D8}" dt="2022-03-17T12:44:12.396" v="12614" actId="20577"/>
          <ac:spMkLst>
            <pc:docMk/>
            <pc:sldMk cId="1693545958" sldId="230719689"/>
            <ac:spMk id="27" creationId="{579DCB83-C89F-49B8-ACDA-43B249C46FDE}"/>
          </ac:spMkLst>
        </pc:spChg>
        <pc:spChg chg="add mod">
          <ac:chgData name="Muriel Bakassa Traore" userId="57a0cd24-1104-4ff7-86e2-1ca63e7f87c8" providerId="ADAL" clId="{44838149-4A5C-47B6-81C0-71D77C0E93D8}" dt="2022-03-17T12:44:29.525" v="12628" actId="20577"/>
          <ac:spMkLst>
            <pc:docMk/>
            <pc:sldMk cId="1693545958" sldId="230719689"/>
            <ac:spMk id="30" creationId="{B1D3A6D8-E727-4DCD-8519-CF3374FA14D5}"/>
          </ac:spMkLst>
        </pc:spChg>
        <pc:spChg chg="add mod">
          <ac:chgData name="Muriel Bakassa Traore" userId="57a0cd24-1104-4ff7-86e2-1ca63e7f87c8" providerId="ADAL" clId="{44838149-4A5C-47B6-81C0-71D77C0E93D8}" dt="2022-03-17T12:44:57.457" v="12630" actId="1076"/>
          <ac:spMkLst>
            <pc:docMk/>
            <pc:sldMk cId="1693545958" sldId="230719689"/>
            <ac:spMk id="33" creationId="{141E0219-E979-439C-B96B-E75966A36BF6}"/>
          </ac:spMkLst>
        </pc:spChg>
        <pc:grpChg chg="add del mod">
          <ac:chgData name="Muriel Bakassa Traore" userId="57a0cd24-1104-4ff7-86e2-1ca63e7f87c8" providerId="ADAL" clId="{44838149-4A5C-47B6-81C0-71D77C0E93D8}" dt="2022-03-17T12:42:14.592" v="12472" actId="478"/>
          <ac:grpSpMkLst>
            <pc:docMk/>
            <pc:sldMk cId="1693545958" sldId="230719689"/>
            <ac:grpSpMk id="8" creationId="{203A71C1-1887-4F18-BF98-1146537A8732}"/>
          </ac:grpSpMkLst>
        </pc:grpChg>
        <pc:grpChg chg="add mod">
          <ac:chgData name="Muriel Bakassa Traore" userId="57a0cd24-1104-4ff7-86e2-1ca63e7f87c8" providerId="ADAL" clId="{44838149-4A5C-47B6-81C0-71D77C0E93D8}" dt="2022-03-17T12:43:02.826" v="12522" actId="164"/>
          <ac:grpSpMkLst>
            <pc:docMk/>
            <pc:sldMk cId="1693545958" sldId="230719689"/>
            <ac:grpSpMk id="15" creationId="{76F668DD-BE99-4440-AE87-B96F96EB5926}"/>
          </ac:grpSpMkLst>
        </pc:grpChg>
        <pc:picChg chg="add del mod">
          <ac:chgData name="Muriel Bakassa Traore" userId="57a0cd24-1104-4ff7-86e2-1ca63e7f87c8" providerId="ADAL" clId="{44838149-4A5C-47B6-81C0-71D77C0E93D8}" dt="2022-03-17T12:41:27.607" v="12463" actId="478"/>
          <ac:picMkLst>
            <pc:docMk/>
            <pc:sldMk cId="1693545958" sldId="230719689"/>
            <ac:picMk id="5" creationId="{DD175963-6FC5-428E-A885-052EF78B8455}"/>
          </ac:picMkLst>
        </pc:picChg>
        <pc:picChg chg="add mod ord">
          <ac:chgData name="Muriel Bakassa Traore" userId="57a0cd24-1104-4ff7-86e2-1ca63e7f87c8" providerId="ADAL" clId="{44838149-4A5C-47B6-81C0-71D77C0E93D8}" dt="2022-03-17T12:41:51.333" v="12466" actId="164"/>
          <ac:picMkLst>
            <pc:docMk/>
            <pc:sldMk cId="1693545958" sldId="230719689"/>
            <ac:picMk id="6" creationId="{82394646-985F-41E3-901D-44CAFC3810D3}"/>
          </ac:picMkLst>
        </pc:picChg>
        <pc:picChg chg="add mod ord">
          <ac:chgData name="Muriel Bakassa Traore" userId="57a0cd24-1104-4ff7-86e2-1ca63e7f87c8" providerId="ADAL" clId="{44838149-4A5C-47B6-81C0-71D77C0E93D8}" dt="2022-03-17T12:43:02.826" v="12522" actId="164"/>
          <ac:picMkLst>
            <pc:docMk/>
            <pc:sldMk cId="1693545958" sldId="230719689"/>
            <ac:picMk id="9" creationId="{43D286B8-D853-4F7C-AB80-49177CE593EA}"/>
          </ac:picMkLst>
        </pc:picChg>
        <pc:picChg chg="add mod">
          <ac:chgData name="Muriel Bakassa Traore" userId="57a0cd24-1104-4ff7-86e2-1ca63e7f87c8" providerId="ADAL" clId="{44838149-4A5C-47B6-81C0-71D77C0E93D8}" dt="2022-03-17T12:43:02.826" v="12522" actId="164"/>
          <ac:picMkLst>
            <pc:docMk/>
            <pc:sldMk cId="1693545958" sldId="230719689"/>
            <ac:picMk id="10" creationId="{16CC5F76-B3FB-42CE-BCB9-81EAF99538E6}"/>
          </ac:picMkLst>
        </pc:picChg>
        <pc:picChg chg="add mod">
          <ac:chgData name="Muriel Bakassa Traore" userId="57a0cd24-1104-4ff7-86e2-1ca63e7f87c8" providerId="ADAL" clId="{44838149-4A5C-47B6-81C0-71D77C0E93D8}" dt="2022-03-17T12:42:41.494" v="12505" actId="1037"/>
          <ac:picMkLst>
            <pc:docMk/>
            <pc:sldMk cId="1693545958" sldId="230719689"/>
            <ac:picMk id="11" creationId="{98937D0F-352E-45BD-920A-78378F224D9F}"/>
          </ac:picMkLst>
        </pc:picChg>
        <pc:picChg chg="add mod">
          <ac:chgData name="Muriel Bakassa Traore" userId="57a0cd24-1104-4ff7-86e2-1ca63e7f87c8" providerId="ADAL" clId="{44838149-4A5C-47B6-81C0-71D77C0E93D8}" dt="2022-03-17T12:44:57.457" v="12630" actId="1076"/>
          <ac:picMkLst>
            <pc:docMk/>
            <pc:sldMk cId="1693545958" sldId="230719689"/>
            <ac:picMk id="34" creationId="{ECD2590F-B3B9-44C1-BBE4-A15C20EBBBC2}"/>
          </ac:picMkLst>
        </pc:picChg>
        <pc:cxnChg chg="add mod">
          <ac:chgData name="Muriel Bakassa Traore" userId="57a0cd24-1104-4ff7-86e2-1ca63e7f87c8" providerId="ADAL" clId="{44838149-4A5C-47B6-81C0-71D77C0E93D8}" dt="2022-03-17T12:42:56.175" v="12521" actId="14100"/>
          <ac:cxnSpMkLst>
            <pc:docMk/>
            <pc:sldMk cId="1693545958" sldId="230719689"/>
            <ac:cxnSpMk id="12" creationId="{4B862400-7AE6-41B6-AFFD-E9765C744AF5}"/>
          </ac:cxnSpMkLst>
        </pc:cxnChg>
        <pc:cxnChg chg="add mod">
          <ac:chgData name="Muriel Bakassa Traore" userId="57a0cd24-1104-4ff7-86e2-1ca63e7f87c8" providerId="ADAL" clId="{44838149-4A5C-47B6-81C0-71D77C0E93D8}" dt="2022-03-17T12:43:33.387" v="12567" actId="14100"/>
          <ac:cxnSpMkLst>
            <pc:docMk/>
            <pc:sldMk cId="1693545958" sldId="230719689"/>
            <ac:cxnSpMk id="17" creationId="{10F11334-FE09-4B39-A22E-A1B89CD82D87}"/>
          </ac:cxnSpMkLst>
        </pc:cxnChg>
        <pc:cxnChg chg="add mod">
          <ac:chgData name="Muriel Bakassa Traore" userId="57a0cd24-1104-4ff7-86e2-1ca63e7f87c8" providerId="ADAL" clId="{44838149-4A5C-47B6-81C0-71D77C0E93D8}" dt="2022-03-17T12:44:03.426" v="12605" actId="14100"/>
          <ac:cxnSpMkLst>
            <pc:docMk/>
            <pc:sldMk cId="1693545958" sldId="230719689"/>
            <ac:cxnSpMk id="23" creationId="{6D8B221C-EB78-4263-BF07-A5E436B1CFA4}"/>
          </ac:cxnSpMkLst>
        </pc:cxnChg>
        <pc:cxnChg chg="add mod">
          <ac:chgData name="Muriel Bakassa Traore" userId="57a0cd24-1104-4ff7-86e2-1ca63e7f87c8" providerId="ADAL" clId="{44838149-4A5C-47B6-81C0-71D77C0E93D8}" dt="2022-03-17T12:44:16.038" v="12615" actId="14100"/>
          <ac:cxnSpMkLst>
            <pc:docMk/>
            <pc:sldMk cId="1693545958" sldId="230719689"/>
            <ac:cxnSpMk id="28" creationId="{31B57249-4451-461D-92F2-E7583F867567}"/>
          </ac:cxnSpMkLst>
        </pc:cxnChg>
        <pc:cxnChg chg="add mod">
          <ac:chgData name="Muriel Bakassa Traore" userId="57a0cd24-1104-4ff7-86e2-1ca63e7f87c8" providerId="ADAL" clId="{44838149-4A5C-47B6-81C0-71D77C0E93D8}" dt="2022-03-17T12:44:23.776" v="12618" actId="14100"/>
          <ac:cxnSpMkLst>
            <pc:docMk/>
            <pc:sldMk cId="1693545958" sldId="230719689"/>
            <ac:cxnSpMk id="31" creationId="{374C89A3-0C8C-497D-B2DB-649B2F5790EE}"/>
          </ac:cxnSpMkLst>
        </pc:cxnChg>
      </pc:sldChg>
      <pc:sldChg chg="addSp modSp add mod">
        <pc:chgData name="Muriel Bakassa Traore" userId="57a0cd24-1104-4ff7-86e2-1ca63e7f87c8" providerId="ADAL" clId="{44838149-4A5C-47B6-81C0-71D77C0E93D8}" dt="2022-03-17T12:46:30.603" v="12633" actId="1076"/>
        <pc:sldMkLst>
          <pc:docMk/>
          <pc:sldMk cId="3611529885" sldId="230719690"/>
        </pc:sldMkLst>
        <pc:spChg chg="add mod">
          <ac:chgData name="Muriel Bakassa Traore" userId="57a0cd24-1104-4ff7-86e2-1ca63e7f87c8" providerId="ADAL" clId="{44838149-4A5C-47B6-81C0-71D77C0E93D8}" dt="2022-03-17T12:46:30.603" v="12633" actId="1076"/>
          <ac:spMkLst>
            <pc:docMk/>
            <pc:sldMk cId="3611529885" sldId="230719690"/>
            <ac:spMk id="8" creationId="{16DB782C-652B-4273-9F4F-2BB6D00B3522}"/>
          </ac:spMkLst>
        </pc:spChg>
        <pc:picChg chg="add mod">
          <ac:chgData name="Muriel Bakassa Traore" userId="57a0cd24-1104-4ff7-86e2-1ca63e7f87c8" providerId="ADAL" clId="{44838149-4A5C-47B6-81C0-71D77C0E93D8}" dt="2022-03-17T12:46:30.603" v="12633" actId="1076"/>
          <ac:picMkLst>
            <pc:docMk/>
            <pc:sldMk cId="3611529885" sldId="230719690"/>
            <ac:picMk id="9" creationId="{BB840B9B-36A6-42D8-84A7-00B82C5C006B}"/>
          </ac:picMkLst>
        </pc:picChg>
      </pc:sldChg>
      <pc:sldChg chg="add">
        <pc:chgData name="Muriel Bakassa Traore" userId="57a0cd24-1104-4ff7-86e2-1ca63e7f87c8" providerId="ADAL" clId="{44838149-4A5C-47B6-81C0-71D77C0E93D8}" dt="2022-03-18T10:35:45.036" v="12944"/>
        <pc:sldMkLst>
          <pc:docMk/>
          <pc:sldMk cId="1122303202" sldId="23071969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ABAB5A41-F7BB-5B45-8406-53FAF30F41C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4D002B9B-3729-D046-BD04-BD4A9E105F4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AF53A3-D88A-7648-B088-8F25B950B550}" type="datetimeFigureOut">
              <a:rPr lang="fr-FR" smtClean="0"/>
              <a:t>18/03/2022</a:t>
            </a:fld>
            <a:endParaRPr lang="fr-FR"/>
          </a:p>
        </p:txBody>
      </p:sp>
      <p:sp>
        <p:nvSpPr>
          <p:cNvPr id="4" name="Espace réservé du pied de page 3">
            <a:extLst>
              <a:ext uri="{FF2B5EF4-FFF2-40B4-BE49-F238E27FC236}">
                <a16:creationId xmlns:a16="http://schemas.microsoft.com/office/drawing/2014/main" id="{BA1A13A4-6082-274F-B128-8042AC6CE26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fr-FR"/>
              <a:t>Point presse 29 avril 2021</a:t>
            </a:r>
          </a:p>
          <a:p>
            <a:r>
              <a:rPr lang="fr-FR"/>
              <a:t>
Point presse 29 avril 2021</a:t>
            </a:r>
          </a:p>
          <a:p>
            <a:r>
              <a:rPr lang="fr-FR"/>
              <a:t>
POINT PRESSE 29 AVRIL 2021</a:t>
            </a:r>
          </a:p>
        </p:txBody>
      </p:sp>
      <p:sp>
        <p:nvSpPr>
          <p:cNvPr id="5" name="Espace réservé du numéro de diapositive 4">
            <a:extLst>
              <a:ext uri="{FF2B5EF4-FFF2-40B4-BE49-F238E27FC236}">
                <a16:creationId xmlns:a16="http://schemas.microsoft.com/office/drawing/2014/main" id="{1B495A50-1997-FC49-9C85-2C0CC43066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23E018-1185-9346-A9CF-393C6DBAD9EE}" type="slidenum">
              <a:rPr lang="fr-FR" smtClean="0"/>
              <a:t>‹#›</a:t>
            </a:fld>
            <a:endParaRPr lang="fr-FR"/>
          </a:p>
        </p:txBody>
      </p:sp>
    </p:spTree>
    <p:extLst>
      <p:ext uri="{BB962C8B-B14F-4D97-AF65-F5344CB8AC3E}">
        <p14:creationId xmlns:p14="http://schemas.microsoft.com/office/powerpoint/2010/main" val="206691055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BB5C94-4397-B542-9142-3C7D82A76010}" type="datetimeFigureOut">
              <a:rPr lang="fr-FR" smtClean="0"/>
              <a:t>18/03/2022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fr-FR"/>
              <a:t>Point presse 29 avril 2021</a:t>
            </a:r>
          </a:p>
          <a:p>
            <a:r>
              <a:rPr lang="fr-FR"/>
              <a:t>
Point presse 29 avril 2021</a:t>
            </a:r>
          </a:p>
          <a:p>
            <a:r>
              <a:rPr lang="fr-FR"/>
              <a:t>
POINT PRESSE 29 AVRIL 2021</a:t>
            </a: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91A9D-FBD1-6549-8392-1A40951E00D9}" type="slidenum">
              <a:rPr lang="fr-FR" smtClean="0"/>
              <a:t>‹#›</a:t>
            </a:fld>
            <a:endParaRPr lang="fr-FR"/>
          </a:p>
        </p:txBody>
      </p:sp>
    </p:spTree>
    <p:extLst>
      <p:ext uri="{BB962C8B-B14F-4D97-AF65-F5344CB8AC3E}">
        <p14:creationId xmlns:p14="http://schemas.microsoft.com/office/powerpoint/2010/main" val="232948968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Footer Placeholder 3"/>
          <p:cNvSpPr>
            <a:spLocks noGrp="1"/>
          </p:cNvSpPr>
          <p:nvPr>
            <p:ph type="ftr" sz="quarter" idx="4"/>
          </p:nvPr>
        </p:nvSpPr>
        <p:spPr/>
        <p:txBody>
          <a:bodyPr/>
          <a:lstStyle/>
          <a:p>
            <a:r>
              <a:rPr lang="fr-FR"/>
              <a:t>Point presse 29 avril 2021</a:t>
            </a:r>
          </a:p>
          <a:p>
            <a:r>
              <a:rPr lang="fr-FR"/>
              <a:t>
Point presse 29 avril 2021</a:t>
            </a:r>
          </a:p>
          <a:p>
            <a:r>
              <a:rPr lang="fr-FR"/>
              <a:t>
POINT PRESSE 29 AVRIL 2021</a:t>
            </a:r>
          </a:p>
        </p:txBody>
      </p:sp>
      <p:sp>
        <p:nvSpPr>
          <p:cNvPr id="5" name="Slide Number Placeholder 4"/>
          <p:cNvSpPr>
            <a:spLocks noGrp="1"/>
          </p:cNvSpPr>
          <p:nvPr>
            <p:ph type="sldNum" sz="quarter" idx="5"/>
          </p:nvPr>
        </p:nvSpPr>
        <p:spPr/>
        <p:txBody>
          <a:bodyPr/>
          <a:lstStyle/>
          <a:p>
            <a:fld id="{22391A9D-FBD1-6549-8392-1A40951E00D9}" type="slidenum">
              <a:rPr lang="fr-FR" smtClean="0"/>
              <a:t>2</a:t>
            </a:fld>
            <a:endParaRPr lang="fr-FR"/>
          </a:p>
        </p:txBody>
      </p:sp>
    </p:spTree>
    <p:extLst>
      <p:ext uri="{BB962C8B-B14F-4D97-AF65-F5344CB8AC3E}">
        <p14:creationId xmlns:p14="http://schemas.microsoft.com/office/powerpoint/2010/main" val="3524068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Footer Placeholder 3"/>
          <p:cNvSpPr>
            <a:spLocks noGrp="1"/>
          </p:cNvSpPr>
          <p:nvPr>
            <p:ph type="ftr" sz="quarter" idx="4"/>
          </p:nvPr>
        </p:nvSpPr>
        <p:spPr/>
        <p:txBody>
          <a:bodyPr/>
          <a:lstStyle/>
          <a:p>
            <a:r>
              <a:rPr lang="fr-FR"/>
              <a:t>Point presse 29 avril 2021</a:t>
            </a:r>
          </a:p>
          <a:p>
            <a:r>
              <a:rPr lang="fr-FR"/>
              <a:t>
Point presse 29 avril 2021</a:t>
            </a:r>
          </a:p>
          <a:p>
            <a:r>
              <a:rPr lang="fr-FR"/>
              <a:t>
POINT PRESSE 29 AVRIL 2021</a:t>
            </a:r>
          </a:p>
        </p:txBody>
      </p:sp>
      <p:sp>
        <p:nvSpPr>
          <p:cNvPr id="5" name="Slide Number Placeholder 4"/>
          <p:cNvSpPr>
            <a:spLocks noGrp="1"/>
          </p:cNvSpPr>
          <p:nvPr>
            <p:ph type="sldNum" sz="quarter" idx="5"/>
          </p:nvPr>
        </p:nvSpPr>
        <p:spPr/>
        <p:txBody>
          <a:bodyPr/>
          <a:lstStyle/>
          <a:p>
            <a:fld id="{22391A9D-FBD1-6549-8392-1A40951E00D9}" type="slidenum">
              <a:rPr lang="fr-FR" smtClean="0"/>
              <a:t>4</a:t>
            </a:fld>
            <a:endParaRPr lang="fr-FR"/>
          </a:p>
        </p:txBody>
      </p:sp>
    </p:spTree>
    <p:extLst>
      <p:ext uri="{BB962C8B-B14F-4D97-AF65-F5344CB8AC3E}">
        <p14:creationId xmlns:p14="http://schemas.microsoft.com/office/powerpoint/2010/main" val="3280408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Footer Placeholder 3"/>
          <p:cNvSpPr>
            <a:spLocks noGrp="1"/>
          </p:cNvSpPr>
          <p:nvPr>
            <p:ph type="ftr" sz="quarter" idx="4"/>
          </p:nvPr>
        </p:nvSpPr>
        <p:spPr/>
        <p:txBody>
          <a:bodyPr/>
          <a:lstStyle/>
          <a:p>
            <a:r>
              <a:rPr lang="fr-FR"/>
              <a:t>Point presse 29 avril 2021</a:t>
            </a:r>
          </a:p>
          <a:p>
            <a:r>
              <a:rPr lang="fr-FR"/>
              <a:t>
Point presse 29 avril 2021</a:t>
            </a:r>
          </a:p>
          <a:p>
            <a:r>
              <a:rPr lang="fr-FR"/>
              <a:t>
POINT PRESSE 29 AVRIL 2021</a:t>
            </a:r>
          </a:p>
        </p:txBody>
      </p:sp>
      <p:sp>
        <p:nvSpPr>
          <p:cNvPr id="5" name="Slide Number Placeholder 4"/>
          <p:cNvSpPr>
            <a:spLocks noGrp="1"/>
          </p:cNvSpPr>
          <p:nvPr>
            <p:ph type="sldNum" sz="quarter" idx="5"/>
          </p:nvPr>
        </p:nvSpPr>
        <p:spPr/>
        <p:txBody>
          <a:bodyPr/>
          <a:lstStyle/>
          <a:p>
            <a:fld id="{22391A9D-FBD1-6549-8392-1A40951E00D9}" type="slidenum">
              <a:rPr lang="fr-FR" smtClean="0"/>
              <a:t>66</a:t>
            </a:fld>
            <a:endParaRPr lang="fr-FR"/>
          </a:p>
        </p:txBody>
      </p:sp>
    </p:spTree>
    <p:extLst>
      <p:ext uri="{BB962C8B-B14F-4D97-AF65-F5344CB8AC3E}">
        <p14:creationId xmlns:p14="http://schemas.microsoft.com/office/powerpoint/2010/main" val="30088616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re">
    <p:spTree>
      <p:nvGrpSpPr>
        <p:cNvPr id="1" name=""/>
        <p:cNvGrpSpPr/>
        <p:nvPr/>
      </p:nvGrpSpPr>
      <p:grpSpPr>
        <a:xfrm>
          <a:off x="0" y="0"/>
          <a:ext cx="0" cy="0"/>
          <a:chOff x="0" y="0"/>
          <a:chExt cx="0" cy="0"/>
        </a:xfrm>
      </p:grpSpPr>
      <p:pic>
        <p:nvPicPr>
          <p:cNvPr id="17" name="MES-masque PPT.jpg" descr="MES-masque PPT.jpg"/>
          <p:cNvPicPr>
            <a:picLocks noChangeAspect="1"/>
          </p:cNvPicPr>
          <p:nvPr userDrawn="1"/>
        </p:nvPicPr>
        <p:blipFill rotWithShape="1">
          <a:blip r:embed="rId2"/>
          <a:srcRect b="18253"/>
          <a:stretch/>
        </p:blipFill>
        <p:spPr>
          <a:xfrm>
            <a:off x="0" y="3748"/>
            <a:ext cx="12192001" cy="5603145"/>
          </a:xfrm>
          <a:prstGeom prst="rect">
            <a:avLst/>
          </a:prstGeom>
          <a:ln w="12700">
            <a:miter lim="400000"/>
          </a:ln>
        </p:spPr>
      </p:pic>
      <p:sp>
        <p:nvSpPr>
          <p:cNvPr id="19" name="Titre de la présentation"/>
          <p:cNvSpPr txBox="1">
            <a:spLocks noGrp="1"/>
          </p:cNvSpPr>
          <p:nvPr>
            <p:ph type="title" hasCustomPrompt="1"/>
          </p:nvPr>
        </p:nvSpPr>
        <p:spPr>
          <a:xfrm>
            <a:off x="850898" y="4535186"/>
            <a:ext cx="6761760" cy="831762"/>
          </a:xfrm>
          <a:prstGeom prst="rect">
            <a:avLst/>
          </a:prstGeom>
        </p:spPr>
        <p:txBody>
          <a:bodyPr anchor="t"/>
          <a:lstStyle>
            <a:lvl1pPr>
              <a:defRPr sz="3000" cap="all" spc="-60"/>
            </a:lvl1pPr>
          </a:lstStyle>
          <a:p>
            <a:r>
              <a:t>Titre de la présentation</a:t>
            </a:r>
          </a:p>
        </p:txBody>
      </p:sp>
      <p:pic>
        <p:nvPicPr>
          <p:cNvPr id="20" name="Logo-ReMES.png" descr="Logo-ReMES.png"/>
          <p:cNvPicPr>
            <a:picLocks noChangeAspect="1"/>
          </p:cNvPicPr>
          <p:nvPr/>
        </p:nvPicPr>
        <p:blipFill>
          <a:blip r:embed="rId3"/>
          <a:stretch>
            <a:fillRect/>
          </a:stretch>
        </p:blipFill>
        <p:spPr>
          <a:xfrm>
            <a:off x="4528272" y="363758"/>
            <a:ext cx="3135456" cy="3392461"/>
          </a:xfrm>
          <a:prstGeom prst="rect">
            <a:avLst/>
          </a:prstGeom>
          <a:ln w="12700">
            <a:miter lim="400000"/>
          </a:ln>
        </p:spPr>
      </p:pic>
      <p:sp>
        <p:nvSpPr>
          <p:cNvPr id="21" name="Ligne"/>
          <p:cNvSpPr/>
          <p:nvPr/>
        </p:nvSpPr>
        <p:spPr>
          <a:xfrm>
            <a:off x="843137" y="4449887"/>
            <a:ext cx="6106157" cy="1"/>
          </a:xfrm>
          <a:prstGeom prst="line">
            <a:avLst/>
          </a:prstGeom>
          <a:ln w="114300">
            <a:solidFill>
              <a:srgbClr val="005C9B"/>
            </a:solidFill>
            <a:miter lim="400000"/>
          </a:ln>
        </p:spPr>
        <p:txBody>
          <a:bodyPr lIns="25400" tIns="25400" rIns="25400" bIns="25400" anchor="ctr"/>
          <a:lstStyle/>
          <a:p>
            <a:endParaRPr sz="900"/>
          </a:p>
        </p:txBody>
      </p:sp>
      <p:sp>
        <p:nvSpPr>
          <p:cNvPr id="22" name="Ligne"/>
          <p:cNvSpPr/>
          <p:nvPr/>
        </p:nvSpPr>
        <p:spPr>
          <a:xfrm>
            <a:off x="6939428" y="4449887"/>
            <a:ext cx="1785299" cy="2233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04" y="0"/>
                </a:lnTo>
                <a:lnTo>
                  <a:pt x="21600" y="505"/>
                </a:lnTo>
              </a:path>
            </a:pathLst>
          </a:custGeom>
          <a:ln w="114300">
            <a:solidFill>
              <a:srgbClr val="005C9B"/>
            </a:solidFill>
            <a:miter lim="400000"/>
          </a:ln>
        </p:spPr>
        <p:txBody>
          <a:bodyPr lIns="25400" tIns="25400" rIns="25400" bIns="25400" anchor="ctr"/>
          <a:lstStyle/>
          <a:p>
            <a:pPr>
              <a:defRPr>
                <a:solidFill>
                  <a:srgbClr val="005C9B"/>
                </a:solidFill>
              </a:defRPr>
            </a:pPr>
            <a:endParaRPr sz="900"/>
          </a:p>
        </p:txBody>
      </p:sp>
      <p:sp>
        <p:nvSpPr>
          <p:cNvPr id="23" name="Sur titre de la présentation"/>
          <p:cNvSpPr txBox="1">
            <a:spLocks noGrp="1"/>
          </p:cNvSpPr>
          <p:nvPr>
            <p:ph type="body" sz="quarter" idx="22"/>
          </p:nvPr>
        </p:nvSpPr>
        <p:spPr>
          <a:xfrm>
            <a:off x="807602" y="4092141"/>
            <a:ext cx="2880597" cy="302647"/>
          </a:xfrm>
          <a:prstGeom prst="rect">
            <a:avLst/>
          </a:prstGeom>
        </p:spPr>
        <p:txBody>
          <a:bodyPr wrap="none" anchor="ctr">
            <a:spAutoFit/>
          </a:bodyPr>
          <a:lstStyle>
            <a:lvl1pPr algn="ctr" defTabSz="1219169">
              <a:defRPr sz="1300" cap="all"/>
            </a:lvl1pPr>
          </a:lstStyle>
          <a:p>
            <a:r>
              <a:t>Sur titre de la présentation</a:t>
            </a:r>
          </a:p>
        </p:txBody>
      </p:sp>
      <p:sp>
        <p:nvSpPr>
          <p:cNvPr id="24" name="Numéro de diapositive"/>
          <p:cNvSpPr txBox="1">
            <a:spLocks noGrp="1"/>
          </p:cNvSpPr>
          <p:nvPr>
            <p:ph type="sldNum" sz="quarter" idx="2"/>
          </p:nvPr>
        </p:nvSpPr>
        <p:spPr>
          <a:xfrm>
            <a:off x="11626850" y="6344103"/>
            <a:ext cx="293350" cy="241092"/>
          </a:xfrm>
          <a:prstGeom prst="rect">
            <a:avLst/>
          </a:prstGeom>
        </p:spPr>
        <p:txBody>
          <a:bodyPr/>
          <a:lstStyle>
            <a:lvl1pPr>
              <a:defRPr>
                <a:latin typeface="+mn-lt"/>
                <a:ea typeface="+mn-ea"/>
                <a:cs typeface="+mn-cs"/>
                <a:sym typeface="Helvetica Neue"/>
              </a:defRPr>
            </a:lvl1pPr>
          </a:lstStyle>
          <a:p>
            <a:fld id="{86CB4B4D-7CA3-9044-876B-883B54F8677D}" type="slidenum">
              <a:t>‹#›</a:t>
            </a:fld>
            <a:endParaRPr/>
          </a:p>
        </p:txBody>
      </p:sp>
      <p:pic>
        <p:nvPicPr>
          <p:cNvPr id="12" name="Image 11">
            <a:extLst>
              <a:ext uri="{FF2B5EF4-FFF2-40B4-BE49-F238E27FC236}">
                <a16:creationId xmlns:a16="http://schemas.microsoft.com/office/drawing/2014/main" id="{5E7F21C3-C973-D74D-B54D-44DF4AC21C10}"/>
              </a:ext>
            </a:extLst>
          </p:cNvPr>
          <p:cNvPicPr>
            <a:picLocks noChangeAspect="1"/>
          </p:cNvPicPr>
          <p:nvPr userDrawn="1"/>
        </p:nvPicPr>
        <p:blipFill>
          <a:blip r:embed="rId4">
            <a:alphaModFix/>
          </a:blip>
          <a:stretch>
            <a:fillRect/>
          </a:stretch>
        </p:blipFill>
        <p:spPr>
          <a:xfrm>
            <a:off x="713813" y="5606893"/>
            <a:ext cx="1507710" cy="1174540"/>
          </a:xfrm>
          <a:prstGeom prst="rect">
            <a:avLst/>
          </a:prstGeom>
        </p:spPr>
      </p:pic>
      <p:sp>
        <p:nvSpPr>
          <p:cNvPr id="13" name="Auteur et date">
            <a:extLst>
              <a:ext uri="{FF2B5EF4-FFF2-40B4-BE49-F238E27FC236}">
                <a16:creationId xmlns:a16="http://schemas.microsoft.com/office/drawing/2014/main" id="{C0145E43-6943-BC44-8613-59CBD5A58BCA}"/>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spTree>
    <p:extLst>
      <p:ext uri="{BB962C8B-B14F-4D97-AF65-F5344CB8AC3E}">
        <p14:creationId xmlns:p14="http://schemas.microsoft.com/office/powerpoint/2010/main" val="3257555805"/>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re et puces">
    <p:spTree>
      <p:nvGrpSpPr>
        <p:cNvPr id="1" name=""/>
        <p:cNvGrpSpPr/>
        <p:nvPr/>
      </p:nvGrpSpPr>
      <p:grpSpPr>
        <a:xfrm>
          <a:off x="0" y="0"/>
          <a:ext cx="0" cy="0"/>
          <a:chOff x="0" y="0"/>
          <a:chExt cx="0" cy="0"/>
        </a:xfrm>
      </p:grpSpPr>
      <p:pic>
        <p:nvPicPr>
          <p:cNvPr id="40" name="MES-masque PPT3.jpg" descr="MES-masque PPT3.jpg"/>
          <p:cNvPicPr>
            <a:picLocks noChangeAspect="1"/>
          </p:cNvPicPr>
          <p:nvPr/>
        </p:nvPicPr>
        <p:blipFill rotWithShape="1">
          <a:blip r:embed="rId2"/>
          <a:srcRect b="25207"/>
          <a:stretch/>
        </p:blipFill>
        <p:spPr>
          <a:xfrm>
            <a:off x="-1" y="-13855"/>
            <a:ext cx="12192001" cy="1472537"/>
          </a:xfrm>
          <a:prstGeom prst="rect">
            <a:avLst/>
          </a:prstGeom>
          <a:ln w="12700">
            <a:miter lim="400000"/>
          </a:ln>
        </p:spPr>
      </p:pic>
      <p:sp>
        <p:nvSpPr>
          <p:cNvPr id="41" name="Texte niveau 1…"/>
          <p:cNvSpPr txBox="1">
            <a:spLocks noGrp="1"/>
          </p:cNvSpPr>
          <p:nvPr>
            <p:ph type="body" sz="half" idx="1" hasCustomPrompt="1"/>
          </p:nvPr>
        </p:nvSpPr>
        <p:spPr>
          <a:xfrm>
            <a:off x="2313517" y="2437519"/>
            <a:ext cx="9156370" cy="3359471"/>
          </a:xfrm>
          <a:prstGeom prst="rect">
            <a:avLst/>
          </a:prstGeom>
        </p:spPr>
        <p:txBody>
          <a:bodyPr/>
          <a:lstStyle>
            <a:lvl1pPr marL="254000" indent="-254000" defTabSz="1219169">
              <a:lnSpc>
                <a:spcPct val="80000"/>
              </a:lnSpc>
              <a:spcBef>
                <a:spcPts val="2250"/>
              </a:spcBef>
              <a:buSzPct val="123000"/>
              <a:buChar char="•"/>
              <a:defRPr sz="2000" b="0">
                <a:solidFill>
                  <a:srgbClr val="000000"/>
                </a:solidFill>
              </a:defRPr>
            </a:lvl1pPr>
            <a:lvl2pPr marL="520700" indent="-215900" defTabSz="1219169">
              <a:lnSpc>
                <a:spcPct val="80000"/>
              </a:lnSpc>
              <a:spcBef>
                <a:spcPts val="2250"/>
              </a:spcBef>
              <a:buSzPct val="123000"/>
              <a:buChar char="•"/>
              <a:defRPr sz="1700" b="0">
                <a:solidFill>
                  <a:srgbClr val="000000"/>
                </a:solidFill>
              </a:defRPr>
            </a:lvl2pPr>
            <a:lvl3pPr marL="800100" indent="-190500" defTabSz="1219169">
              <a:lnSpc>
                <a:spcPct val="80000"/>
              </a:lnSpc>
              <a:spcBef>
                <a:spcPts val="2250"/>
              </a:spcBef>
              <a:buSzPct val="123000"/>
              <a:buChar char="•"/>
              <a:defRPr sz="1500" b="0">
                <a:solidFill>
                  <a:srgbClr val="000000"/>
                </a:solidFill>
              </a:defRPr>
            </a:lvl3pPr>
            <a:lvl4pPr marL="1104900" indent="-190500" defTabSz="1219169">
              <a:lnSpc>
                <a:spcPct val="80000"/>
              </a:lnSpc>
              <a:spcBef>
                <a:spcPts val="2250"/>
              </a:spcBef>
              <a:buSzPct val="123000"/>
              <a:buChar char="•"/>
              <a:defRPr sz="1500" b="0">
                <a:solidFill>
                  <a:srgbClr val="000000"/>
                </a:solidFill>
              </a:defRPr>
            </a:lvl4pPr>
            <a:lvl5pPr marL="1409700" indent="-190500" defTabSz="1219169">
              <a:lnSpc>
                <a:spcPct val="80000"/>
              </a:lnSpc>
              <a:spcBef>
                <a:spcPts val="2250"/>
              </a:spcBef>
              <a:buSzPct val="123000"/>
              <a:buChar char="•"/>
              <a:defRPr sz="1500" b="0">
                <a:solidFill>
                  <a:srgbClr val="000000"/>
                </a:solidFill>
              </a:defRPr>
            </a:lvl5pPr>
          </a:lstStyle>
          <a:p>
            <a:r>
              <a:rPr dirty="0" err="1"/>
              <a:t>Texte</a:t>
            </a:r>
            <a:r>
              <a:rPr dirty="0"/>
              <a:t> de puce de diapositive</a:t>
            </a:r>
          </a:p>
          <a:p>
            <a:pPr lvl="1"/>
            <a:endParaRPr dirty="0"/>
          </a:p>
          <a:p>
            <a:pPr lvl="2"/>
            <a:endParaRPr dirty="0"/>
          </a:p>
          <a:p>
            <a:pPr lvl="3"/>
            <a:endParaRPr dirty="0"/>
          </a:p>
          <a:p>
            <a:pPr lvl="4"/>
            <a:endParaRPr dirty="0"/>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sp>
        <p:nvSpPr>
          <p:cNvPr id="45" name="Ligne"/>
          <p:cNvSpPr/>
          <p:nvPr/>
        </p:nvSpPr>
        <p:spPr>
          <a:xfrm>
            <a:off x="327103" y="1006372"/>
            <a:ext cx="7623618" cy="0"/>
          </a:xfrm>
          <a:prstGeom prst="line">
            <a:avLst/>
          </a:prstGeom>
          <a:ln w="63500">
            <a:solidFill>
              <a:srgbClr val="005C9B"/>
            </a:solidFill>
            <a:miter lim="400000"/>
          </a:ln>
        </p:spPr>
        <p:txBody>
          <a:bodyPr lIns="25400" tIns="25400" rIns="25400" bIns="25400" anchor="ctr"/>
          <a:lstStyle/>
          <a:p>
            <a:endParaRPr sz="900"/>
          </a:p>
        </p:txBody>
      </p:sp>
      <p:sp>
        <p:nvSpPr>
          <p:cNvPr id="46" name="Ligne"/>
          <p:cNvSpPr/>
          <p:nvPr/>
        </p:nvSpPr>
        <p:spPr>
          <a:xfrm>
            <a:off x="7971052" y="999061"/>
            <a:ext cx="2201720" cy="230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23" y="684"/>
                </a:lnTo>
                <a:lnTo>
                  <a:pt x="21600" y="0"/>
                </a:lnTo>
              </a:path>
            </a:pathLst>
          </a:custGeom>
          <a:ln w="63500">
            <a:solidFill>
              <a:srgbClr val="005C9B"/>
            </a:solidFill>
            <a:miter lim="400000"/>
          </a:ln>
        </p:spPr>
        <p:txBody>
          <a:bodyPr lIns="25400" tIns="25400" rIns="25400" bIns="25400" anchor="ctr"/>
          <a:lstStyle/>
          <a:p>
            <a:pPr>
              <a:defRPr>
                <a:solidFill>
                  <a:srgbClr val="005C9B"/>
                </a:solidFill>
              </a:defRPr>
            </a:pPr>
            <a:endParaRPr sz="900"/>
          </a:p>
        </p:txBody>
      </p:sp>
      <p:sp>
        <p:nvSpPr>
          <p:cNvPr id="48" name="Ligne"/>
          <p:cNvSpPr/>
          <p:nvPr/>
        </p:nvSpPr>
        <p:spPr>
          <a:xfrm flipV="1">
            <a:off x="327103" y="6154495"/>
            <a:ext cx="11434174" cy="7148"/>
          </a:xfrm>
          <a:prstGeom prst="line">
            <a:avLst/>
          </a:prstGeom>
          <a:ln w="50800">
            <a:solidFill>
              <a:srgbClr val="005C9B"/>
            </a:solidFill>
            <a:miter lim="400000"/>
          </a:ln>
        </p:spPr>
        <p:txBody>
          <a:bodyPr lIns="25400" tIns="25400" rIns="25400" bIns="25400" anchor="ctr"/>
          <a:lstStyle/>
          <a:p>
            <a:endParaRPr sz="900"/>
          </a:p>
        </p:txBody>
      </p:sp>
      <p:sp>
        <p:nvSpPr>
          <p:cNvPr id="12" name="Titre 1">
            <a:extLst>
              <a:ext uri="{FF2B5EF4-FFF2-40B4-BE49-F238E27FC236}">
                <a16:creationId xmlns:a16="http://schemas.microsoft.com/office/drawing/2014/main" id="{D00C3AFE-F4E7-CE4A-AEA1-5618EB75DD74}"/>
              </a:ext>
            </a:extLst>
          </p:cNvPr>
          <p:cNvSpPr>
            <a:spLocks noGrp="1"/>
          </p:cNvSpPr>
          <p:nvPr>
            <p:ph type="title" hasCustomPrompt="1"/>
          </p:nvPr>
        </p:nvSpPr>
        <p:spPr>
          <a:xfrm>
            <a:off x="282960" y="-130625"/>
            <a:ext cx="6984241" cy="1133342"/>
          </a:xfrm>
        </p:spPr>
        <p:txBody>
          <a:bodyPr anchor="b">
            <a:normAutofit/>
          </a:bodyPr>
          <a:lstStyle>
            <a:lvl1pPr>
              <a:defRPr sz="2800"/>
            </a:lvl1pPr>
          </a:lstStyle>
          <a:p>
            <a:r>
              <a:rPr lang="fr-FR" dirty="0"/>
              <a:t>MODIFIEZ LE STYLE DU TITRE</a:t>
            </a:r>
          </a:p>
        </p:txBody>
      </p:sp>
      <p:pic>
        <p:nvPicPr>
          <p:cNvPr id="18" name="Image 17">
            <a:extLst>
              <a:ext uri="{FF2B5EF4-FFF2-40B4-BE49-F238E27FC236}">
                <a16:creationId xmlns:a16="http://schemas.microsoft.com/office/drawing/2014/main" id="{ACB49F1B-E482-C642-8571-1C5552E66A3F}"/>
              </a:ext>
            </a:extLst>
          </p:cNvPr>
          <p:cNvPicPr>
            <a:picLocks noChangeAspect="1"/>
          </p:cNvPicPr>
          <p:nvPr userDrawn="1"/>
        </p:nvPicPr>
        <p:blipFill>
          <a:blip r:embed="rId3"/>
          <a:stretch>
            <a:fillRect/>
          </a:stretch>
        </p:blipFill>
        <p:spPr>
          <a:xfrm>
            <a:off x="255787" y="6233160"/>
            <a:ext cx="737619" cy="574622"/>
          </a:xfrm>
          <a:prstGeom prst="rect">
            <a:avLst/>
          </a:prstGeom>
        </p:spPr>
      </p:pic>
      <p:pic>
        <p:nvPicPr>
          <p:cNvPr id="19" name="Logo-ReMES.png" descr="Logo-ReMES.png">
            <a:extLst>
              <a:ext uri="{FF2B5EF4-FFF2-40B4-BE49-F238E27FC236}">
                <a16:creationId xmlns:a16="http://schemas.microsoft.com/office/drawing/2014/main" id="{970D7B19-CD8E-CE4E-80E2-AF4AF9820198}"/>
              </a:ext>
            </a:extLst>
          </p:cNvPr>
          <p:cNvPicPr>
            <a:picLocks noChangeAspect="1"/>
          </p:cNvPicPr>
          <p:nvPr userDrawn="1"/>
        </p:nvPicPr>
        <p:blipFill>
          <a:blip r:embed="rId4"/>
          <a:stretch>
            <a:fillRect/>
          </a:stretch>
        </p:blipFill>
        <p:spPr>
          <a:xfrm>
            <a:off x="10455732" y="-37842"/>
            <a:ext cx="1453308" cy="1572432"/>
          </a:xfrm>
          <a:prstGeom prst="rect">
            <a:avLst/>
          </a:prstGeom>
          <a:ln w="12700">
            <a:miter lim="400000"/>
          </a:ln>
        </p:spPr>
      </p:pic>
      <p:sp>
        <p:nvSpPr>
          <p:cNvPr id="20" name="Auteur et date">
            <a:extLst>
              <a:ext uri="{FF2B5EF4-FFF2-40B4-BE49-F238E27FC236}">
                <a16:creationId xmlns:a16="http://schemas.microsoft.com/office/drawing/2014/main" id="{DFDEC6E2-7E3C-9E41-8681-32F97B8C6C09}"/>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spTree>
    <p:extLst>
      <p:ext uri="{BB962C8B-B14F-4D97-AF65-F5344CB8AC3E}">
        <p14:creationId xmlns:p14="http://schemas.microsoft.com/office/powerpoint/2010/main" val="187402328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2_Titre et puces">
    <p:spTree>
      <p:nvGrpSpPr>
        <p:cNvPr id="1" name=""/>
        <p:cNvGrpSpPr/>
        <p:nvPr/>
      </p:nvGrpSpPr>
      <p:grpSpPr>
        <a:xfrm>
          <a:off x="0" y="0"/>
          <a:ext cx="0" cy="0"/>
          <a:chOff x="0" y="0"/>
          <a:chExt cx="0" cy="0"/>
        </a:xfrm>
      </p:grpSpPr>
      <p:sp>
        <p:nvSpPr>
          <p:cNvPr id="41" name="Texte niveau 1…"/>
          <p:cNvSpPr txBox="1">
            <a:spLocks noGrp="1"/>
          </p:cNvSpPr>
          <p:nvPr>
            <p:ph type="body" sz="half" idx="1" hasCustomPrompt="1"/>
          </p:nvPr>
        </p:nvSpPr>
        <p:spPr>
          <a:xfrm>
            <a:off x="2313517" y="2437519"/>
            <a:ext cx="9156370" cy="3359471"/>
          </a:xfrm>
          <a:prstGeom prst="rect">
            <a:avLst/>
          </a:prstGeom>
        </p:spPr>
        <p:txBody>
          <a:bodyPr/>
          <a:lstStyle>
            <a:lvl1pPr marL="254000" indent="-254000" defTabSz="1219169">
              <a:lnSpc>
                <a:spcPct val="80000"/>
              </a:lnSpc>
              <a:spcBef>
                <a:spcPts val="2250"/>
              </a:spcBef>
              <a:buSzPct val="123000"/>
              <a:buChar char="•"/>
              <a:defRPr sz="2000" b="0">
                <a:solidFill>
                  <a:srgbClr val="000000"/>
                </a:solidFill>
              </a:defRPr>
            </a:lvl1pPr>
            <a:lvl2pPr marL="520700" indent="-215900" defTabSz="1219169">
              <a:lnSpc>
                <a:spcPct val="80000"/>
              </a:lnSpc>
              <a:spcBef>
                <a:spcPts val="2250"/>
              </a:spcBef>
              <a:buSzPct val="123000"/>
              <a:buChar char="•"/>
              <a:defRPr sz="1700" b="0">
                <a:solidFill>
                  <a:srgbClr val="000000"/>
                </a:solidFill>
              </a:defRPr>
            </a:lvl2pPr>
            <a:lvl3pPr marL="800100" indent="-190500" defTabSz="1219169">
              <a:lnSpc>
                <a:spcPct val="80000"/>
              </a:lnSpc>
              <a:spcBef>
                <a:spcPts val="2250"/>
              </a:spcBef>
              <a:buSzPct val="123000"/>
              <a:buChar char="•"/>
              <a:defRPr sz="1500" b="0">
                <a:solidFill>
                  <a:srgbClr val="000000"/>
                </a:solidFill>
              </a:defRPr>
            </a:lvl3pPr>
            <a:lvl4pPr marL="1104900" indent="-190500" defTabSz="1219169">
              <a:lnSpc>
                <a:spcPct val="80000"/>
              </a:lnSpc>
              <a:spcBef>
                <a:spcPts val="2250"/>
              </a:spcBef>
              <a:buSzPct val="123000"/>
              <a:buChar char="•"/>
              <a:defRPr sz="1500" b="0">
                <a:solidFill>
                  <a:srgbClr val="000000"/>
                </a:solidFill>
              </a:defRPr>
            </a:lvl4pPr>
            <a:lvl5pPr marL="1409700" indent="-190500" defTabSz="1219169">
              <a:lnSpc>
                <a:spcPct val="80000"/>
              </a:lnSpc>
              <a:spcBef>
                <a:spcPts val="2250"/>
              </a:spcBef>
              <a:buSzPct val="123000"/>
              <a:buChar char="•"/>
              <a:defRPr sz="1500" b="0">
                <a:solidFill>
                  <a:srgbClr val="000000"/>
                </a:solidFill>
              </a:defRPr>
            </a:lvl5pPr>
          </a:lstStyle>
          <a:p>
            <a:r>
              <a:rPr dirty="0" err="1"/>
              <a:t>Texte</a:t>
            </a:r>
            <a:r>
              <a:rPr dirty="0"/>
              <a:t> de puce de diapositive</a:t>
            </a:r>
          </a:p>
          <a:p>
            <a:pPr lvl="1"/>
            <a:endParaRPr dirty="0"/>
          </a:p>
          <a:p>
            <a:pPr lvl="2"/>
            <a:endParaRPr dirty="0"/>
          </a:p>
          <a:p>
            <a:pPr lvl="3"/>
            <a:endParaRPr dirty="0"/>
          </a:p>
          <a:p>
            <a:pPr lvl="4"/>
            <a:endParaRPr dirty="0"/>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18" name="Image 17">
            <a:extLst>
              <a:ext uri="{FF2B5EF4-FFF2-40B4-BE49-F238E27FC236}">
                <a16:creationId xmlns:a16="http://schemas.microsoft.com/office/drawing/2014/main" id="{E4A1E0FE-0AB3-1E4A-A0C8-7DF02EA6B5CC}"/>
              </a:ext>
            </a:extLst>
          </p:cNvPr>
          <p:cNvPicPr>
            <a:picLocks noChangeAspect="1"/>
          </p:cNvPicPr>
          <p:nvPr userDrawn="1"/>
        </p:nvPicPr>
        <p:blipFill>
          <a:blip r:embed="rId2"/>
          <a:stretch>
            <a:fillRect/>
          </a:stretch>
        </p:blipFill>
        <p:spPr>
          <a:xfrm>
            <a:off x="255787" y="6233160"/>
            <a:ext cx="737619" cy="574622"/>
          </a:xfrm>
          <a:prstGeom prst="rect">
            <a:avLst/>
          </a:prstGeom>
        </p:spPr>
      </p:pic>
      <p:sp>
        <p:nvSpPr>
          <p:cNvPr id="19" name="Ligne">
            <a:extLst>
              <a:ext uri="{FF2B5EF4-FFF2-40B4-BE49-F238E27FC236}">
                <a16:creationId xmlns:a16="http://schemas.microsoft.com/office/drawing/2014/main" id="{D320721D-93A5-1141-B7B2-DF6C56E96DDA}"/>
              </a:ext>
            </a:extLst>
          </p:cNvPr>
          <p:cNvSpPr/>
          <p:nvPr userDrawn="1"/>
        </p:nvSpPr>
        <p:spPr>
          <a:xfrm flipV="1">
            <a:off x="327103" y="6154495"/>
            <a:ext cx="11434174" cy="7148"/>
          </a:xfrm>
          <a:prstGeom prst="line">
            <a:avLst/>
          </a:prstGeom>
          <a:ln w="50800">
            <a:solidFill>
              <a:srgbClr val="005C9B"/>
            </a:solidFill>
            <a:miter lim="400000"/>
          </a:ln>
        </p:spPr>
        <p:txBody>
          <a:bodyPr lIns="25400" tIns="25400" rIns="25400" bIns="25400" anchor="ctr"/>
          <a:lstStyle/>
          <a:p>
            <a:endParaRPr sz="900"/>
          </a:p>
        </p:txBody>
      </p:sp>
      <p:sp>
        <p:nvSpPr>
          <p:cNvPr id="8" name="Auteur et date">
            <a:extLst>
              <a:ext uri="{FF2B5EF4-FFF2-40B4-BE49-F238E27FC236}">
                <a16:creationId xmlns:a16="http://schemas.microsoft.com/office/drawing/2014/main" id="{E9814A38-F43C-6641-9359-555D391D98F8}"/>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spTree>
    <p:extLst>
      <p:ext uri="{BB962C8B-B14F-4D97-AF65-F5344CB8AC3E}">
        <p14:creationId xmlns:p14="http://schemas.microsoft.com/office/powerpoint/2010/main" val="326543697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6_Titre et puces">
    <p:spTree>
      <p:nvGrpSpPr>
        <p:cNvPr id="1" name=""/>
        <p:cNvGrpSpPr/>
        <p:nvPr/>
      </p:nvGrpSpPr>
      <p:grpSpPr>
        <a:xfrm>
          <a:off x="0" y="0"/>
          <a:ext cx="0" cy="0"/>
          <a:chOff x="0" y="0"/>
          <a:chExt cx="0" cy="0"/>
        </a:xfrm>
      </p:grpSpPr>
      <p:sp>
        <p:nvSpPr>
          <p:cNvPr id="41" name="Texte niveau 1…"/>
          <p:cNvSpPr txBox="1">
            <a:spLocks noGrp="1"/>
          </p:cNvSpPr>
          <p:nvPr>
            <p:ph type="body" sz="half" idx="1" hasCustomPrompt="1"/>
          </p:nvPr>
        </p:nvSpPr>
        <p:spPr>
          <a:xfrm>
            <a:off x="2313517" y="2437519"/>
            <a:ext cx="9156370" cy="3359471"/>
          </a:xfrm>
          <a:prstGeom prst="rect">
            <a:avLst/>
          </a:prstGeom>
        </p:spPr>
        <p:txBody>
          <a:bodyPr/>
          <a:lstStyle>
            <a:lvl1pPr marL="254000" indent="-254000" defTabSz="1219169">
              <a:lnSpc>
                <a:spcPct val="80000"/>
              </a:lnSpc>
              <a:spcBef>
                <a:spcPts val="2250"/>
              </a:spcBef>
              <a:buSzPct val="123000"/>
              <a:buChar char="•"/>
              <a:defRPr sz="2000" b="0">
                <a:solidFill>
                  <a:srgbClr val="000000"/>
                </a:solidFill>
              </a:defRPr>
            </a:lvl1pPr>
            <a:lvl2pPr marL="520700" indent="-215900" defTabSz="1219169">
              <a:lnSpc>
                <a:spcPct val="80000"/>
              </a:lnSpc>
              <a:spcBef>
                <a:spcPts val="2250"/>
              </a:spcBef>
              <a:buSzPct val="123000"/>
              <a:buChar char="•"/>
              <a:defRPr sz="1700" b="0">
                <a:solidFill>
                  <a:srgbClr val="000000"/>
                </a:solidFill>
              </a:defRPr>
            </a:lvl2pPr>
            <a:lvl3pPr marL="800100" indent="-190500" defTabSz="1219169">
              <a:lnSpc>
                <a:spcPct val="80000"/>
              </a:lnSpc>
              <a:spcBef>
                <a:spcPts val="2250"/>
              </a:spcBef>
              <a:buSzPct val="123000"/>
              <a:buChar char="•"/>
              <a:defRPr sz="1500" b="0">
                <a:solidFill>
                  <a:srgbClr val="000000"/>
                </a:solidFill>
              </a:defRPr>
            </a:lvl3pPr>
            <a:lvl4pPr marL="1104900" indent="-190500" defTabSz="1219169">
              <a:lnSpc>
                <a:spcPct val="80000"/>
              </a:lnSpc>
              <a:spcBef>
                <a:spcPts val="2250"/>
              </a:spcBef>
              <a:buSzPct val="123000"/>
              <a:buChar char="•"/>
              <a:defRPr sz="1500" b="0">
                <a:solidFill>
                  <a:srgbClr val="000000"/>
                </a:solidFill>
              </a:defRPr>
            </a:lvl4pPr>
            <a:lvl5pPr marL="1409700" indent="-190500" defTabSz="1219169">
              <a:lnSpc>
                <a:spcPct val="80000"/>
              </a:lnSpc>
              <a:spcBef>
                <a:spcPts val="2250"/>
              </a:spcBef>
              <a:buSzPct val="123000"/>
              <a:buChar char="•"/>
              <a:defRPr sz="1500" b="0">
                <a:solidFill>
                  <a:srgbClr val="000000"/>
                </a:solidFill>
              </a:defRPr>
            </a:lvl5pPr>
          </a:lstStyle>
          <a:p>
            <a:r>
              <a:rPr dirty="0" err="1"/>
              <a:t>Texte</a:t>
            </a:r>
            <a:r>
              <a:rPr dirty="0"/>
              <a:t> de puce de diapositive</a:t>
            </a:r>
          </a:p>
          <a:p>
            <a:pPr lvl="1"/>
            <a:endParaRPr dirty="0"/>
          </a:p>
          <a:p>
            <a:pPr lvl="2"/>
            <a:endParaRPr dirty="0"/>
          </a:p>
          <a:p>
            <a:pPr lvl="3"/>
            <a:endParaRPr dirty="0"/>
          </a:p>
          <a:p>
            <a:pPr lvl="4"/>
            <a:endParaRPr dirty="0"/>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18" name="Image 17">
            <a:extLst>
              <a:ext uri="{FF2B5EF4-FFF2-40B4-BE49-F238E27FC236}">
                <a16:creationId xmlns:a16="http://schemas.microsoft.com/office/drawing/2014/main" id="{E4A1E0FE-0AB3-1E4A-A0C8-7DF02EA6B5CC}"/>
              </a:ext>
            </a:extLst>
          </p:cNvPr>
          <p:cNvPicPr>
            <a:picLocks noChangeAspect="1"/>
          </p:cNvPicPr>
          <p:nvPr userDrawn="1"/>
        </p:nvPicPr>
        <p:blipFill>
          <a:blip r:embed="rId2"/>
          <a:stretch>
            <a:fillRect/>
          </a:stretch>
        </p:blipFill>
        <p:spPr>
          <a:xfrm>
            <a:off x="255787" y="6233160"/>
            <a:ext cx="737619" cy="574622"/>
          </a:xfrm>
          <a:prstGeom prst="rect">
            <a:avLst/>
          </a:prstGeom>
        </p:spPr>
      </p:pic>
      <p:sp>
        <p:nvSpPr>
          <p:cNvPr id="19" name="Ligne">
            <a:extLst>
              <a:ext uri="{FF2B5EF4-FFF2-40B4-BE49-F238E27FC236}">
                <a16:creationId xmlns:a16="http://schemas.microsoft.com/office/drawing/2014/main" id="{D320721D-93A5-1141-B7B2-DF6C56E96DDA}"/>
              </a:ext>
            </a:extLst>
          </p:cNvPr>
          <p:cNvSpPr/>
          <p:nvPr userDrawn="1"/>
        </p:nvSpPr>
        <p:spPr>
          <a:xfrm flipV="1">
            <a:off x="327103" y="6154495"/>
            <a:ext cx="11434174" cy="7148"/>
          </a:xfrm>
          <a:prstGeom prst="line">
            <a:avLst/>
          </a:prstGeom>
          <a:ln w="50800">
            <a:solidFill>
              <a:srgbClr val="005C9B"/>
            </a:solidFill>
            <a:miter lim="400000"/>
          </a:ln>
        </p:spPr>
        <p:txBody>
          <a:bodyPr lIns="25400" tIns="25400" rIns="25400" bIns="25400" anchor="ctr"/>
          <a:lstStyle/>
          <a:p>
            <a:endParaRPr sz="900"/>
          </a:p>
        </p:txBody>
      </p:sp>
      <p:sp>
        <p:nvSpPr>
          <p:cNvPr id="8" name="Auteur et date">
            <a:extLst>
              <a:ext uri="{FF2B5EF4-FFF2-40B4-BE49-F238E27FC236}">
                <a16:creationId xmlns:a16="http://schemas.microsoft.com/office/drawing/2014/main" id="{E9814A38-F43C-6641-9359-555D391D98F8}"/>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pic>
        <p:nvPicPr>
          <p:cNvPr id="9" name="Logo-ReMES.png" descr="Logo-ReMES.png">
            <a:extLst>
              <a:ext uri="{FF2B5EF4-FFF2-40B4-BE49-F238E27FC236}">
                <a16:creationId xmlns:a16="http://schemas.microsoft.com/office/drawing/2014/main" id="{E5485AB1-A227-4EDB-9891-6F42EF6ECF5D}"/>
              </a:ext>
            </a:extLst>
          </p:cNvPr>
          <p:cNvPicPr>
            <a:picLocks noChangeAspect="1"/>
          </p:cNvPicPr>
          <p:nvPr userDrawn="1"/>
        </p:nvPicPr>
        <p:blipFill>
          <a:blip r:embed="rId3"/>
          <a:stretch>
            <a:fillRect/>
          </a:stretch>
        </p:blipFill>
        <p:spPr>
          <a:xfrm>
            <a:off x="222482" y="16625"/>
            <a:ext cx="1415817" cy="1531867"/>
          </a:xfrm>
          <a:prstGeom prst="rect">
            <a:avLst/>
          </a:prstGeom>
          <a:ln w="12700">
            <a:miter lim="400000"/>
          </a:ln>
        </p:spPr>
      </p:pic>
    </p:spTree>
    <p:extLst>
      <p:ext uri="{BB962C8B-B14F-4D97-AF65-F5344CB8AC3E}">
        <p14:creationId xmlns:p14="http://schemas.microsoft.com/office/powerpoint/2010/main" val="404548827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Titre et puces">
    <p:spTree>
      <p:nvGrpSpPr>
        <p:cNvPr id="1" name=""/>
        <p:cNvGrpSpPr/>
        <p:nvPr/>
      </p:nvGrpSpPr>
      <p:grpSpPr>
        <a:xfrm>
          <a:off x="0" y="0"/>
          <a:ext cx="0" cy="0"/>
          <a:chOff x="0" y="0"/>
          <a:chExt cx="0" cy="0"/>
        </a:xfrm>
      </p:grpSpPr>
      <p:sp>
        <p:nvSpPr>
          <p:cNvPr id="41" name="Texte niveau 1…"/>
          <p:cNvSpPr txBox="1">
            <a:spLocks noGrp="1"/>
          </p:cNvSpPr>
          <p:nvPr>
            <p:ph type="body" sz="half" idx="1" hasCustomPrompt="1"/>
          </p:nvPr>
        </p:nvSpPr>
        <p:spPr>
          <a:xfrm>
            <a:off x="2313517" y="2437519"/>
            <a:ext cx="9156370" cy="3359471"/>
          </a:xfrm>
          <a:prstGeom prst="rect">
            <a:avLst/>
          </a:prstGeom>
        </p:spPr>
        <p:txBody>
          <a:bodyPr/>
          <a:lstStyle>
            <a:lvl1pPr marL="254000" indent="-254000" defTabSz="1219169">
              <a:lnSpc>
                <a:spcPct val="80000"/>
              </a:lnSpc>
              <a:spcBef>
                <a:spcPts val="2250"/>
              </a:spcBef>
              <a:buSzPct val="123000"/>
              <a:buChar char="•"/>
              <a:defRPr sz="2000" b="0">
                <a:solidFill>
                  <a:srgbClr val="000000"/>
                </a:solidFill>
              </a:defRPr>
            </a:lvl1pPr>
            <a:lvl2pPr marL="520700" indent="-215900" defTabSz="1219169">
              <a:lnSpc>
                <a:spcPct val="80000"/>
              </a:lnSpc>
              <a:spcBef>
                <a:spcPts val="2250"/>
              </a:spcBef>
              <a:buSzPct val="123000"/>
              <a:buChar char="•"/>
              <a:defRPr sz="1700" b="0">
                <a:solidFill>
                  <a:srgbClr val="000000"/>
                </a:solidFill>
              </a:defRPr>
            </a:lvl2pPr>
            <a:lvl3pPr marL="800100" indent="-190500" defTabSz="1219169">
              <a:lnSpc>
                <a:spcPct val="80000"/>
              </a:lnSpc>
              <a:spcBef>
                <a:spcPts val="2250"/>
              </a:spcBef>
              <a:buSzPct val="123000"/>
              <a:buChar char="•"/>
              <a:defRPr sz="1500" b="0">
                <a:solidFill>
                  <a:srgbClr val="000000"/>
                </a:solidFill>
              </a:defRPr>
            </a:lvl3pPr>
            <a:lvl4pPr marL="1104900" indent="-190500" defTabSz="1219169">
              <a:lnSpc>
                <a:spcPct val="80000"/>
              </a:lnSpc>
              <a:spcBef>
                <a:spcPts val="2250"/>
              </a:spcBef>
              <a:buSzPct val="123000"/>
              <a:buChar char="•"/>
              <a:defRPr sz="1500" b="0">
                <a:solidFill>
                  <a:srgbClr val="000000"/>
                </a:solidFill>
              </a:defRPr>
            </a:lvl4pPr>
            <a:lvl5pPr marL="1409700" indent="-190500" defTabSz="1219169">
              <a:lnSpc>
                <a:spcPct val="80000"/>
              </a:lnSpc>
              <a:spcBef>
                <a:spcPts val="2250"/>
              </a:spcBef>
              <a:buSzPct val="123000"/>
              <a:buChar char="•"/>
              <a:defRPr sz="1500" b="0">
                <a:solidFill>
                  <a:srgbClr val="000000"/>
                </a:solidFill>
              </a:defRPr>
            </a:lvl5pPr>
          </a:lstStyle>
          <a:p>
            <a:r>
              <a:rPr dirty="0" err="1"/>
              <a:t>Texte</a:t>
            </a:r>
            <a:r>
              <a:rPr dirty="0"/>
              <a:t> de puce de diapositive</a:t>
            </a:r>
          </a:p>
          <a:p>
            <a:pPr lvl="1"/>
            <a:endParaRPr dirty="0"/>
          </a:p>
          <a:p>
            <a:pPr lvl="2"/>
            <a:endParaRPr dirty="0"/>
          </a:p>
          <a:p>
            <a:pPr lvl="3"/>
            <a:endParaRPr dirty="0"/>
          </a:p>
          <a:p>
            <a:pPr lvl="4"/>
            <a:endParaRPr dirty="0"/>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18" name="Image 17">
            <a:extLst>
              <a:ext uri="{FF2B5EF4-FFF2-40B4-BE49-F238E27FC236}">
                <a16:creationId xmlns:a16="http://schemas.microsoft.com/office/drawing/2014/main" id="{E4A1E0FE-0AB3-1E4A-A0C8-7DF02EA6B5CC}"/>
              </a:ext>
            </a:extLst>
          </p:cNvPr>
          <p:cNvPicPr>
            <a:picLocks noChangeAspect="1"/>
          </p:cNvPicPr>
          <p:nvPr userDrawn="1"/>
        </p:nvPicPr>
        <p:blipFill>
          <a:blip r:embed="rId2"/>
          <a:stretch>
            <a:fillRect/>
          </a:stretch>
        </p:blipFill>
        <p:spPr>
          <a:xfrm>
            <a:off x="255787" y="6233160"/>
            <a:ext cx="737619" cy="574622"/>
          </a:xfrm>
          <a:prstGeom prst="rect">
            <a:avLst/>
          </a:prstGeom>
        </p:spPr>
      </p:pic>
      <p:sp>
        <p:nvSpPr>
          <p:cNvPr id="8" name="Auteur et date">
            <a:extLst>
              <a:ext uri="{FF2B5EF4-FFF2-40B4-BE49-F238E27FC236}">
                <a16:creationId xmlns:a16="http://schemas.microsoft.com/office/drawing/2014/main" id="{E9814A38-F43C-6641-9359-555D391D98F8}"/>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spTree>
    <p:extLst>
      <p:ext uri="{BB962C8B-B14F-4D97-AF65-F5344CB8AC3E}">
        <p14:creationId xmlns:p14="http://schemas.microsoft.com/office/powerpoint/2010/main" val="1064491839"/>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5_Titre et puces">
    <p:spTree>
      <p:nvGrpSpPr>
        <p:cNvPr id="1" name=""/>
        <p:cNvGrpSpPr/>
        <p:nvPr/>
      </p:nvGrpSpPr>
      <p:grpSpPr>
        <a:xfrm>
          <a:off x="0" y="0"/>
          <a:ext cx="0" cy="0"/>
          <a:chOff x="0" y="0"/>
          <a:chExt cx="0" cy="0"/>
        </a:xfrm>
      </p:grpSpPr>
      <p:sp>
        <p:nvSpPr>
          <p:cNvPr id="41" name="Texte niveau 1…"/>
          <p:cNvSpPr txBox="1">
            <a:spLocks noGrp="1"/>
          </p:cNvSpPr>
          <p:nvPr>
            <p:ph type="body" sz="half" idx="1" hasCustomPrompt="1"/>
          </p:nvPr>
        </p:nvSpPr>
        <p:spPr>
          <a:xfrm>
            <a:off x="2313517" y="2437519"/>
            <a:ext cx="9156370" cy="3359471"/>
          </a:xfrm>
          <a:prstGeom prst="rect">
            <a:avLst/>
          </a:prstGeom>
        </p:spPr>
        <p:txBody>
          <a:bodyPr/>
          <a:lstStyle>
            <a:lvl1pPr marL="254000" indent="-254000" defTabSz="1219169">
              <a:lnSpc>
                <a:spcPct val="80000"/>
              </a:lnSpc>
              <a:spcBef>
                <a:spcPts val="2250"/>
              </a:spcBef>
              <a:buSzPct val="123000"/>
              <a:buChar char="•"/>
              <a:defRPr sz="2000" b="0">
                <a:solidFill>
                  <a:srgbClr val="000000"/>
                </a:solidFill>
              </a:defRPr>
            </a:lvl1pPr>
            <a:lvl2pPr marL="520700" indent="-215900" defTabSz="1219169">
              <a:lnSpc>
                <a:spcPct val="80000"/>
              </a:lnSpc>
              <a:spcBef>
                <a:spcPts val="2250"/>
              </a:spcBef>
              <a:buSzPct val="123000"/>
              <a:buChar char="•"/>
              <a:defRPr sz="1700" b="0">
                <a:solidFill>
                  <a:srgbClr val="000000"/>
                </a:solidFill>
              </a:defRPr>
            </a:lvl2pPr>
            <a:lvl3pPr marL="800100" indent="-190500" defTabSz="1219169">
              <a:lnSpc>
                <a:spcPct val="80000"/>
              </a:lnSpc>
              <a:spcBef>
                <a:spcPts val="2250"/>
              </a:spcBef>
              <a:buSzPct val="123000"/>
              <a:buChar char="•"/>
              <a:defRPr sz="1500" b="0">
                <a:solidFill>
                  <a:srgbClr val="000000"/>
                </a:solidFill>
              </a:defRPr>
            </a:lvl3pPr>
            <a:lvl4pPr marL="1104900" indent="-190500" defTabSz="1219169">
              <a:lnSpc>
                <a:spcPct val="80000"/>
              </a:lnSpc>
              <a:spcBef>
                <a:spcPts val="2250"/>
              </a:spcBef>
              <a:buSzPct val="123000"/>
              <a:buChar char="•"/>
              <a:defRPr sz="1500" b="0">
                <a:solidFill>
                  <a:srgbClr val="000000"/>
                </a:solidFill>
              </a:defRPr>
            </a:lvl4pPr>
            <a:lvl5pPr marL="1409700" indent="-190500" defTabSz="1219169">
              <a:lnSpc>
                <a:spcPct val="80000"/>
              </a:lnSpc>
              <a:spcBef>
                <a:spcPts val="2250"/>
              </a:spcBef>
              <a:buSzPct val="123000"/>
              <a:buChar char="•"/>
              <a:defRPr sz="1500" b="0">
                <a:solidFill>
                  <a:srgbClr val="000000"/>
                </a:solidFill>
              </a:defRPr>
            </a:lvl5pPr>
          </a:lstStyle>
          <a:p>
            <a:r>
              <a:rPr dirty="0" err="1"/>
              <a:t>Texte</a:t>
            </a:r>
            <a:r>
              <a:rPr dirty="0"/>
              <a:t> de puce de diapositive</a:t>
            </a:r>
          </a:p>
          <a:p>
            <a:pPr lvl="1"/>
            <a:endParaRPr dirty="0"/>
          </a:p>
          <a:p>
            <a:pPr lvl="2"/>
            <a:endParaRPr dirty="0"/>
          </a:p>
          <a:p>
            <a:pPr lvl="3"/>
            <a:endParaRPr dirty="0"/>
          </a:p>
          <a:p>
            <a:pPr lvl="4"/>
            <a:endParaRPr dirty="0"/>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18" name="Image 17">
            <a:extLst>
              <a:ext uri="{FF2B5EF4-FFF2-40B4-BE49-F238E27FC236}">
                <a16:creationId xmlns:a16="http://schemas.microsoft.com/office/drawing/2014/main" id="{E4A1E0FE-0AB3-1E4A-A0C8-7DF02EA6B5CC}"/>
              </a:ext>
            </a:extLst>
          </p:cNvPr>
          <p:cNvPicPr>
            <a:picLocks noChangeAspect="1"/>
          </p:cNvPicPr>
          <p:nvPr userDrawn="1"/>
        </p:nvPicPr>
        <p:blipFill>
          <a:blip r:embed="rId2"/>
          <a:stretch>
            <a:fillRect/>
          </a:stretch>
        </p:blipFill>
        <p:spPr>
          <a:xfrm>
            <a:off x="255787" y="6233160"/>
            <a:ext cx="737619" cy="574622"/>
          </a:xfrm>
          <a:prstGeom prst="rect">
            <a:avLst/>
          </a:prstGeom>
        </p:spPr>
      </p:pic>
      <p:sp>
        <p:nvSpPr>
          <p:cNvPr id="8" name="Auteur et date">
            <a:extLst>
              <a:ext uri="{FF2B5EF4-FFF2-40B4-BE49-F238E27FC236}">
                <a16:creationId xmlns:a16="http://schemas.microsoft.com/office/drawing/2014/main" id="{E9814A38-F43C-6641-9359-555D391D98F8}"/>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pic>
        <p:nvPicPr>
          <p:cNvPr id="9" name="Logo-ReMES.png" descr="Logo-ReMES.png">
            <a:extLst>
              <a:ext uri="{FF2B5EF4-FFF2-40B4-BE49-F238E27FC236}">
                <a16:creationId xmlns:a16="http://schemas.microsoft.com/office/drawing/2014/main" id="{BEC92112-7E05-4651-8DF2-940B6266A4F0}"/>
              </a:ext>
            </a:extLst>
          </p:cNvPr>
          <p:cNvPicPr>
            <a:picLocks noChangeAspect="1"/>
          </p:cNvPicPr>
          <p:nvPr userDrawn="1"/>
        </p:nvPicPr>
        <p:blipFill>
          <a:blip r:embed="rId3"/>
          <a:stretch>
            <a:fillRect/>
          </a:stretch>
        </p:blipFill>
        <p:spPr>
          <a:xfrm>
            <a:off x="222482" y="16625"/>
            <a:ext cx="1415817" cy="1531867"/>
          </a:xfrm>
          <a:prstGeom prst="rect">
            <a:avLst/>
          </a:prstGeom>
          <a:ln w="12700">
            <a:miter lim="400000"/>
          </a:ln>
        </p:spPr>
      </p:pic>
    </p:spTree>
    <p:extLst>
      <p:ext uri="{BB962C8B-B14F-4D97-AF65-F5344CB8AC3E}">
        <p14:creationId xmlns:p14="http://schemas.microsoft.com/office/powerpoint/2010/main" val="129695920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Titre et puces">
    <p:spTree>
      <p:nvGrpSpPr>
        <p:cNvPr id="1" name=""/>
        <p:cNvGrpSpPr/>
        <p:nvPr/>
      </p:nvGrpSpPr>
      <p:grpSpPr>
        <a:xfrm>
          <a:off x="0" y="0"/>
          <a:ext cx="0" cy="0"/>
          <a:chOff x="0" y="0"/>
          <a:chExt cx="0" cy="0"/>
        </a:xfrm>
      </p:grpSpPr>
      <p:pic>
        <p:nvPicPr>
          <p:cNvPr id="40" name="MES-masque PPT3.jpg" descr="MES-masque PPT3.jpg"/>
          <p:cNvPicPr>
            <a:picLocks noChangeAspect="1"/>
          </p:cNvPicPr>
          <p:nvPr/>
        </p:nvPicPr>
        <p:blipFill rotWithShape="1">
          <a:blip r:embed="rId2"/>
          <a:srcRect b="18035"/>
          <a:stretch/>
        </p:blipFill>
        <p:spPr>
          <a:xfrm>
            <a:off x="-1" y="-13855"/>
            <a:ext cx="12192001" cy="1613733"/>
          </a:xfrm>
          <a:prstGeom prst="rect">
            <a:avLst/>
          </a:prstGeom>
          <a:ln w="12700">
            <a:miter lim="400000"/>
          </a:ln>
        </p:spPr>
      </p:pic>
      <p:sp>
        <p:nvSpPr>
          <p:cNvPr id="41" name="Texte niveau 1…"/>
          <p:cNvSpPr txBox="1">
            <a:spLocks noGrp="1"/>
          </p:cNvSpPr>
          <p:nvPr>
            <p:ph type="body" sz="half" idx="1" hasCustomPrompt="1"/>
          </p:nvPr>
        </p:nvSpPr>
        <p:spPr>
          <a:xfrm>
            <a:off x="2313517" y="2437519"/>
            <a:ext cx="9156370" cy="3359471"/>
          </a:xfrm>
          <a:prstGeom prst="rect">
            <a:avLst/>
          </a:prstGeom>
        </p:spPr>
        <p:txBody>
          <a:bodyPr/>
          <a:lstStyle>
            <a:lvl1pPr marL="254000" indent="-254000" defTabSz="1219169">
              <a:lnSpc>
                <a:spcPct val="80000"/>
              </a:lnSpc>
              <a:spcBef>
                <a:spcPts val="2250"/>
              </a:spcBef>
              <a:buSzPct val="123000"/>
              <a:buChar char="•"/>
              <a:defRPr sz="2000" b="0">
                <a:solidFill>
                  <a:srgbClr val="000000"/>
                </a:solidFill>
              </a:defRPr>
            </a:lvl1pPr>
            <a:lvl2pPr marL="520700" indent="-215900" defTabSz="1219169">
              <a:lnSpc>
                <a:spcPct val="80000"/>
              </a:lnSpc>
              <a:spcBef>
                <a:spcPts val="2250"/>
              </a:spcBef>
              <a:buSzPct val="123000"/>
              <a:buChar char="•"/>
              <a:defRPr sz="1700" b="0">
                <a:solidFill>
                  <a:srgbClr val="000000"/>
                </a:solidFill>
              </a:defRPr>
            </a:lvl2pPr>
            <a:lvl3pPr marL="800100" indent="-190500" defTabSz="1219169">
              <a:lnSpc>
                <a:spcPct val="80000"/>
              </a:lnSpc>
              <a:spcBef>
                <a:spcPts val="2250"/>
              </a:spcBef>
              <a:buSzPct val="123000"/>
              <a:buChar char="•"/>
              <a:defRPr sz="1500" b="0">
                <a:solidFill>
                  <a:srgbClr val="000000"/>
                </a:solidFill>
              </a:defRPr>
            </a:lvl3pPr>
            <a:lvl4pPr marL="1104900" indent="-190500" defTabSz="1219169">
              <a:lnSpc>
                <a:spcPct val="80000"/>
              </a:lnSpc>
              <a:spcBef>
                <a:spcPts val="2250"/>
              </a:spcBef>
              <a:buSzPct val="123000"/>
              <a:buChar char="•"/>
              <a:defRPr sz="1500" b="0">
                <a:solidFill>
                  <a:srgbClr val="000000"/>
                </a:solidFill>
              </a:defRPr>
            </a:lvl4pPr>
            <a:lvl5pPr marL="1409700" indent="-190500" defTabSz="1219169">
              <a:lnSpc>
                <a:spcPct val="80000"/>
              </a:lnSpc>
              <a:spcBef>
                <a:spcPts val="2250"/>
              </a:spcBef>
              <a:buSzPct val="123000"/>
              <a:buChar char="•"/>
              <a:defRPr sz="1500" b="0">
                <a:solidFill>
                  <a:srgbClr val="000000"/>
                </a:solidFill>
              </a:defRPr>
            </a:lvl5pPr>
          </a:lstStyle>
          <a:p>
            <a:r>
              <a:rPr dirty="0" err="1"/>
              <a:t>Texte</a:t>
            </a:r>
            <a:r>
              <a:rPr dirty="0"/>
              <a:t> de puce de diapositive</a:t>
            </a:r>
          </a:p>
          <a:p>
            <a:pPr lvl="1"/>
            <a:endParaRPr dirty="0"/>
          </a:p>
          <a:p>
            <a:pPr lvl="2"/>
            <a:endParaRPr dirty="0"/>
          </a:p>
          <a:p>
            <a:pPr lvl="3"/>
            <a:endParaRPr dirty="0"/>
          </a:p>
          <a:p>
            <a:pPr lvl="4"/>
            <a:endParaRPr dirty="0"/>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43" name="Logo-ReMES.png" descr="Logo-ReMES.png"/>
          <p:cNvPicPr>
            <a:picLocks noChangeAspect="1"/>
          </p:cNvPicPr>
          <p:nvPr/>
        </p:nvPicPr>
        <p:blipFill>
          <a:blip r:embed="rId3"/>
          <a:stretch>
            <a:fillRect/>
          </a:stretch>
        </p:blipFill>
        <p:spPr>
          <a:xfrm>
            <a:off x="222482" y="16625"/>
            <a:ext cx="1415817" cy="1531867"/>
          </a:xfrm>
          <a:prstGeom prst="rect">
            <a:avLst/>
          </a:prstGeom>
          <a:ln w="12700">
            <a:miter lim="400000"/>
          </a:ln>
        </p:spPr>
      </p:pic>
      <p:sp>
        <p:nvSpPr>
          <p:cNvPr id="45" name="Ligne"/>
          <p:cNvSpPr/>
          <p:nvPr/>
        </p:nvSpPr>
        <p:spPr>
          <a:xfrm>
            <a:off x="2318430" y="1153622"/>
            <a:ext cx="7224831" cy="1"/>
          </a:xfrm>
          <a:prstGeom prst="line">
            <a:avLst/>
          </a:prstGeom>
          <a:ln w="63500">
            <a:solidFill>
              <a:srgbClr val="005C9B"/>
            </a:solidFill>
            <a:miter lim="400000"/>
          </a:ln>
        </p:spPr>
        <p:txBody>
          <a:bodyPr lIns="25400" tIns="25400" rIns="25400" bIns="25400" anchor="ctr"/>
          <a:lstStyle/>
          <a:p>
            <a:endParaRPr sz="900"/>
          </a:p>
        </p:txBody>
      </p:sp>
      <p:sp>
        <p:nvSpPr>
          <p:cNvPr id="46" name="Ligne"/>
          <p:cNvSpPr/>
          <p:nvPr/>
        </p:nvSpPr>
        <p:spPr>
          <a:xfrm>
            <a:off x="9533395" y="1146312"/>
            <a:ext cx="2201720" cy="230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23" y="684"/>
                </a:lnTo>
                <a:lnTo>
                  <a:pt x="21600" y="0"/>
                </a:lnTo>
              </a:path>
            </a:pathLst>
          </a:custGeom>
          <a:ln w="63500">
            <a:solidFill>
              <a:srgbClr val="005C9B"/>
            </a:solidFill>
            <a:miter lim="400000"/>
          </a:ln>
        </p:spPr>
        <p:txBody>
          <a:bodyPr lIns="25400" tIns="25400" rIns="25400" bIns="25400" anchor="ctr"/>
          <a:lstStyle/>
          <a:p>
            <a:pPr>
              <a:defRPr>
                <a:solidFill>
                  <a:srgbClr val="005C9B"/>
                </a:solidFill>
              </a:defRPr>
            </a:pPr>
            <a:endParaRPr sz="900"/>
          </a:p>
        </p:txBody>
      </p:sp>
      <p:sp>
        <p:nvSpPr>
          <p:cNvPr id="12" name="Titre 1">
            <a:extLst>
              <a:ext uri="{FF2B5EF4-FFF2-40B4-BE49-F238E27FC236}">
                <a16:creationId xmlns:a16="http://schemas.microsoft.com/office/drawing/2014/main" id="{D00C3AFE-F4E7-CE4A-AEA1-5618EB75DD74}"/>
              </a:ext>
            </a:extLst>
          </p:cNvPr>
          <p:cNvSpPr>
            <a:spLocks noGrp="1"/>
          </p:cNvSpPr>
          <p:nvPr>
            <p:ph type="title" hasCustomPrompt="1"/>
          </p:nvPr>
        </p:nvSpPr>
        <p:spPr>
          <a:xfrm>
            <a:off x="2313517" y="16625"/>
            <a:ext cx="6984241" cy="1133342"/>
          </a:xfrm>
        </p:spPr>
        <p:txBody>
          <a:bodyPr anchor="b"/>
          <a:lstStyle/>
          <a:p>
            <a:r>
              <a:rPr lang="fr-FR" dirty="0"/>
              <a:t>MODIFIEZ LE STYLE DU TITRE</a:t>
            </a:r>
          </a:p>
        </p:txBody>
      </p:sp>
      <p:sp>
        <p:nvSpPr>
          <p:cNvPr id="17" name="Ligne">
            <a:extLst>
              <a:ext uri="{FF2B5EF4-FFF2-40B4-BE49-F238E27FC236}">
                <a16:creationId xmlns:a16="http://schemas.microsoft.com/office/drawing/2014/main" id="{EEC26EF3-16DB-0049-9F50-E599677CA0A6}"/>
              </a:ext>
            </a:extLst>
          </p:cNvPr>
          <p:cNvSpPr/>
          <p:nvPr userDrawn="1"/>
        </p:nvSpPr>
        <p:spPr>
          <a:xfrm flipV="1">
            <a:off x="327103" y="6154495"/>
            <a:ext cx="11434174" cy="7148"/>
          </a:xfrm>
          <a:prstGeom prst="line">
            <a:avLst/>
          </a:prstGeom>
          <a:ln w="50800">
            <a:solidFill>
              <a:srgbClr val="005C9B"/>
            </a:solidFill>
            <a:miter lim="400000"/>
          </a:ln>
        </p:spPr>
        <p:txBody>
          <a:bodyPr lIns="25400" tIns="25400" rIns="25400" bIns="25400" anchor="ctr"/>
          <a:lstStyle/>
          <a:p>
            <a:endParaRPr sz="900"/>
          </a:p>
        </p:txBody>
      </p:sp>
      <p:pic>
        <p:nvPicPr>
          <p:cNvPr id="20" name="Image 19">
            <a:extLst>
              <a:ext uri="{FF2B5EF4-FFF2-40B4-BE49-F238E27FC236}">
                <a16:creationId xmlns:a16="http://schemas.microsoft.com/office/drawing/2014/main" id="{9B40E965-C296-F84D-A1C2-88449CB11A87}"/>
              </a:ext>
            </a:extLst>
          </p:cNvPr>
          <p:cNvPicPr>
            <a:picLocks noChangeAspect="1"/>
          </p:cNvPicPr>
          <p:nvPr userDrawn="1"/>
        </p:nvPicPr>
        <p:blipFill>
          <a:blip r:embed="rId4"/>
          <a:stretch>
            <a:fillRect/>
          </a:stretch>
        </p:blipFill>
        <p:spPr>
          <a:xfrm>
            <a:off x="255787" y="6233160"/>
            <a:ext cx="737619" cy="574622"/>
          </a:xfrm>
          <a:prstGeom prst="rect">
            <a:avLst/>
          </a:prstGeom>
        </p:spPr>
      </p:pic>
      <p:sp>
        <p:nvSpPr>
          <p:cNvPr id="13" name="Auteur et date">
            <a:extLst>
              <a:ext uri="{FF2B5EF4-FFF2-40B4-BE49-F238E27FC236}">
                <a16:creationId xmlns:a16="http://schemas.microsoft.com/office/drawing/2014/main" id="{E30CA11C-B037-8E48-B945-69C3DE227325}"/>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spTree>
    <p:extLst>
      <p:ext uri="{BB962C8B-B14F-4D97-AF65-F5344CB8AC3E}">
        <p14:creationId xmlns:p14="http://schemas.microsoft.com/office/powerpoint/2010/main" val="305951181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Titre et puces">
    <p:spTree>
      <p:nvGrpSpPr>
        <p:cNvPr id="1" name=""/>
        <p:cNvGrpSpPr/>
        <p:nvPr/>
      </p:nvGrpSpPr>
      <p:grpSpPr>
        <a:xfrm>
          <a:off x="0" y="0"/>
          <a:ext cx="0" cy="0"/>
          <a:chOff x="0" y="0"/>
          <a:chExt cx="0" cy="0"/>
        </a:xfrm>
      </p:grpSpPr>
      <p:pic>
        <p:nvPicPr>
          <p:cNvPr id="40" name="MES-masque PPT3.jpg" descr="MES-masque PPT3.jpg"/>
          <p:cNvPicPr>
            <a:picLocks noChangeAspect="1"/>
          </p:cNvPicPr>
          <p:nvPr/>
        </p:nvPicPr>
        <p:blipFill rotWithShape="1">
          <a:blip r:embed="rId2"/>
          <a:srcRect b="18035"/>
          <a:stretch/>
        </p:blipFill>
        <p:spPr>
          <a:xfrm>
            <a:off x="-1" y="-13855"/>
            <a:ext cx="12192001" cy="1613733"/>
          </a:xfrm>
          <a:prstGeom prst="rect">
            <a:avLst/>
          </a:prstGeom>
          <a:ln w="12700">
            <a:miter lim="400000"/>
          </a:ln>
        </p:spPr>
      </p:pic>
      <p:sp>
        <p:nvSpPr>
          <p:cNvPr id="41" name="Texte niveau 1…"/>
          <p:cNvSpPr txBox="1">
            <a:spLocks noGrp="1"/>
          </p:cNvSpPr>
          <p:nvPr>
            <p:ph type="body" sz="half" idx="1" hasCustomPrompt="1"/>
          </p:nvPr>
        </p:nvSpPr>
        <p:spPr>
          <a:xfrm>
            <a:off x="2313517" y="2437519"/>
            <a:ext cx="9156370" cy="3359471"/>
          </a:xfrm>
          <a:prstGeom prst="rect">
            <a:avLst/>
          </a:prstGeom>
        </p:spPr>
        <p:txBody>
          <a:bodyPr/>
          <a:lstStyle>
            <a:lvl1pPr marL="254000" indent="-254000" defTabSz="1219169">
              <a:lnSpc>
                <a:spcPct val="80000"/>
              </a:lnSpc>
              <a:spcBef>
                <a:spcPts val="2250"/>
              </a:spcBef>
              <a:buSzPct val="123000"/>
              <a:buChar char="•"/>
              <a:defRPr sz="2000" b="0">
                <a:solidFill>
                  <a:srgbClr val="000000"/>
                </a:solidFill>
              </a:defRPr>
            </a:lvl1pPr>
            <a:lvl2pPr marL="520700" indent="-215900" defTabSz="1219169">
              <a:lnSpc>
                <a:spcPct val="80000"/>
              </a:lnSpc>
              <a:spcBef>
                <a:spcPts val="2250"/>
              </a:spcBef>
              <a:buSzPct val="123000"/>
              <a:buChar char="•"/>
              <a:defRPr sz="1700" b="0">
                <a:solidFill>
                  <a:srgbClr val="000000"/>
                </a:solidFill>
              </a:defRPr>
            </a:lvl2pPr>
            <a:lvl3pPr marL="800100" indent="-190500" defTabSz="1219169">
              <a:lnSpc>
                <a:spcPct val="80000"/>
              </a:lnSpc>
              <a:spcBef>
                <a:spcPts val="2250"/>
              </a:spcBef>
              <a:buSzPct val="123000"/>
              <a:buChar char="•"/>
              <a:defRPr sz="1500" b="0">
                <a:solidFill>
                  <a:srgbClr val="000000"/>
                </a:solidFill>
              </a:defRPr>
            </a:lvl3pPr>
            <a:lvl4pPr marL="1104900" indent="-190500" defTabSz="1219169">
              <a:lnSpc>
                <a:spcPct val="80000"/>
              </a:lnSpc>
              <a:spcBef>
                <a:spcPts val="2250"/>
              </a:spcBef>
              <a:buSzPct val="123000"/>
              <a:buChar char="•"/>
              <a:defRPr sz="1500" b="0">
                <a:solidFill>
                  <a:srgbClr val="000000"/>
                </a:solidFill>
              </a:defRPr>
            </a:lvl4pPr>
            <a:lvl5pPr marL="1409700" indent="-190500" defTabSz="1219169">
              <a:lnSpc>
                <a:spcPct val="80000"/>
              </a:lnSpc>
              <a:spcBef>
                <a:spcPts val="2250"/>
              </a:spcBef>
              <a:buSzPct val="123000"/>
              <a:buChar char="•"/>
              <a:defRPr sz="1500" b="0">
                <a:solidFill>
                  <a:srgbClr val="000000"/>
                </a:solidFill>
              </a:defRPr>
            </a:lvl5pPr>
          </a:lstStyle>
          <a:p>
            <a:r>
              <a:rPr dirty="0" err="1"/>
              <a:t>Texte</a:t>
            </a:r>
            <a:r>
              <a:rPr dirty="0"/>
              <a:t> de puce de diapositive</a:t>
            </a:r>
          </a:p>
          <a:p>
            <a:pPr lvl="1"/>
            <a:endParaRPr dirty="0"/>
          </a:p>
          <a:p>
            <a:pPr lvl="2"/>
            <a:endParaRPr dirty="0"/>
          </a:p>
          <a:p>
            <a:pPr lvl="3"/>
            <a:endParaRPr dirty="0"/>
          </a:p>
          <a:p>
            <a:pPr lvl="4"/>
            <a:endParaRPr dirty="0"/>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43" name="Logo-ReMES.png" descr="Logo-ReMES.png"/>
          <p:cNvPicPr>
            <a:picLocks noChangeAspect="1"/>
          </p:cNvPicPr>
          <p:nvPr/>
        </p:nvPicPr>
        <p:blipFill>
          <a:blip r:embed="rId3"/>
          <a:stretch>
            <a:fillRect/>
          </a:stretch>
        </p:blipFill>
        <p:spPr>
          <a:xfrm>
            <a:off x="222482" y="16625"/>
            <a:ext cx="1415817" cy="1531867"/>
          </a:xfrm>
          <a:prstGeom prst="rect">
            <a:avLst/>
          </a:prstGeom>
          <a:ln w="12700">
            <a:miter lim="400000"/>
          </a:ln>
        </p:spPr>
      </p:pic>
      <p:sp>
        <p:nvSpPr>
          <p:cNvPr id="45" name="Ligne"/>
          <p:cNvSpPr/>
          <p:nvPr/>
        </p:nvSpPr>
        <p:spPr>
          <a:xfrm>
            <a:off x="2318430" y="1153622"/>
            <a:ext cx="7224831" cy="1"/>
          </a:xfrm>
          <a:prstGeom prst="line">
            <a:avLst/>
          </a:prstGeom>
          <a:ln w="63500">
            <a:solidFill>
              <a:srgbClr val="005C9B"/>
            </a:solidFill>
            <a:miter lim="400000"/>
          </a:ln>
        </p:spPr>
        <p:txBody>
          <a:bodyPr lIns="25400" tIns="25400" rIns="25400" bIns="25400" anchor="ctr"/>
          <a:lstStyle/>
          <a:p>
            <a:endParaRPr sz="900"/>
          </a:p>
        </p:txBody>
      </p:sp>
      <p:sp>
        <p:nvSpPr>
          <p:cNvPr id="46" name="Ligne"/>
          <p:cNvSpPr/>
          <p:nvPr/>
        </p:nvSpPr>
        <p:spPr>
          <a:xfrm>
            <a:off x="9533395" y="1146312"/>
            <a:ext cx="2201720" cy="230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23" y="684"/>
                </a:lnTo>
                <a:lnTo>
                  <a:pt x="21600" y="0"/>
                </a:lnTo>
              </a:path>
            </a:pathLst>
          </a:custGeom>
          <a:ln w="63500">
            <a:solidFill>
              <a:srgbClr val="005C9B"/>
            </a:solidFill>
            <a:miter lim="400000"/>
          </a:ln>
        </p:spPr>
        <p:txBody>
          <a:bodyPr lIns="25400" tIns="25400" rIns="25400" bIns="25400" anchor="ctr"/>
          <a:lstStyle/>
          <a:p>
            <a:pPr>
              <a:defRPr>
                <a:solidFill>
                  <a:srgbClr val="005C9B"/>
                </a:solidFill>
              </a:defRPr>
            </a:pPr>
            <a:endParaRPr sz="900"/>
          </a:p>
        </p:txBody>
      </p:sp>
      <p:sp>
        <p:nvSpPr>
          <p:cNvPr id="12" name="Titre 1">
            <a:extLst>
              <a:ext uri="{FF2B5EF4-FFF2-40B4-BE49-F238E27FC236}">
                <a16:creationId xmlns:a16="http://schemas.microsoft.com/office/drawing/2014/main" id="{D00C3AFE-F4E7-CE4A-AEA1-5618EB75DD74}"/>
              </a:ext>
            </a:extLst>
          </p:cNvPr>
          <p:cNvSpPr>
            <a:spLocks noGrp="1"/>
          </p:cNvSpPr>
          <p:nvPr>
            <p:ph type="title" hasCustomPrompt="1"/>
          </p:nvPr>
        </p:nvSpPr>
        <p:spPr>
          <a:xfrm>
            <a:off x="2313517" y="16625"/>
            <a:ext cx="6984241" cy="1133342"/>
          </a:xfrm>
        </p:spPr>
        <p:txBody>
          <a:bodyPr anchor="b"/>
          <a:lstStyle/>
          <a:p>
            <a:r>
              <a:rPr lang="fr-FR" dirty="0"/>
              <a:t>MODIFIEZ LE STYLE DU TITRE</a:t>
            </a:r>
          </a:p>
        </p:txBody>
      </p:sp>
      <p:pic>
        <p:nvPicPr>
          <p:cNvPr id="20" name="Image 19">
            <a:extLst>
              <a:ext uri="{FF2B5EF4-FFF2-40B4-BE49-F238E27FC236}">
                <a16:creationId xmlns:a16="http://schemas.microsoft.com/office/drawing/2014/main" id="{9B40E965-C296-F84D-A1C2-88449CB11A87}"/>
              </a:ext>
            </a:extLst>
          </p:cNvPr>
          <p:cNvPicPr>
            <a:picLocks noChangeAspect="1"/>
          </p:cNvPicPr>
          <p:nvPr userDrawn="1"/>
        </p:nvPicPr>
        <p:blipFill>
          <a:blip r:embed="rId4"/>
          <a:stretch>
            <a:fillRect/>
          </a:stretch>
        </p:blipFill>
        <p:spPr>
          <a:xfrm>
            <a:off x="255787" y="6233160"/>
            <a:ext cx="737619" cy="574622"/>
          </a:xfrm>
          <a:prstGeom prst="rect">
            <a:avLst/>
          </a:prstGeom>
        </p:spPr>
      </p:pic>
      <p:sp>
        <p:nvSpPr>
          <p:cNvPr id="13" name="Auteur et date">
            <a:extLst>
              <a:ext uri="{FF2B5EF4-FFF2-40B4-BE49-F238E27FC236}">
                <a16:creationId xmlns:a16="http://schemas.microsoft.com/office/drawing/2014/main" id="{E30CA11C-B037-8E48-B945-69C3DE227325}"/>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spTree>
    <p:extLst>
      <p:ext uri="{BB962C8B-B14F-4D97-AF65-F5344CB8AC3E}">
        <p14:creationId xmlns:p14="http://schemas.microsoft.com/office/powerpoint/2010/main" val="295356447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Vierge">
    <p:spTree>
      <p:nvGrpSpPr>
        <p:cNvPr id="1" name=""/>
        <p:cNvGrpSpPr/>
        <p:nvPr/>
      </p:nvGrpSpPr>
      <p:grpSpPr>
        <a:xfrm>
          <a:off x="0" y="0"/>
          <a:ext cx="0" cy="0"/>
          <a:chOff x="0" y="0"/>
          <a:chExt cx="0" cy="0"/>
        </a:xfrm>
      </p:grpSpPr>
      <p:pic>
        <p:nvPicPr>
          <p:cNvPr id="18" name="MES-masque PPT2.jpg" descr="MES-masque PPT2.jpg">
            <a:extLst>
              <a:ext uri="{FF2B5EF4-FFF2-40B4-BE49-F238E27FC236}">
                <a16:creationId xmlns:a16="http://schemas.microsoft.com/office/drawing/2014/main" id="{9D85E3DD-9BFB-A842-8C58-B6B0A0C699A4}"/>
              </a:ext>
            </a:extLst>
          </p:cNvPr>
          <p:cNvPicPr>
            <a:picLocks noChangeAspect="1"/>
          </p:cNvPicPr>
          <p:nvPr userDrawn="1"/>
        </p:nvPicPr>
        <p:blipFill>
          <a:blip r:embed="rId2"/>
          <a:stretch>
            <a:fillRect/>
          </a:stretch>
        </p:blipFill>
        <p:spPr>
          <a:xfrm>
            <a:off x="-1" y="-1354"/>
            <a:ext cx="12192001" cy="6196413"/>
          </a:xfrm>
          <a:prstGeom prst="rect">
            <a:avLst/>
          </a:prstGeom>
          <a:ln w="12700">
            <a:miter lim="400000"/>
          </a:ln>
        </p:spPr>
      </p:pic>
      <p:sp>
        <p:nvSpPr>
          <p:cNvPr id="4" name="Numéro de diapositive">
            <a:extLst>
              <a:ext uri="{FF2B5EF4-FFF2-40B4-BE49-F238E27FC236}">
                <a16:creationId xmlns:a16="http://schemas.microsoft.com/office/drawing/2014/main" id="{3DD48768-1DAF-9745-9152-FA78A48B27BD}"/>
              </a:ext>
            </a:extLst>
          </p:cNvPr>
          <p:cNvSpPr txBox="1">
            <a:spLocks/>
          </p:cNvSpPr>
          <p:nvPr userDrawn="1"/>
        </p:nvSpPr>
        <p:spPr>
          <a:xfrm>
            <a:off x="11626833" y="6340658"/>
            <a:ext cx="309380" cy="241092"/>
          </a:xfrm>
          <a:prstGeom prst="rect">
            <a:avLst/>
          </a:prstGeom>
          <a:ln w="12700">
            <a:miter lim="400000"/>
          </a:ln>
        </p:spPr>
        <p:txBody>
          <a:bodyPr wrap="none" lIns="50800" tIns="50800" rIns="50800" bIns="50800" anchor="b">
            <a:spAutoFit/>
          </a:bodyPr>
          <a:lstStyle>
            <a:defPPr>
              <a:defRPr lang="fr-FR"/>
            </a:defPPr>
            <a:lvl1pPr marL="0" algn="l" defTabSz="292100" rtl="0" eaLnBrk="1" latinLnBrk="0" hangingPunct="1">
              <a:defRPr sz="900" kern="1200">
                <a:solidFill>
                  <a:srgbClr val="DB3080"/>
                </a:solidFill>
                <a:latin typeface="+mj-lt"/>
                <a:ea typeface="+mj-ea"/>
                <a:cs typeface="+mj-cs"/>
                <a:sym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fr-FR" smtClean="0"/>
              <a:pPr/>
              <a:t>‹#›</a:t>
            </a:fld>
            <a:endParaRPr lang="fr-FR"/>
          </a:p>
        </p:txBody>
      </p:sp>
      <p:sp>
        <p:nvSpPr>
          <p:cNvPr id="5" name="Ligne">
            <a:extLst>
              <a:ext uri="{FF2B5EF4-FFF2-40B4-BE49-F238E27FC236}">
                <a16:creationId xmlns:a16="http://schemas.microsoft.com/office/drawing/2014/main" id="{B204E05A-E282-2945-B2CF-94B0A7B24C53}"/>
              </a:ext>
            </a:extLst>
          </p:cNvPr>
          <p:cNvSpPr/>
          <p:nvPr userDrawn="1"/>
        </p:nvSpPr>
        <p:spPr>
          <a:xfrm>
            <a:off x="3442403" y="4737753"/>
            <a:ext cx="6106157" cy="1"/>
          </a:xfrm>
          <a:prstGeom prst="line">
            <a:avLst/>
          </a:prstGeom>
          <a:ln w="101600">
            <a:solidFill>
              <a:srgbClr val="005C9B"/>
            </a:solidFill>
            <a:miter lim="400000"/>
          </a:ln>
        </p:spPr>
        <p:txBody>
          <a:bodyPr lIns="25400" tIns="25400" rIns="25400" bIns="25400" anchor="ctr"/>
          <a:lstStyle/>
          <a:p>
            <a:endParaRPr sz="900"/>
          </a:p>
        </p:txBody>
      </p:sp>
      <p:sp>
        <p:nvSpPr>
          <p:cNvPr id="6" name="Ligne">
            <a:extLst>
              <a:ext uri="{FF2B5EF4-FFF2-40B4-BE49-F238E27FC236}">
                <a16:creationId xmlns:a16="http://schemas.microsoft.com/office/drawing/2014/main" id="{AD57DF94-146D-7B42-8BBB-DA85D3E8177E}"/>
              </a:ext>
            </a:extLst>
          </p:cNvPr>
          <p:cNvSpPr/>
          <p:nvPr userDrawn="1"/>
        </p:nvSpPr>
        <p:spPr>
          <a:xfrm>
            <a:off x="9538695" y="4730444"/>
            <a:ext cx="2201720" cy="230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23" y="684"/>
                </a:lnTo>
                <a:lnTo>
                  <a:pt x="21600" y="0"/>
                </a:lnTo>
              </a:path>
            </a:pathLst>
          </a:custGeom>
          <a:ln w="101600">
            <a:solidFill>
              <a:srgbClr val="005C9B"/>
            </a:solidFill>
            <a:miter lim="400000"/>
          </a:ln>
        </p:spPr>
        <p:txBody>
          <a:bodyPr lIns="25400" tIns="25400" rIns="25400" bIns="25400" anchor="ctr"/>
          <a:lstStyle/>
          <a:p>
            <a:pPr>
              <a:defRPr>
                <a:solidFill>
                  <a:srgbClr val="005C9B"/>
                </a:solidFill>
              </a:defRPr>
            </a:pPr>
            <a:endParaRPr sz="900"/>
          </a:p>
        </p:txBody>
      </p:sp>
      <p:pic>
        <p:nvPicPr>
          <p:cNvPr id="7" name="Logo-ReMES.png" descr="Logo-ReMES.png">
            <a:extLst>
              <a:ext uri="{FF2B5EF4-FFF2-40B4-BE49-F238E27FC236}">
                <a16:creationId xmlns:a16="http://schemas.microsoft.com/office/drawing/2014/main" id="{A0710F5B-F91A-F643-B997-C9D2C9477555}"/>
              </a:ext>
            </a:extLst>
          </p:cNvPr>
          <p:cNvPicPr>
            <a:picLocks noChangeAspect="1"/>
          </p:cNvPicPr>
          <p:nvPr userDrawn="1"/>
        </p:nvPicPr>
        <p:blipFill>
          <a:blip r:embed="rId3"/>
          <a:stretch>
            <a:fillRect/>
          </a:stretch>
        </p:blipFill>
        <p:spPr>
          <a:xfrm>
            <a:off x="367659" y="362603"/>
            <a:ext cx="2707085" cy="2928978"/>
          </a:xfrm>
          <a:prstGeom prst="rect">
            <a:avLst/>
          </a:prstGeom>
          <a:ln w="12700">
            <a:miter lim="400000"/>
          </a:ln>
        </p:spPr>
      </p:pic>
      <p:sp>
        <p:nvSpPr>
          <p:cNvPr id="9" name="Titre de la présentation">
            <a:extLst>
              <a:ext uri="{FF2B5EF4-FFF2-40B4-BE49-F238E27FC236}">
                <a16:creationId xmlns:a16="http://schemas.microsoft.com/office/drawing/2014/main" id="{DFFB3011-F3C8-B848-B232-BFB5F7BBA78D}"/>
              </a:ext>
            </a:extLst>
          </p:cNvPr>
          <p:cNvSpPr txBox="1">
            <a:spLocks noGrp="1"/>
          </p:cNvSpPr>
          <p:nvPr>
            <p:ph type="title" hasCustomPrompt="1"/>
          </p:nvPr>
        </p:nvSpPr>
        <p:spPr>
          <a:xfrm>
            <a:off x="3442403" y="1713281"/>
            <a:ext cx="6266062" cy="23241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Titre</a:t>
            </a:r>
            <a:r>
              <a:rPr dirty="0"/>
              <a:t> de la </a:t>
            </a:r>
            <a:r>
              <a:rPr dirty="0" err="1"/>
              <a:t>présentation</a:t>
            </a:r>
            <a:endParaRPr dirty="0"/>
          </a:p>
        </p:txBody>
      </p:sp>
      <p:sp>
        <p:nvSpPr>
          <p:cNvPr id="10" name="Texte niveau 1…">
            <a:extLst>
              <a:ext uri="{FF2B5EF4-FFF2-40B4-BE49-F238E27FC236}">
                <a16:creationId xmlns:a16="http://schemas.microsoft.com/office/drawing/2014/main" id="{A0D0F5D2-F873-674C-9AE6-AEB49A6857DA}"/>
              </a:ext>
            </a:extLst>
          </p:cNvPr>
          <p:cNvSpPr txBox="1">
            <a:spLocks noGrp="1"/>
          </p:cNvSpPr>
          <p:nvPr>
            <p:ph idx="1" hasCustomPrompt="1"/>
          </p:nvPr>
        </p:nvSpPr>
        <p:spPr>
          <a:xfrm>
            <a:off x="3442403" y="3955885"/>
            <a:ext cx="6266062" cy="7039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Sous-</a:t>
            </a:r>
            <a:r>
              <a:rPr dirty="0" err="1"/>
              <a:t>titre</a:t>
            </a:r>
            <a:r>
              <a:rPr dirty="0"/>
              <a:t> de la </a:t>
            </a:r>
            <a:r>
              <a:rPr dirty="0" err="1"/>
              <a:t>présentation</a:t>
            </a:r>
            <a:endParaRPr dirty="0"/>
          </a:p>
          <a:p>
            <a:pPr lvl="1"/>
            <a:endParaRPr dirty="0"/>
          </a:p>
          <a:p>
            <a:pPr lvl="2"/>
            <a:endParaRPr dirty="0"/>
          </a:p>
          <a:p>
            <a:pPr lvl="3"/>
            <a:endParaRPr dirty="0"/>
          </a:p>
          <a:p>
            <a:pPr lvl="4"/>
            <a:endParaRPr dirty="0"/>
          </a:p>
        </p:txBody>
      </p:sp>
      <p:pic>
        <p:nvPicPr>
          <p:cNvPr id="17" name="Image 16">
            <a:extLst>
              <a:ext uri="{FF2B5EF4-FFF2-40B4-BE49-F238E27FC236}">
                <a16:creationId xmlns:a16="http://schemas.microsoft.com/office/drawing/2014/main" id="{E6B06AC1-B997-6E41-852D-06E90637F9CA}"/>
              </a:ext>
            </a:extLst>
          </p:cNvPr>
          <p:cNvPicPr>
            <a:picLocks noChangeAspect="1"/>
          </p:cNvPicPr>
          <p:nvPr userDrawn="1"/>
        </p:nvPicPr>
        <p:blipFill>
          <a:blip r:embed="rId4"/>
          <a:stretch>
            <a:fillRect/>
          </a:stretch>
        </p:blipFill>
        <p:spPr>
          <a:xfrm>
            <a:off x="255787" y="6233160"/>
            <a:ext cx="737619" cy="574622"/>
          </a:xfrm>
          <a:prstGeom prst="rect">
            <a:avLst/>
          </a:prstGeom>
        </p:spPr>
      </p:pic>
      <p:sp>
        <p:nvSpPr>
          <p:cNvPr id="12" name="Auteur et date">
            <a:extLst>
              <a:ext uri="{FF2B5EF4-FFF2-40B4-BE49-F238E27FC236}">
                <a16:creationId xmlns:a16="http://schemas.microsoft.com/office/drawing/2014/main" id="{7A383187-D814-E74B-9A0D-A2BD9F3D298C}"/>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spTree>
    <p:extLst>
      <p:ext uri="{BB962C8B-B14F-4D97-AF65-F5344CB8AC3E}">
        <p14:creationId xmlns:p14="http://schemas.microsoft.com/office/powerpoint/2010/main" val="94783599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re">
    <p:spTree>
      <p:nvGrpSpPr>
        <p:cNvPr id="1" name=""/>
        <p:cNvGrpSpPr/>
        <p:nvPr/>
      </p:nvGrpSpPr>
      <p:grpSpPr>
        <a:xfrm>
          <a:off x="0" y="0"/>
          <a:ext cx="0" cy="0"/>
          <a:chOff x="0" y="0"/>
          <a:chExt cx="0" cy="0"/>
        </a:xfrm>
      </p:grpSpPr>
      <p:pic>
        <p:nvPicPr>
          <p:cNvPr id="17" name="MES-masque PPT.jpg" descr="MES-masque PPT.jpg"/>
          <p:cNvPicPr>
            <a:picLocks noChangeAspect="1"/>
          </p:cNvPicPr>
          <p:nvPr userDrawn="1"/>
        </p:nvPicPr>
        <p:blipFill rotWithShape="1">
          <a:blip r:embed="rId2"/>
          <a:srcRect b="18743"/>
          <a:stretch/>
        </p:blipFill>
        <p:spPr>
          <a:xfrm>
            <a:off x="-1" y="1874"/>
            <a:ext cx="12192001" cy="5569586"/>
          </a:xfrm>
          <a:prstGeom prst="rect">
            <a:avLst/>
          </a:prstGeom>
          <a:ln w="12700">
            <a:miter lim="400000"/>
          </a:ln>
        </p:spPr>
      </p:pic>
      <p:sp>
        <p:nvSpPr>
          <p:cNvPr id="19" name="Titre de la présentation"/>
          <p:cNvSpPr txBox="1">
            <a:spLocks noGrp="1"/>
          </p:cNvSpPr>
          <p:nvPr>
            <p:ph type="title" hasCustomPrompt="1"/>
          </p:nvPr>
        </p:nvSpPr>
        <p:spPr>
          <a:xfrm>
            <a:off x="794902" y="2025265"/>
            <a:ext cx="6761760" cy="1263055"/>
          </a:xfrm>
          <a:prstGeom prst="rect">
            <a:avLst/>
          </a:prstGeom>
        </p:spPr>
        <p:txBody>
          <a:bodyPr anchor="b"/>
          <a:lstStyle>
            <a:lvl1pPr>
              <a:defRPr sz="3000" cap="all" spc="-60"/>
            </a:lvl1pPr>
          </a:lstStyle>
          <a:p>
            <a:r>
              <a:rPr dirty="0" err="1"/>
              <a:t>Titre</a:t>
            </a:r>
            <a:r>
              <a:rPr dirty="0"/>
              <a:t> de la </a:t>
            </a:r>
            <a:r>
              <a:rPr dirty="0" err="1"/>
              <a:t>présentation</a:t>
            </a:r>
            <a:endParaRPr dirty="0"/>
          </a:p>
        </p:txBody>
      </p:sp>
      <p:sp>
        <p:nvSpPr>
          <p:cNvPr id="21" name="Ligne"/>
          <p:cNvSpPr/>
          <p:nvPr/>
        </p:nvSpPr>
        <p:spPr>
          <a:xfrm>
            <a:off x="830437" y="3429000"/>
            <a:ext cx="6106157" cy="1"/>
          </a:xfrm>
          <a:prstGeom prst="line">
            <a:avLst/>
          </a:prstGeom>
          <a:ln w="114300">
            <a:solidFill>
              <a:srgbClr val="005C9B"/>
            </a:solidFill>
            <a:miter lim="400000"/>
          </a:ln>
        </p:spPr>
        <p:txBody>
          <a:bodyPr lIns="25400" tIns="25400" rIns="25400" bIns="25400" anchor="ctr"/>
          <a:lstStyle/>
          <a:p>
            <a:endParaRPr sz="900"/>
          </a:p>
        </p:txBody>
      </p:sp>
      <p:sp>
        <p:nvSpPr>
          <p:cNvPr id="22" name="Ligne"/>
          <p:cNvSpPr/>
          <p:nvPr/>
        </p:nvSpPr>
        <p:spPr>
          <a:xfrm>
            <a:off x="6926728" y="3429000"/>
            <a:ext cx="1785299" cy="2233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04" y="0"/>
                </a:lnTo>
                <a:lnTo>
                  <a:pt x="21600" y="505"/>
                </a:lnTo>
              </a:path>
            </a:pathLst>
          </a:custGeom>
          <a:ln w="114300">
            <a:solidFill>
              <a:srgbClr val="005C9B"/>
            </a:solidFill>
            <a:miter lim="400000"/>
          </a:ln>
        </p:spPr>
        <p:txBody>
          <a:bodyPr lIns="25400" tIns="25400" rIns="25400" bIns="25400" anchor="ctr"/>
          <a:lstStyle/>
          <a:p>
            <a:pPr>
              <a:defRPr>
                <a:solidFill>
                  <a:srgbClr val="005C9B"/>
                </a:solidFill>
              </a:defRPr>
            </a:pPr>
            <a:endParaRPr sz="900"/>
          </a:p>
        </p:txBody>
      </p:sp>
      <p:sp>
        <p:nvSpPr>
          <p:cNvPr id="23" name="Sur titre de la présentation"/>
          <p:cNvSpPr txBox="1">
            <a:spLocks noGrp="1"/>
          </p:cNvSpPr>
          <p:nvPr>
            <p:ph type="body" sz="quarter" idx="22"/>
          </p:nvPr>
        </p:nvSpPr>
        <p:spPr>
          <a:xfrm>
            <a:off x="794902" y="3537024"/>
            <a:ext cx="2880597" cy="302647"/>
          </a:xfrm>
          <a:prstGeom prst="rect">
            <a:avLst/>
          </a:prstGeom>
        </p:spPr>
        <p:txBody>
          <a:bodyPr wrap="none" anchor="ctr">
            <a:spAutoFit/>
          </a:bodyPr>
          <a:lstStyle>
            <a:lvl1pPr algn="ctr" defTabSz="1219169">
              <a:defRPr sz="1300" cap="all"/>
            </a:lvl1pPr>
          </a:lstStyle>
          <a:p>
            <a:r>
              <a:rPr dirty="0"/>
              <a:t>Sur </a:t>
            </a:r>
            <a:r>
              <a:rPr dirty="0" err="1"/>
              <a:t>titre</a:t>
            </a:r>
            <a:r>
              <a:rPr dirty="0"/>
              <a:t> de la </a:t>
            </a:r>
            <a:r>
              <a:rPr dirty="0" err="1"/>
              <a:t>présentation</a:t>
            </a:r>
            <a:endParaRPr dirty="0"/>
          </a:p>
        </p:txBody>
      </p:sp>
      <p:sp>
        <p:nvSpPr>
          <p:cNvPr id="24" name="Numéro de diapositive"/>
          <p:cNvSpPr txBox="1">
            <a:spLocks noGrp="1"/>
          </p:cNvSpPr>
          <p:nvPr>
            <p:ph type="sldNum" sz="quarter" idx="2"/>
          </p:nvPr>
        </p:nvSpPr>
        <p:spPr>
          <a:xfrm>
            <a:off x="11626850" y="6344103"/>
            <a:ext cx="293350" cy="241092"/>
          </a:xfrm>
          <a:prstGeom prst="rect">
            <a:avLst/>
          </a:prstGeom>
        </p:spPr>
        <p:txBody>
          <a:bodyPr/>
          <a:lstStyle>
            <a:lvl1pPr>
              <a:defRPr>
                <a:latin typeface="+mn-lt"/>
                <a:ea typeface="+mn-ea"/>
                <a:cs typeface="+mn-cs"/>
                <a:sym typeface="Helvetica Neue"/>
              </a:defRPr>
            </a:lvl1pPr>
          </a:lstStyle>
          <a:p>
            <a:fld id="{86CB4B4D-7CA3-9044-876B-883B54F8677D}" type="slidenum">
              <a:t>‹#›</a:t>
            </a:fld>
            <a:endParaRPr/>
          </a:p>
        </p:txBody>
      </p:sp>
      <p:pic>
        <p:nvPicPr>
          <p:cNvPr id="10" name="Logo-ReMES.png" descr="Logo-ReMES.png">
            <a:extLst>
              <a:ext uri="{FF2B5EF4-FFF2-40B4-BE49-F238E27FC236}">
                <a16:creationId xmlns:a16="http://schemas.microsoft.com/office/drawing/2014/main" id="{25275FFF-632A-6B46-96DE-FFAF89E4BDF9}"/>
              </a:ext>
            </a:extLst>
          </p:cNvPr>
          <p:cNvPicPr>
            <a:picLocks noChangeAspect="1"/>
          </p:cNvPicPr>
          <p:nvPr userDrawn="1"/>
        </p:nvPicPr>
        <p:blipFill>
          <a:blip r:embed="rId3"/>
          <a:stretch>
            <a:fillRect/>
          </a:stretch>
        </p:blipFill>
        <p:spPr>
          <a:xfrm>
            <a:off x="616672" y="373987"/>
            <a:ext cx="1999528" cy="2163424"/>
          </a:xfrm>
          <a:prstGeom prst="rect">
            <a:avLst/>
          </a:prstGeom>
          <a:ln w="12700">
            <a:miter lim="400000"/>
          </a:ln>
        </p:spPr>
      </p:pic>
      <p:pic>
        <p:nvPicPr>
          <p:cNvPr id="11" name="Image 10">
            <a:extLst>
              <a:ext uri="{FF2B5EF4-FFF2-40B4-BE49-F238E27FC236}">
                <a16:creationId xmlns:a16="http://schemas.microsoft.com/office/drawing/2014/main" id="{C87D54A3-EE03-1B43-BF95-133AE8DDE44D}"/>
              </a:ext>
            </a:extLst>
          </p:cNvPr>
          <p:cNvPicPr>
            <a:picLocks noChangeAspect="1"/>
          </p:cNvPicPr>
          <p:nvPr userDrawn="1"/>
        </p:nvPicPr>
        <p:blipFill>
          <a:blip r:embed="rId4">
            <a:alphaModFix/>
          </a:blip>
          <a:stretch>
            <a:fillRect/>
          </a:stretch>
        </p:blipFill>
        <p:spPr>
          <a:xfrm>
            <a:off x="713813" y="5606893"/>
            <a:ext cx="1507710" cy="1174540"/>
          </a:xfrm>
          <a:prstGeom prst="rect">
            <a:avLst/>
          </a:prstGeom>
        </p:spPr>
      </p:pic>
      <p:sp>
        <p:nvSpPr>
          <p:cNvPr id="12" name="Auteur et date">
            <a:extLst>
              <a:ext uri="{FF2B5EF4-FFF2-40B4-BE49-F238E27FC236}">
                <a16:creationId xmlns:a16="http://schemas.microsoft.com/office/drawing/2014/main" id="{2B859A87-B1E0-4044-8157-E71691372C06}"/>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spTree>
    <p:extLst>
      <p:ext uri="{BB962C8B-B14F-4D97-AF65-F5344CB8AC3E}">
        <p14:creationId xmlns:p14="http://schemas.microsoft.com/office/powerpoint/2010/main" val="133596958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16BC40A0-2206-B240-9C54-6D424BB136AB}"/>
              </a:ext>
            </a:extLst>
          </p:cNvPr>
          <p:cNvPicPr>
            <a:picLocks noChangeAspect="1"/>
          </p:cNvPicPr>
          <p:nvPr userDrawn="1"/>
        </p:nvPicPr>
        <p:blipFill>
          <a:blip r:embed="rId2"/>
          <a:stretch>
            <a:fillRect/>
          </a:stretch>
        </p:blipFill>
        <p:spPr>
          <a:xfrm>
            <a:off x="255787" y="6233160"/>
            <a:ext cx="737619" cy="574622"/>
          </a:xfrm>
          <a:prstGeom prst="rect">
            <a:avLst/>
          </a:prstGeom>
        </p:spPr>
      </p:pic>
      <p:sp>
        <p:nvSpPr>
          <p:cNvPr id="32"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3" name="Titre du chapitre"/>
          <p:cNvSpPr txBox="1">
            <a:spLocks noGrp="1"/>
          </p:cNvSpPr>
          <p:nvPr>
            <p:ph type="body" sz="quarter" idx="22" hasCustomPrompt="1"/>
          </p:nvPr>
        </p:nvSpPr>
        <p:spPr>
          <a:xfrm>
            <a:off x="3450165" y="3390139"/>
            <a:ext cx="6761760" cy="1263055"/>
          </a:xfrm>
          <a:prstGeom prst="rect">
            <a:avLst/>
          </a:prstGeom>
        </p:spPr>
        <p:txBody>
          <a:bodyPr anchor="b"/>
          <a:lstStyle>
            <a:lvl1pPr defTabSz="1219169">
              <a:lnSpc>
                <a:spcPct val="80000"/>
              </a:lnSpc>
              <a:defRPr sz="3000" cap="all" spc="-60">
                <a:solidFill>
                  <a:srgbClr val="005C9B"/>
                </a:solidFill>
              </a:defRPr>
            </a:lvl1pPr>
          </a:lstStyle>
          <a:p>
            <a:r>
              <a:rPr dirty="0"/>
              <a:t>TITRE CHAPITRE</a:t>
            </a:r>
          </a:p>
        </p:txBody>
      </p:sp>
    </p:spTree>
    <p:extLst>
      <p:ext uri="{BB962C8B-B14F-4D97-AF65-F5344CB8AC3E}">
        <p14:creationId xmlns:p14="http://schemas.microsoft.com/office/powerpoint/2010/main" val="237928132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hapitre">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16BC40A0-2206-B240-9C54-6D424BB136AB}"/>
              </a:ext>
            </a:extLst>
          </p:cNvPr>
          <p:cNvPicPr>
            <a:picLocks noChangeAspect="1"/>
          </p:cNvPicPr>
          <p:nvPr userDrawn="1"/>
        </p:nvPicPr>
        <p:blipFill>
          <a:blip r:embed="rId2"/>
          <a:stretch>
            <a:fillRect/>
          </a:stretch>
        </p:blipFill>
        <p:spPr>
          <a:xfrm>
            <a:off x="255787" y="6233160"/>
            <a:ext cx="737619" cy="574622"/>
          </a:xfrm>
          <a:prstGeom prst="rect">
            <a:avLst/>
          </a:prstGeom>
        </p:spPr>
      </p:pic>
      <p:sp>
        <p:nvSpPr>
          <p:cNvPr id="32" name="Numéro de diapositive"/>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9" name="Image 8">
            <a:extLst>
              <a:ext uri="{FF2B5EF4-FFF2-40B4-BE49-F238E27FC236}">
                <a16:creationId xmlns:a16="http://schemas.microsoft.com/office/drawing/2014/main" id="{6690657A-EA41-284A-B4C4-EFC9AFD722AF}"/>
              </a:ext>
            </a:extLst>
          </p:cNvPr>
          <p:cNvPicPr>
            <a:picLocks noChangeAspect="1"/>
          </p:cNvPicPr>
          <p:nvPr userDrawn="1"/>
        </p:nvPicPr>
        <p:blipFill rotWithShape="1">
          <a:blip r:embed="rId3"/>
          <a:srcRect b="26788"/>
          <a:stretch/>
        </p:blipFill>
        <p:spPr>
          <a:xfrm>
            <a:off x="-1" y="-1"/>
            <a:ext cx="12192001" cy="6195060"/>
          </a:xfrm>
          <a:prstGeom prst="rect">
            <a:avLst/>
          </a:prstGeom>
        </p:spPr>
      </p:pic>
    </p:spTree>
    <p:extLst>
      <p:ext uri="{BB962C8B-B14F-4D97-AF65-F5344CB8AC3E}">
        <p14:creationId xmlns:p14="http://schemas.microsoft.com/office/powerpoint/2010/main" val="626340572"/>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Titre et puces">
    <p:spTree>
      <p:nvGrpSpPr>
        <p:cNvPr id="1" name=""/>
        <p:cNvGrpSpPr/>
        <p:nvPr/>
      </p:nvGrpSpPr>
      <p:grpSpPr>
        <a:xfrm>
          <a:off x="0" y="0"/>
          <a:ext cx="0" cy="0"/>
          <a:chOff x="0" y="0"/>
          <a:chExt cx="0" cy="0"/>
        </a:xfrm>
      </p:grpSpPr>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18" name="Image 17">
            <a:extLst>
              <a:ext uri="{FF2B5EF4-FFF2-40B4-BE49-F238E27FC236}">
                <a16:creationId xmlns:a16="http://schemas.microsoft.com/office/drawing/2014/main" id="{E4A1E0FE-0AB3-1E4A-A0C8-7DF02EA6B5CC}"/>
              </a:ext>
            </a:extLst>
          </p:cNvPr>
          <p:cNvPicPr>
            <a:picLocks noChangeAspect="1"/>
          </p:cNvPicPr>
          <p:nvPr userDrawn="1"/>
        </p:nvPicPr>
        <p:blipFill>
          <a:blip r:embed="rId2"/>
          <a:stretch>
            <a:fillRect/>
          </a:stretch>
        </p:blipFill>
        <p:spPr>
          <a:xfrm>
            <a:off x="255787" y="6233160"/>
            <a:ext cx="737619" cy="574622"/>
          </a:xfrm>
          <a:prstGeom prst="rect">
            <a:avLst/>
          </a:prstGeom>
        </p:spPr>
      </p:pic>
      <p:sp>
        <p:nvSpPr>
          <p:cNvPr id="8" name="Auteur et date">
            <a:extLst>
              <a:ext uri="{FF2B5EF4-FFF2-40B4-BE49-F238E27FC236}">
                <a16:creationId xmlns:a16="http://schemas.microsoft.com/office/drawing/2014/main" id="{E9814A38-F43C-6641-9359-555D391D98F8}"/>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Pas à pas : découverte de Mon espace santé</a:t>
            </a:r>
          </a:p>
        </p:txBody>
      </p:sp>
      <p:pic>
        <p:nvPicPr>
          <p:cNvPr id="7" name="Logo-ReMES.png" descr="Logo-ReMES.png">
            <a:extLst>
              <a:ext uri="{FF2B5EF4-FFF2-40B4-BE49-F238E27FC236}">
                <a16:creationId xmlns:a16="http://schemas.microsoft.com/office/drawing/2014/main" id="{E178851E-C63F-45F7-A5D8-3657E9E612B0}"/>
              </a:ext>
            </a:extLst>
          </p:cNvPr>
          <p:cNvPicPr>
            <a:picLocks noChangeAspect="1"/>
          </p:cNvPicPr>
          <p:nvPr userDrawn="1"/>
        </p:nvPicPr>
        <p:blipFill>
          <a:blip r:embed="rId3"/>
          <a:stretch>
            <a:fillRect/>
          </a:stretch>
        </p:blipFill>
        <p:spPr>
          <a:xfrm>
            <a:off x="1051177" y="6233160"/>
            <a:ext cx="531090" cy="574622"/>
          </a:xfrm>
          <a:prstGeom prst="rect">
            <a:avLst/>
          </a:prstGeom>
          <a:ln w="12700">
            <a:miter lim="400000"/>
          </a:ln>
        </p:spPr>
      </p:pic>
      <p:sp>
        <p:nvSpPr>
          <p:cNvPr id="4" name="Title 3">
            <a:extLst>
              <a:ext uri="{FF2B5EF4-FFF2-40B4-BE49-F238E27FC236}">
                <a16:creationId xmlns:a16="http://schemas.microsoft.com/office/drawing/2014/main" id="{7B008386-3309-413E-88CE-C2AD9AB236FA}"/>
              </a:ext>
            </a:extLst>
          </p:cNvPr>
          <p:cNvSpPr>
            <a:spLocks noGrp="1"/>
          </p:cNvSpPr>
          <p:nvPr>
            <p:ph type="title"/>
          </p:nvPr>
        </p:nvSpPr>
        <p:spPr>
          <a:xfrm>
            <a:off x="255599" y="255600"/>
            <a:ext cx="11242266" cy="644908"/>
          </a:xfrm>
        </p:spPr>
        <p:txBody>
          <a:bodyPr anchor="ctr">
            <a:normAutofit/>
          </a:bodyPr>
          <a:lstStyle>
            <a:lvl1pPr>
              <a:defRPr sz="3200"/>
            </a:lvl1pPr>
          </a:lstStyle>
          <a:p>
            <a:r>
              <a:rPr lang="en-US" dirty="0"/>
              <a:t>Click to edit Master title style</a:t>
            </a:r>
            <a:endParaRPr lang="fr-FR" dirty="0"/>
          </a:p>
        </p:txBody>
      </p:sp>
    </p:spTree>
    <p:extLst>
      <p:ext uri="{BB962C8B-B14F-4D97-AF65-F5344CB8AC3E}">
        <p14:creationId xmlns:p14="http://schemas.microsoft.com/office/powerpoint/2010/main" val="402010709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1_Titre et puces">
    <p:spTree>
      <p:nvGrpSpPr>
        <p:cNvPr id="1" name=""/>
        <p:cNvGrpSpPr/>
        <p:nvPr/>
      </p:nvGrpSpPr>
      <p:grpSpPr>
        <a:xfrm>
          <a:off x="0" y="0"/>
          <a:ext cx="0" cy="0"/>
          <a:chOff x="0" y="0"/>
          <a:chExt cx="0" cy="0"/>
        </a:xfrm>
      </p:grpSpPr>
      <p:sp>
        <p:nvSpPr>
          <p:cNvPr id="41" name="Texte niveau 1…"/>
          <p:cNvSpPr txBox="1">
            <a:spLocks noGrp="1"/>
          </p:cNvSpPr>
          <p:nvPr>
            <p:ph type="body" sz="half" idx="1" hasCustomPrompt="1"/>
          </p:nvPr>
        </p:nvSpPr>
        <p:spPr>
          <a:xfrm>
            <a:off x="2313517" y="2437519"/>
            <a:ext cx="9156370" cy="3359471"/>
          </a:xfrm>
          <a:prstGeom prst="rect">
            <a:avLst/>
          </a:prstGeom>
        </p:spPr>
        <p:txBody>
          <a:bodyPr/>
          <a:lstStyle>
            <a:lvl1pPr marL="254000" indent="-254000" defTabSz="1219169">
              <a:lnSpc>
                <a:spcPct val="80000"/>
              </a:lnSpc>
              <a:spcBef>
                <a:spcPts val="2250"/>
              </a:spcBef>
              <a:buSzPct val="123000"/>
              <a:buChar char="•"/>
              <a:defRPr sz="2000" b="0">
                <a:solidFill>
                  <a:srgbClr val="000000"/>
                </a:solidFill>
              </a:defRPr>
            </a:lvl1pPr>
            <a:lvl2pPr marL="520700" indent="-215900" defTabSz="1219169">
              <a:lnSpc>
                <a:spcPct val="80000"/>
              </a:lnSpc>
              <a:spcBef>
                <a:spcPts val="2250"/>
              </a:spcBef>
              <a:buSzPct val="123000"/>
              <a:buChar char="•"/>
              <a:defRPr sz="1700" b="0">
                <a:solidFill>
                  <a:srgbClr val="000000"/>
                </a:solidFill>
              </a:defRPr>
            </a:lvl2pPr>
            <a:lvl3pPr marL="800100" indent="-190500" defTabSz="1219169">
              <a:lnSpc>
                <a:spcPct val="80000"/>
              </a:lnSpc>
              <a:spcBef>
                <a:spcPts val="2250"/>
              </a:spcBef>
              <a:buSzPct val="123000"/>
              <a:buChar char="•"/>
              <a:defRPr sz="1500" b="0">
                <a:solidFill>
                  <a:srgbClr val="000000"/>
                </a:solidFill>
              </a:defRPr>
            </a:lvl3pPr>
            <a:lvl4pPr marL="1104900" indent="-190500" defTabSz="1219169">
              <a:lnSpc>
                <a:spcPct val="80000"/>
              </a:lnSpc>
              <a:spcBef>
                <a:spcPts val="2250"/>
              </a:spcBef>
              <a:buSzPct val="123000"/>
              <a:buChar char="•"/>
              <a:defRPr sz="1500" b="0">
                <a:solidFill>
                  <a:srgbClr val="000000"/>
                </a:solidFill>
              </a:defRPr>
            </a:lvl4pPr>
            <a:lvl5pPr marL="1409700" indent="-190500" defTabSz="1219169">
              <a:lnSpc>
                <a:spcPct val="80000"/>
              </a:lnSpc>
              <a:spcBef>
                <a:spcPts val="2250"/>
              </a:spcBef>
              <a:buSzPct val="123000"/>
              <a:buChar char="•"/>
              <a:defRPr sz="1500" b="0">
                <a:solidFill>
                  <a:srgbClr val="000000"/>
                </a:solidFill>
              </a:defRPr>
            </a:lvl5pPr>
          </a:lstStyle>
          <a:p>
            <a:r>
              <a:rPr dirty="0" err="1"/>
              <a:t>Texte</a:t>
            </a:r>
            <a:r>
              <a:rPr dirty="0"/>
              <a:t> de puce de diapositive</a:t>
            </a:r>
          </a:p>
          <a:p>
            <a:pPr lvl="1"/>
            <a:endParaRPr dirty="0"/>
          </a:p>
          <a:p>
            <a:pPr lvl="2"/>
            <a:endParaRPr dirty="0"/>
          </a:p>
          <a:p>
            <a:pPr lvl="3"/>
            <a:endParaRPr dirty="0"/>
          </a:p>
          <a:p>
            <a:pPr lvl="4"/>
            <a:endParaRPr dirty="0"/>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18" name="Image 17">
            <a:extLst>
              <a:ext uri="{FF2B5EF4-FFF2-40B4-BE49-F238E27FC236}">
                <a16:creationId xmlns:a16="http://schemas.microsoft.com/office/drawing/2014/main" id="{E4A1E0FE-0AB3-1E4A-A0C8-7DF02EA6B5CC}"/>
              </a:ext>
            </a:extLst>
          </p:cNvPr>
          <p:cNvPicPr>
            <a:picLocks noChangeAspect="1"/>
          </p:cNvPicPr>
          <p:nvPr userDrawn="1"/>
        </p:nvPicPr>
        <p:blipFill>
          <a:blip r:embed="rId2"/>
          <a:stretch>
            <a:fillRect/>
          </a:stretch>
        </p:blipFill>
        <p:spPr>
          <a:xfrm>
            <a:off x="255787" y="6233160"/>
            <a:ext cx="737619" cy="574622"/>
          </a:xfrm>
          <a:prstGeom prst="rect">
            <a:avLst/>
          </a:prstGeom>
        </p:spPr>
      </p:pic>
      <p:sp>
        <p:nvSpPr>
          <p:cNvPr id="8" name="Auteur et date">
            <a:extLst>
              <a:ext uri="{FF2B5EF4-FFF2-40B4-BE49-F238E27FC236}">
                <a16:creationId xmlns:a16="http://schemas.microsoft.com/office/drawing/2014/main" id="{E9814A38-F43C-6641-9359-555D391D98F8}"/>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Pas à pas : découverte de Mon espace santé</a:t>
            </a:r>
          </a:p>
        </p:txBody>
      </p:sp>
      <p:sp>
        <p:nvSpPr>
          <p:cNvPr id="6" name="Title 3">
            <a:extLst>
              <a:ext uri="{FF2B5EF4-FFF2-40B4-BE49-F238E27FC236}">
                <a16:creationId xmlns:a16="http://schemas.microsoft.com/office/drawing/2014/main" id="{D88CC1CD-7566-406D-BE7D-B3D0BEDEAD11}"/>
              </a:ext>
            </a:extLst>
          </p:cNvPr>
          <p:cNvSpPr>
            <a:spLocks noGrp="1"/>
          </p:cNvSpPr>
          <p:nvPr>
            <p:ph type="title" idx="4294967295"/>
          </p:nvPr>
        </p:nvSpPr>
        <p:spPr>
          <a:xfrm>
            <a:off x="255787" y="254880"/>
            <a:ext cx="6985000" cy="682625"/>
          </a:xfrm>
        </p:spPr>
        <p:txBody>
          <a:bodyPr anchor="ctr">
            <a:normAutofit/>
          </a:bodyPr>
          <a:lstStyle>
            <a:lvl1pPr>
              <a:defRPr sz="2800">
                <a:solidFill>
                  <a:srgbClr val="005CA9"/>
                </a:solidFill>
              </a:defRPr>
            </a:lvl1pPr>
          </a:lstStyle>
          <a:p>
            <a:endParaRPr lang="fr-FR" dirty="0"/>
          </a:p>
        </p:txBody>
      </p:sp>
      <p:pic>
        <p:nvPicPr>
          <p:cNvPr id="7" name="Logo-ReMES.png" descr="Logo-ReMES.png">
            <a:extLst>
              <a:ext uri="{FF2B5EF4-FFF2-40B4-BE49-F238E27FC236}">
                <a16:creationId xmlns:a16="http://schemas.microsoft.com/office/drawing/2014/main" id="{E178851E-C63F-45F7-A5D8-3657E9E612B0}"/>
              </a:ext>
            </a:extLst>
          </p:cNvPr>
          <p:cNvPicPr>
            <a:picLocks noChangeAspect="1"/>
          </p:cNvPicPr>
          <p:nvPr userDrawn="1"/>
        </p:nvPicPr>
        <p:blipFill>
          <a:blip r:embed="rId3"/>
          <a:stretch>
            <a:fillRect/>
          </a:stretch>
        </p:blipFill>
        <p:spPr>
          <a:xfrm>
            <a:off x="1051177" y="6233160"/>
            <a:ext cx="531090" cy="574622"/>
          </a:xfrm>
          <a:prstGeom prst="rect">
            <a:avLst/>
          </a:prstGeom>
          <a:ln w="12700">
            <a:miter lim="400000"/>
          </a:ln>
        </p:spPr>
      </p:pic>
    </p:spTree>
    <p:extLst>
      <p:ext uri="{BB962C8B-B14F-4D97-AF65-F5344CB8AC3E}">
        <p14:creationId xmlns:p14="http://schemas.microsoft.com/office/powerpoint/2010/main" val="694366553"/>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Titre et puce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399861-74A9-43F1-B287-77DA6B8E0490}"/>
              </a:ext>
            </a:extLst>
          </p:cNvPr>
          <p:cNvSpPr/>
          <p:nvPr userDrawn="1"/>
        </p:nvSpPr>
        <p:spPr>
          <a:xfrm>
            <a:off x="0" y="0"/>
            <a:ext cx="12204000" cy="5569200"/>
          </a:xfrm>
          <a:prstGeom prst="rect">
            <a:avLst/>
          </a:prstGeom>
          <a:solidFill>
            <a:srgbClr val="005CA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18" name="Image 17">
            <a:extLst>
              <a:ext uri="{FF2B5EF4-FFF2-40B4-BE49-F238E27FC236}">
                <a16:creationId xmlns:a16="http://schemas.microsoft.com/office/drawing/2014/main" id="{E4A1E0FE-0AB3-1E4A-A0C8-7DF02EA6B5CC}"/>
              </a:ext>
            </a:extLst>
          </p:cNvPr>
          <p:cNvPicPr>
            <a:picLocks noChangeAspect="1"/>
          </p:cNvPicPr>
          <p:nvPr userDrawn="1"/>
        </p:nvPicPr>
        <p:blipFill>
          <a:blip r:embed="rId2"/>
          <a:stretch>
            <a:fillRect/>
          </a:stretch>
        </p:blipFill>
        <p:spPr>
          <a:xfrm>
            <a:off x="255787" y="6233160"/>
            <a:ext cx="737619" cy="574622"/>
          </a:xfrm>
          <a:prstGeom prst="rect">
            <a:avLst/>
          </a:prstGeom>
        </p:spPr>
      </p:pic>
      <p:sp>
        <p:nvSpPr>
          <p:cNvPr id="8" name="Auteur et date">
            <a:extLst>
              <a:ext uri="{FF2B5EF4-FFF2-40B4-BE49-F238E27FC236}">
                <a16:creationId xmlns:a16="http://schemas.microsoft.com/office/drawing/2014/main" id="{E9814A38-F43C-6641-9359-555D391D98F8}"/>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Pas à pas : découverte de Mon espace santé</a:t>
            </a:r>
          </a:p>
        </p:txBody>
      </p:sp>
      <p:sp>
        <p:nvSpPr>
          <p:cNvPr id="6" name="Title 3">
            <a:extLst>
              <a:ext uri="{FF2B5EF4-FFF2-40B4-BE49-F238E27FC236}">
                <a16:creationId xmlns:a16="http://schemas.microsoft.com/office/drawing/2014/main" id="{D88CC1CD-7566-406D-BE7D-B3D0BEDEAD11}"/>
              </a:ext>
            </a:extLst>
          </p:cNvPr>
          <p:cNvSpPr>
            <a:spLocks noGrp="1"/>
          </p:cNvSpPr>
          <p:nvPr>
            <p:ph type="title" idx="4294967295"/>
          </p:nvPr>
        </p:nvSpPr>
        <p:spPr>
          <a:xfrm>
            <a:off x="255787" y="2966538"/>
            <a:ext cx="6985000" cy="682625"/>
          </a:xfrm>
        </p:spPr>
        <p:txBody>
          <a:bodyPr anchor="ctr"/>
          <a:lstStyle>
            <a:lvl1pPr>
              <a:defRPr>
                <a:solidFill>
                  <a:schemeClr val="bg1"/>
                </a:solidFill>
              </a:defRPr>
            </a:lvl1pPr>
          </a:lstStyle>
          <a:p>
            <a:endParaRPr lang="fr-FR" dirty="0"/>
          </a:p>
        </p:txBody>
      </p:sp>
      <p:pic>
        <p:nvPicPr>
          <p:cNvPr id="7" name="Logo-ReMES.png" descr="Logo-ReMES.png">
            <a:extLst>
              <a:ext uri="{FF2B5EF4-FFF2-40B4-BE49-F238E27FC236}">
                <a16:creationId xmlns:a16="http://schemas.microsoft.com/office/drawing/2014/main" id="{E178851E-C63F-45F7-A5D8-3657E9E612B0}"/>
              </a:ext>
            </a:extLst>
          </p:cNvPr>
          <p:cNvPicPr>
            <a:picLocks noChangeAspect="1"/>
          </p:cNvPicPr>
          <p:nvPr userDrawn="1"/>
        </p:nvPicPr>
        <p:blipFill>
          <a:blip r:embed="rId3"/>
          <a:stretch>
            <a:fillRect/>
          </a:stretch>
        </p:blipFill>
        <p:spPr>
          <a:xfrm>
            <a:off x="1051177" y="6233160"/>
            <a:ext cx="531090" cy="574622"/>
          </a:xfrm>
          <a:prstGeom prst="rect">
            <a:avLst/>
          </a:prstGeom>
          <a:ln w="12700">
            <a:miter lim="400000"/>
          </a:ln>
        </p:spPr>
      </p:pic>
      <p:sp>
        <p:nvSpPr>
          <p:cNvPr id="10" name="Ligne">
            <a:extLst>
              <a:ext uri="{FF2B5EF4-FFF2-40B4-BE49-F238E27FC236}">
                <a16:creationId xmlns:a16="http://schemas.microsoft.com/office/drawing/2014/main" id="{14711DEF-5831-41CC-AB49-599942FBCBEA}"/>
              </a:ext>
            </a:extLst>
          </p:cNvPr>
          <p:cNvSpPr/>
          <p:nvPr userDrawn="1"/>
        </p:nvSpPr>
        <p:spPr>
          <a:xfrm>
            <a:off x="255787" y="3739064"/>
            <a:ext cx="7623618" cy="0"/>
          </a:xfrm>
          <a:prstGeom prst="line">
            <a:avLst/>
          </a:prstGeom>
          <a:ln w="63500">
            <a:solidFill>
              <a:schemeClr val="bg1"/>
            </a:solidFill>
            <a:miter lim="400000"/>
          </a:ln>
        </p:spPr>
        <p:txBody>
          <a:bodyPr lIns="25400" tIns="25400" rIns="25400" bIns="25400" anchor="ctr"/>
          <a:lstStyle/>
          <a:p>
            <a:endParaRPr sz="900"/>
          </a:p>
        </p:txBody>
      </p:sp>
      <p:sp>
        <p:nvSpPr>
          <p:cNvPr id="11" name="Ligne">
            <a:extLst>
              <a:ext uri="{FF2B5EF4-FFF2-40B4-BE49-F238E27FC236}">
                <a16:creationId xmlns:a16="http://schemas.microsoft.com/office/drawing/2014/main" id="{126035E3-63CB-4EA7-BEEF-13C4E5999C48}"/>
              </a:ext>
            </a:extLst>
          </p:cNvPr>
          <p:cNvSpPr/>
          <p:nvPr userDrawn="1"/>
        </p:nvSpPr>
        <p:spPr>
          <a:xfrm>
            <a:off x="7899736" y="3731753"/>
            <a:ext cx="2201720" cy="230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23" y="684"/>
                </a:lnTo>
                <a:lnTo>
                  <a:pt x="21600" y="0"/>
                </a:lnTo>
              </a:path>
            </a:pathLst>
          </a:custGeom>
          <a:ln w="63500">
            <a:solidFill>
              <a:schemeClr val="bg1"/>
            </a:solidFill>
            <a:miter lim="400000"/>
          </a:ln>
        </p:spPr>
        <p:txBody>
          <a:bodyPr lIns="25400" tIns="25400" rIns="25400" bIns="25400" anchor="ctr"/>
          <a:lstStyle/>
          <a:p>
            <a:pPr>
              <a:defRPr>
                <a:solidFill>
                  <a:srgbClr val="005C9B"/>
                </a:solidFill>
              </a:defRPr>
            </a:pPr>
            <a:endParaRPr sz="900"/>
          </a:p>
        </p:txBody>
      </p:sp>
    </p:spTree>
    <p:extLst>
      <p:ext uri="{BB962C8B-B14F-4D97-AF65-F5344CB8AC3E}">
        <p14:creationId xmlns:p14="http://schemas.microsoft.com/office/powerpoint/2010/main" val="896534946"/>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Titre et puces">
    <p:spTree>
      <p:nvGrpSpPr>
        <p:cNvPr id="1" name=""/>
        <p:cNvGrpSpPr/>
        <p:nvPr/>
      </p:nvGrpSpPr>
      <p:grpSpPr>
        <a:xfrm>
          <a:off x="0" y="0"/>
          <a:ext cx="0" cy="0"/>
          <a:chOff x="0" y="0"/>
          <a:chExt cx="0" cy="0"/>
        </a:xfrm>
      </p:grpSpPr>
      <p:pic>
        <p:nvPicPr>
          <p:cNvPr id="12" name="Image 8">
            <a:extLst>
              <a:ext uri="{FF2B5EF4-FFF2-40B4-BE49-F238E27FC236}">
                <a16:creationId xmlns:a16="http://schemas.microsoft.com/office/drawing/2014/main" id="{1BF34AE7-AC77-41F0-A5FC-C838F14AA243}"/>
              </a:ext>
            </a:extLst>
          </p:cNvPr>
          <p:cNvPicPr>
            <a:picLocks noChangeAspect="1"/>
          </p:cNvPicPr>
          <p:nvPr userDrawn="1"/>
        </p:nvPicPr>
        <p:blipFill rotWithShape="1">
          <a:blip r:embed="rId2"/>
          <a:srcRect b="26788"/>
          <a:stretch/>
        </p:blipFill>
        <p:spPr>
          <a:xfrm>
            <a:off x="-1" y="-1"/>
            <a:ext cx="12192001" cy="6195060"/>
          </a:xfrm>
          <a:prstGeom prst="rect">
            <a:avLst/>
          </a:prstGeom>
        </p:spPr>
      </p:pic>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18" name="Image 17">
            <a:extLst>
              <a:ext uri="{FF2B5EF4-FFF2-40B4-BE49-F238E27FC236}">
                <a16:creationId xmlns:a16="http://schemas.microsoft.com/office/drawing/2014/main" id="{E4A1E0FE-0AB3-1E4A-A0C8-7DF02EA6B5CC}"/>
              </a:ext>
            </a:extLst>
          </p:cNvPr>
          <p:cNvPicPr>
            <a:picLocks noChangeAspect="1"/>
          </p:cNvPicPr>
          <p:nvPr userDrawn="1"/>
        </p:nvPicPr>
        <p:blipFill>
          <a:blip r:embed="rId3"/>
          <a:stretch>
            <a:fillRect/>
          </a:stretch>
        </p:blipFill>
        <p:spPr>
          <a:xfrm>
            <a:off x="255787" y="6233160"/>
            <a:ext cx="737619" cy="574622"/>
          </a:xfrm>
          <a:prstGeom prst="rect">
            <a:avLst/>
          </a:prstGeom>
        </p:spPr>
      </p:pic>
      <p:sp>
        <p:nvSpPr>
          <p:cNvPr id="8" name="Auteur et date">
            <a:extLst>
              <a:ext uri="{FF2B5EF4-FFF2-40B4-BE49-F238E27FC236}">
                <a16:creationId xmlns:a16="http://schemas.microsoft.com/office/drawing/2014/main" id="{E9814A38-F43C-6641-9359-555D391D98F8}"/>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Pas à pas : découverte de Mon espace santé</a:t>
            </a:r>
          </a:p>
        </p:txBody>
      </p:sp>
      <p:sp>
        <p:nvSpPr>
          <p:cNvPr id="6" name="Title 3">
            <a:extLst>
              <a:ext uri="{FF2B5EF4-FFF2-40B4-BE49-F238E27FC236}">
                <a16:creationId xmlns:a16="http://schemas.microsoft.com/office/drawing/2014/main" id="{D88CC1CD-7566-406D-BE7D-B3D0BEDEAD11}"/>
              </a:ext>
            </a:extLst>
          </p:cNvPr>
          <p:cNvSpPr>
            <a:spLocks noGrp="1"/>
          </p:cNvSpPr>
          <p:nvPr>
            <p:ph type="title" idx="4294967295"/>
          </p:nvPr>
        </p:nvSpPr>
        <p:spPr>
          <a:xfrm>
            <a:off x="255787" y="2966538"/>
            <a:ext cx="6985000" cy="682625"/>
          </a:xfrm>
        </p:spPr>
        <p:txBody>
          <a:bodyPr anchor="ctr"/>
          <a:lstStyle>
            <a:lvl1pPr>
              <a:defRPr>
                <a:solidFill>
                  <a:srgbClr val="005CA9"/>
                </a:solidFill>
              </a:defRPr>
            </a:lvl1pPr>
          </a:lstStyle>
          <a:p>
            <a:endParaRPr lang="fr-FR" dirty="0"/>
          </a:p>
        </p:txBody>
      </p:sp>
      <p:pic>
        <p:nvPicPr>
          <p:cNvPr id="7" name="Logo-ReMES.png" descr="Logo-ReMES.png">
            <a:extLst>
              <a:ext uri="{FF2B5EF4-FFF2-40B4-BE49-F238E27FC236}">
                <a16:creationId xmlns:a16="http://schemas.microsoft.com/office/drawing/2014/main" id="{E178851E-C63F-45F7-A5D8-3657E9E612B0}"/>
              </a:ext>
            </a:extLst>
          </p:cNvPr>
          <p:cNvPicPr>
            <a:picLocks noChangeAspect="1"/>
          </p:cNvPicPr>
          <p:nvPr userDrawn="1"/>
        </p:nvPicPr>
        <p:blipFill>
          <a:blip r:embed="rId4"/>
          <a:stretch>
            <a:fillRect/>
          </a:stretch>
        </p:blipFill>
        <p:spPr>
          <a:xfrm>
            <a:off x="1051177" y="6233160"/>
            <a:ext cx="531090" cy="574622"/>
          </a:xfrm>
          <a:prstGeom prst="rect">
            <a:avLst/>
          </a:prstGeom>
          <a:ln w="12700">
            <a:miter lim="400000"/>
          </a:ln>
        </p:spPr>
      </p:pic>
      <p:sp>
        <p:nvSpPr>
          <p:cNvPr id="10" name="Ligne">
            <a:extLst>
              <a:ext uri="{FF2B5EF4-FFF2-40B4-BE49-F238E27FC236}">
                <a16:creationId xmlns:a16="http://schemas.microsoft.com/office/drawing/2014/main" id="{14711DEF-5831-41CC-AB49-599942FBCBEA}"/>
              </a:ext>
            </a:extLst>
          </p:cNvPr>
          <p:cNvSpPr/>
          <p:nvPr userDrawn="1"/>
        </p:nvSpPr>
        <p:spPr>
          <a:xfrm>
            <a:off x="255787" y="3739064"/>
            <a:ext cx="7623618" cy="0"/>
          </a:xfrm>
          <a:prstGeom prst="line">
            <a:avLst/>
          </a:prstGeom>
          <a:ln w="63500">
            <a:solidFill>
              <a:srgbClr val="005CA9"/>
            </a:solidFill>
            <a:miter lim="400000"/>
          </a:ln>
        </p:spPr>
        <p:txBody>
          <a:bodyPr lIns="25400" tIns="25400" rIns="25400" bIns="25400" anchor="ctr"/>
          <a:lstStyle/>
          <a:p>
            <a:endParaRPr sz="900"/>
          </a:p>
        </p:txBody>
      </p:sp>
      <p:sp>
        <p:nvSpPr>
          <p:cNvPr id="11" name="Ligne">
            <a:extLst>
              <a:ext uri="{FF2B5EF4-FFF2-40B4-BE49-F238E27FC236}">
                <a16:creationId xmlns:a16="http://schemas.microsoft.com/office/drawing/2014/main" id="{126035E3-63CB-4EA7-BEEF-13C4E5999C48}"/>
              </a:ext>
            </a:extLst>
          </p:cNvPr>
          <p:cNvSpPr/>
          <p:nvPr userDrawn="1"/>
        </p:nvSpPr>
        <p:spPr>
          <a:xfrm>
            <a:off x="7899736" y="3731753"/>
            <a:ext cx="2201720" cy="230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23" y="684"/>
                </a:lnTo>
                <a:lnTo>
                  <a:pt x="21600" y="0"/>
                </a:lnTo>
              </a:path>
            </a:pathLst>
          </a:custGeom>
          <a:ln w="63500">
            <a:solidFill>
              <a:srgbClr val="005CA9"/>
            </a:solidFill>
            <a:miter lim="400000"/>
          </a:ln>
        </p:spPr>
        <p:txBody>
          <a:bodyPr lIns="25400" tIns="25400" rIns="25400" bIns="25400" anchor="ctr"/>
          <a:lstStyle/>
          <a:p>
            <a:pPr>
              <a:defRPr>
                <a:solidFill>
                  <a:srgbClr val="005C9B"/>
                </a:solidFill>
              </a:defRPr>
            </a:pPr>
            <a:endParaRPr sz="900"/>
          </a:p>
        </p:txBody>
      </p:sp>
    </p:spTree>
    <p:extLst>
      <p:ext uri="{BB962C8B-B14F-4D97-AF65-F5344CB8AC3E}">
        <p14:creationId xmlns:p14="http://schemas.microsoft.com/office/powerpoint/2010/main" val="1861431178"/>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_Titre et puces">
    <p:spTree>
      <p:nvGrpSpPr>
        <p:cNvPr id="1" name=""/>
        <p:cNvGrpSpPr/>
        <p:nvPr/>
      </p:nvGrpSpPr>
      <p:grpSpPr>
        <a:xfrm>
          <a:off x="0" y="0"/>
          <a:ext cx="0" cy="0"/>
          <a:chOff x="0" y="0"/>
          <a:chExt cx="0" cy="0"/>
        </a:xfrm>
      </p:grpSpPr>
      <p:sp>
        <p:nvSpPr>
          <p:cNvPr id="41" name="Texte niveau 1…"/>
          <p:cNvSpPr txBox="1">
            <a:spLocks noGrp="1"/>
          </p:cNvSpPr>
          <p:nvPr>
            <p:ph type="body" sz="half" idx="1" hasCustomPrompt="1"/>
          </p:nvPr>
        </p:nvSpPr>
        <p:spPr>
          <a:xfrm>
            <a:off x="2313517" y="2437519"/>
            <a:ext cx="9156370" cy="3359471"/>
          </a:xfrm>
          <a:prstGeom prst="rect">
            <a:avLst/>
          </a:prstGeom>
        </p:spPr>
        <p:txBody>
          <a:bodyPr/>
          <a:lstStyle>
            <a:lvl1pPr marL="254000" indent="-254000" defTabSz="1219169">
              <a:lnSpc>
                <a:spcPct val="80000"/>
              </a:lnSpc>
              <a:spcBef>
                <a:spcPts val="2250"/>
              </a:spcBef>
              <a:buSzPct val="123000"/>
              <a:buChar char="•"/>
              <a:defRPr sz="2000" b="0">
                <a:solidFill>
                  <a:srgbClr val="000000"/>
                </a:solidFill>
              </a:defRPr>
            </a:lvl1pPr>
            <a:lvl2pPr marL="520700" indent="-215900" defTabSz="1219169">
              <a:lnSpc>
                <a:spcPct val="80000"/>
              </a:lnSpc>
              <a:spcBef>
                <a:spcPts val="2250"/>
              </a:spcBef>
              <a:buSzPct val="123000"/>
              <a:buChar char="•"/>
              <a:defRPr sz="1700" b="0">
                <a:solidFill>
                  <a:srgbClr val="000000"/>
                </a:solidFill>
              </a:defRPr>
            </a:lvl2pPr>
            <a:lvl3pPr marL="800100" indent="-190500" defTabSz="1219169">
              <a:lnSpc>
                <a:spcPct val="80000"/>
              </a:lnSpc>
              <a:spcBef>
                <a:spcPts val="2250"/>
              </a:spcBef>
              <a:buSzPct val="123000"/>
              <a:buChar char="•"/>
              <a:defRPr sz="1500" b="0">
                <a:solidFill>
                  <a:srgbClr val="000000"/>
                </a:solidFill>
              </a:defRPr>
            </a:lvl3pPr>
            <a:lvl4pPr marL="1104900" indent="-190500" defTabSz="1219169">
              <a:lnSpc>
                <a:spcPct val="80000"/>
              </a:lnSpc>
              <a:spcBef>
                <a:spcPts val="2250"/>
              </a:spcBef>
              <a:buSzPct val="123000"/>
              <a:buChar char="•"/>
              <a:defRPr sz="1500" b="0">
                <a:solidFill>
                  <a:srgbClr val="000000"/>
                </a:solidFill>
              </a:defRPr>
            </a:lvl4pPr>
            <a:lvl5pPr marL="1409700" indent="-190500" defTabSz="1219169">
              <a:lnSpc>
                <a:spcPct val="80000"/>
              </a:lnSpc>
              <a:spcBef>
                <a:spcPts val="2250"/>
              </a:spcBef>
              <a:buSzPct val="123000"/>
              <a:buChar char="•"/>
              <a:defRPr sz="1500" b="0">
                <a:solidFill>
                  <a:srgbClr val="000000"/>
                </a:solidFill>
              </a:defRPr>
            </a:lvl5pPr>
          </a:lstStyle>
          <a:p>
            <a:r>
              <a:rPr dirty="0" err="1"/>
              <a:t>Texte</a:t>
            </a:r>
            <a:r>
              <a:rPr dirty="0"/>
              <a:t> de puce de diapositive</a:t>
            </a:r>
          </a:p>
          <a:p>
            <a:pPr lvl="1"/>
            <a:endParaRPr dirty="0"/>
          </a:p>
          <a:p>
            <a:pPr lvl="2"/>
            <a:endParaRPr dirty="0"/>
          </a:p>
          <a:p>
            <a:pPr lvl="3"/>
            <a:endParaRPr dirty="0"/>
          </a:p>
          <a:p>
            <a:pPr lvl="4"/>
            <a:endParaRPr dirty="0"/>
          </a:p>
        </p:txBody>
      </p:sp>
      <p:sp>
        <p:nvSpPr>
          <p:cNvPr id="42" name="Numéro de diapositive"/>
          <p:cNvSpPr txBox="1">
            <a:spLocks noGrp="1"/>
          </p:cNvSpPr>
          <p:nvPr>
            <p:ph type="sldNum" sz="quarter" idx="2"/>
          </p:nvPr>
        </p:nvSpPr>
        <p:spPr>
          <a:xfrm>
            <a:off x="11620482" y="6344103"/>
            <a:ext cx="309380" cy="241092"/>
          </a:xfrm>
          <a:prstGeom prst="rect">
            <a:avLst/>
          </a:prstGeom>
        </p:spPr>
        <p:txBody>
          <a:bodyPr/>
          <a:lstStyle/>
          <a:p>
            <a:fld id="{86CB4B4D-7CA3-9044-876B-883B54F8677D}" type="slidenum">
              <a:t>‹#›</a:t>
            </a:fld>
            <a:endParaRPr/>
          </a:p>
        </p:txBody>
      </p:sp>
      <p:pic>
        <p:nvPicPr>
          <p:cNvPr id="43" name="Logo-ReMES.png" descr="Logo-ReMES.png"/>
          <p:cNvPicPr>
            <a:picLocks noChangeAspect="1"/>
          </p:cNvPicPr>
          <p:nvPr/>
        </p:nvPicPr>
        <p:blipFill>
          <a:blip r:embed="rId2"/>
          <a:stretch>
            <a:fillRect/>
          </a:stretch>
        </p:blipFill>
        <p:spPr>
          <a:xfrm>
            <a:off x="222482" y="16625"/>
            <a:ext cx="1415817" cy="1531867"/>
          </a:xfrm>
          <a:prstGeom prst="rect">
            <a:avLst/>
          </a:prstGeom>
          <a:ln w="12700">
            <a:miter lim="400000"/>
          </a:ln>
        </p:spPr>
      </p:pic>
      <p:sp>
        <p:nvSpPr>
          <p:cNvPr id="45" name="Ligne"/>
          <p:cNvSpPr/>
          <p:nvPr/>
        </p:nvSpPr>
        <p:spPr>
          <a:xfrm>
            <a:off x="2318430" y="1153622"/>
            <a:ext cx="7224831" cy="1"/>
          </a:xfrm>
          <a:prstGeom prst="line">
            <a:avLst/>
          </a:prstGeom>
          <a:ln w="63500">
            <a:solidFill>
              <a:srgbClr val="005CA9"/>
            </a:solidFill>
            <a:miter lim="400000"/>
          </a:ln>
        </p:spPr>
        <p:txBody>
          <a:bodyPr lIns="25400" tIns="25400" rIns="25400" bIns="25400" anchor="ctr"/>
          <a:lstStyle/>
          <a:p>
            <a:endParaRPr sz="900"/>
          </a:p>
        </p:txBody>
      </p:sp>
      <p:sp>
        <p:nvSpPr>
          <p:cNvPr id="46" name="Ligne"/>
          <p:cNvSpPr/>
          <p:nvPr/>
        </p:nvSpPr>
        <p:spPr>
          <a:xfrm>
            <a:off x="9533395" y="1146312"/>
            <a:ext cx="2201720" cy="230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23" y="684"/>
                </a:lnTo>
                <a:lnTo>
                  <a:pt x="21600" y="0"/>
                </a:lnTo>
              </a:path>
            </a:pathLst>
          </a:custGeom>
          <a:ln w="63500">
            <a:solidFill>
              <a:srgbClr val="005CA9"/>
            </a:solidFill>
            <a:miter lim="400000"/>
          </a:ln>
        </p:spPr>
        <p:txBody>
          <a:bodyPr lIns="25400" tIns="25400" rIns="25400" bIns="25400" anchor="ctr"/>
          <a:lstStyle/>
          <a:p>
            <a:pPr>
              <a:defRPr>
                <a:solidFill>
                  <a:srgbClr val="005C9B"/>
                </a:solidFill>
              </a:defRPr>
            </a:pPr>
            <a:endParaRPr sz="900"/>
          </a:p>
        </p:txBody>
      </p:sp>
      <p:sp>
        <p:nvSpPr>
          <p:cNvPr id="12" name="Titre 1">
            <a:extLst>
              <a:ext uri="{FF2B5EF4-FFF2-40B4-BE49-F238E27FC236}">
                <a16:creationId xmlns:a16="http://schemas.microsoft.com/office/drawing/2014/main" id="{D00C3AFE-F4E7-CE4A-AEA1-5618EB75DD74}"/>
              </a:ext>
            </a:extLst>
          </p:cNvPr>
          <p:cNvSpPr>
            <a:spLocks noGrp="1"/>
          </p:cNvSpPr>
          <p:nvPr>
            <p:ph type="title" hasCustomPrompt="1"/>
          </p:nvPr>
        </p:nvSpPr>
        <p:spPr>
          <a:xfrm>
            <a:off x="2313517" y="16625"/>
            <a:ext cx="9306965" cy="1133342"/>
          </a:xfrm>
          <a:ln>
            <a:noFill/>
          </a:ln>
        </p:spPr>
        <p:txBody>
          <a:bodyPr anchor="b"/>
          <a:lstStyle>
            <a:lvl1pPr>
              <a:defRPr>
                <a:solidFill>
                  <a:srgbClr val="005CA9"/>
                </a:solidFill>
              </a:defRPr>
            </a:lvl1pPr>
          </a:lstStyle>
          <a:p>
            <a:r>
              <a:rPr lang="fr-FR" dirty="0"/>
              <a:t>MODIFIEZ LE STYLE DU TITRE</a:t>
            </a:r>
          </a:p>
        </p:txBody>
      </p:sp>
      <p:pic>
        <p:nvPicPr>
          <p:cNvPr id="20" name="Image 19">
            <a:extLst>
              <a:ext uri="{FF2B5EF4-FFF2-40B4-BE49-F238E27FC236}">
                <a16:creationId xmlns:a16="http://schemas.microsoft.com/office/drawing/2014/main" id="{9B40E965-C296-F84D-A1C2-88449CB11A87}"/>
              </a:ext>
            </a:extLst>
          </p:cNvPr>
          <p:cNvPicPr>
            <a:picLocks noChangeAspect="1"/>
          </p:cNvPicPr>
          <p:nvPr userDrawn="1"/>
        </p:nvPicPr>
        <p:blipFill>
          <a:blip r:embed="rId3"/>
          <a:stretch>
            <a:fillRect/>
          </a:stretch>
        </p:blipFill>
        <p:spPr>
          <a:xfrm>
            <a:off x="255787" y="6233160"/>
            <a:ext cx="737619" cy="574622"/>
          </a:xfrm>
          <a:prstGeom prst="rect">
            <a:avLst/>
          </a:prstGeom>
        </p:spPr>
      </p:pic>
      <p:sp>
        <p:nvSpPr>
          <p:cNvPr id="13" name="Auteur et date">
            <a:extLst>
              <a:ext uri="{FF2B5EF4-FFF2-40B4-BE49-F238E27FC236}">
                <a16:creationId xmlns:a16="http://schemas.microsoft.com/office/drawing/2014/main" id="{E30CA11C-B037-8E48-B945-69C3DE227325}"/>
              </a:ext>
            </a:extLst>
          </p:cNvPr>
          <p:cNvSpPr txBox="1">
            <a:spLocks noGrp="1"/>
          </p:cNvSpPr>
          <p:nvPr>
            <p:ph type="body" sz="quarter" idx="21" hasCustomPrompt="1"/>
          </p:nvPr>
        </p:nvSpPr>
        <p:spPr>
          <a:xfrm>
            <a:off x="7755010" y="6344103"/>
            <a:ext cx="3742855" cy="318490"/>
          </a:xfrm>
          <a:prstGeom prst="rect">
            <a:avLst/>
          </a:prstGeom>
        </p:spPr>
        <p:txBody>
          <a:bodyPr lIns="45719" tIns="45719" rIns="45719" bIns="45719"/>
          <a:lstStyle>
            <a:lvl1pPr marL="0" marR="0" indent="0" algn="r" defTabSz="412750" rtl="0" eaLnBrk="1" fontAlgn="auto" latinLnBrk="0" hangingPunct="1">
              <a:lnSpc>
                <a:spcPct val="100000"/>
              </a:lnSpc>
              <a:spcBef>
                <a:spcPts val="0"/>
              </a:spcBef>
              <a:spcAft>
                <a:spcPts val="0"/>
              </a:spcAft>
              <a:buClrTx/>
              <a:buSzTx/>
              <a:buFontTx/>
              <a:buNone/>
              <a:tabLst/>
              <a:defRPr sz="1000">
                <a:solidFill>
                  <a:srgbClr val="005C9B"/>
                </a:solidFill>
              </a:defRPr>
            </a:lvl1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Session de sensibilisation à Mon espace santé</a:t>
            </a:r>
          </a:p>
        </p:txBody>
      </p:sp>
    </p:spTree>
    <p:extLst>
      <p:ext uri="{BB962C8B-B14F-4D97-AF65-F5344CB8AC3E}">
        <p14:creationId xmlns:p14="http://schemas.microsoft.com/office/powerpoint/2010/main" val="2630794127"/>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81BD397F-28D0-874F-A288-715BA3E334FF}"/>
              </a:ext>
            </a:extLst>
          </p:cNvPr>
          <p:cNvPicPr>
            <a:picLocks noChangeAspect="1"/>
          </p:cNvPicPr>
          <p:nvPr userDrawn="1"/>
        </p:nvPicPr>
        <p:blipFill>
          <a:blip r:embed="rId19"/>
          <a:stretch>
            <a:fillRect/>
          </a:stretch>
        </p:blipFill>
        <p:spPr>
          <a:xfrm>
            <a:off x="255787" y="6233160"/>
            <a:ext cx="737619" cy="574622"/>
          </a:xfrm>
          <a:prstGeom prst="rect">
            <a:avLst/>
          </a:prstGeom>
        </p:spPr>
      </p:pic>
      <p:pic>
        <p:nvPicPr>
          <p:cNvPr id="2" name="MES-masque PPT2.jpg" descr="MES-masque PPT2.jpg"/>
          <p:cNvPicPr>
            <a:picLocks noChangeAspect="1"/>
          </p:cNvPicPr>
          <p:nvPr/>
        </p:nvPicPr>
        <p:blipFill>
          <a:blip r:embed="rId20"/>
          <a:stretch>
            <a:fillRect/>
          </a:stretch>
        </p:blipFill>
        <p:spPr>
          <a:xfrm>
            <a:off x="-1" y="-1354"/>
            <a:ext cx="12192001" cy="6196413"/>
          </a:xfrm>
          <a:prstGeom prst="rect">
            <a:avLst/>
          </a:prstGeom>
          <a:ln w="12700">
            <a:miter lim="400000"/>
          </a:ln>
        </p:spPr>
      </p:pic>
      <p:sp>
        <p:nvSpPr>
          <p:cNvPr id="3" name="Numéro de diapositive"/>
          <p:cNvSpPr txBox="1">
            <a:spLocks noGrp="1"/>
          </p:cNvSpPr>
          <p:nvPr>
            <p:ph type="sldNum" sz="quarter" idx="2"/>
          </p:nvPr>
        </p:nvSpPr>
        <p:spPr>
          <a:xfrm>
            <a:off x="11526249" y="6340658"/>
            <a:ext cx="309380" cy="241092"/>
          </a:xfrm>
          <a:prstGeom prst="rect">
            <a:avLst/>
          </a:prstGeom>
          <a:ln w="12700">
            <a:miter lim="400000"/>
          </a:ln>
        </p:spPr>
        <p:txBody>
          <a:bodyPr wrap="none" lIns="50800" tIns="50800" rIns="50800" bIns="50800" anchor="b">
            <a:spAutoFit/>
          </a:bodyPr>
          <a:lstStyle>
            <a:lvl1pPr defTabSz="292100">
              <a:defRPr sz="900">
                <a:solidFill>
                  <a:srgbClr val="DB3080"/>
                </a:solidFill>
                <a:latin typeface="+mj-lt"/>
                <a:ea typeface="+mj-ea"/>
                <a:cs typeface="+mj-cs"/>
                <a:sym typeface="Arial"/>
              </a:defRPr>
            </a:lvl1pPr>
          </a:lstStyle>
          <a:p>
            <a:fld id="{86CB4B4D-7CA3-9044-876B-883B54F8677D}" type="slidenum">
              <a:t>‹#›</a:t>
            </a:fld>
            <a:endParaRPr dirty="0"/>
          </a:p>
        </p:txBody>
      </p:sp>
      <p:sp>
        <p:nvSpPr>
          <p:cNvPr id="4" name="Ligne"/>
          <p:cNvSpPr/>
          <p:nvPr/>
        </p:nvSpPr>
        <p:spPr>
          <a:xfrm>
            <a:off x="3442403" y="4737753"/>
            <a:ext cx="6106157" cy="1"/>
          </a:xfrm>
          <a:prstGeom prst="line">
            <a:avLst/>
          </a:prstGeom>
          <a:ln w="101600">
            <a:solidFill>
              <a:srgbClr val="005C9B"/>
            </a:solidFill>
            <a:miter lim="400000"/>
          </a:ln>
        </p:spPr>
        <p:txBody>
          <a:bodyPr lIns="25400" tIns="25400" rIns="25400" bIns="25400" anchor="ctr"/>
          <a:lstStyle/>
          <a:p>
            <a:endParaRPr sz="900"/>
          </a:p>
        </p:txBody>
      </p:sp>
      <p:sp>
        <p:nvSpPr>
          <p:cNvPr id="5" name="Ligne"/>
          <p:cNvSpPr/>
          <p:nvPr/>
        </p:nvSpPr>
        <p:spPr>
          <a:xfrm>
            <a:off x="9538695" y="4730444"/>
            <a:ext cx="2201720" cy="230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23" y="684"/>
                </a:lnTo>
                <a:lnTo>
                  <a:pt x="21600" y="0"/>
                </a:lnTo>
              </a:path>
            </a:pathLst>
          </a:custGeom>
          <a:ln w="101600">
            <a:solidFill>
              <a:srgbClr val="005C9B"/>
            </a:solidFill>
            <a:miter lim="400000"/>
          </a:ln>
        </p:spPr>
        <p:txBody>
          <a:bodyPr lIns="25400" tIns="25400" rIns="25400" bIns="25400" anchor="ctr"/>
          <a:lstStyle/>
          <a:p>
            <a:pPr>
              <a:defRPr>
                <a:solidFill>
                  <a:srgbClr val="005C9B"/>
                </a:solidFill>
              </a:defRPr>
            </a:pPr>
            <a:endParaRPr sz="900"/>
          </a:p>
        </p:txBody>
      </p:sp>
      <p:sp>
        <p:nvSpPr>
          <p:cNvPr id="9" name="Titre de la présentation"/>
          <p:cNvSpPr txBox="1">
            <a:spLocks noGrp="1"/>
          </p:cNvSpPr>
          <p:nvPr>
            <p:ph type="title" hasCustomPrompt="1"/>
          </p:nvPr>
        </p:nvSpPr>
        <p:spPr>
          <a:xfrm>
            <a:off x="3442403" y="1713281"/>
            <a:ext cx="6266062" cy="23241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Titre</a:t>
            </a:r>
            <a:r>
              <a:rPr dirty="0"/>
              <a:t> de la </a:t>
            </a:r>
            <a:r>
              <a:rPr dirty="0" err="1"/>
              <a:t>présentation</a:t>
            </a:r>
            <a:endParaRPr dirty="0"/>
          </a:p>
        </p:txBody>
      </p:sp>
      <p:sp>
        <p:nvSpPr>
          <p:cNvPr id="10" name="Texte niveau 1…"/>
          <p:cNvSpPr txBox="1">
            <a:spLocks noGrp="1"/>
          </p:cNvSpPr>
          <p:nvPr>
            <p:ph type="body" idx="1" hasCustomPrompt="1"/>
          </p:nvPr>
        </p:nvSpPr>
        <p:spPr>
          <a:xfrm>
            <a:off x="3442403" y="3955885"/>
            <a:ext cx="6266062" cy="7039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Sous-</a:t>
            </a:r>
            <a:r>
              <a:rPr dirty="0" err="1"/>
              <a:t>titre</a:t>
            </a:r>
            <a:r>
              <a:rPr dirty="0"/>
              <a:t> de la </a:t>
            </a:r>
            <a:r>
              <a:rPr dirty="0" err="1"/>
              <a:t>présentation</a:t>
            </a:r>
            <a:endParaRPr dirty="0"/>
          </a:p>
          <a:p>
            <a:pPr lvl="1"/>
            <a:endParaRPr dirty="0"/>
          </a:p>
          <a:p>
            <a:pPr lvl="2"/>
            <a:endParaRPr dirty="0"/>
          </a:p>
          <a:p>
            <a:pPr lvl="3"/>
            <a:endParaRPr dirty="0"/>
          </a:p>
          <a:p>
            <a:pPr lvl="4"/>
            <a:endParaRPr dirty="0"/>
          </a:p>
        </p:txBody>
      </p:sp>
      <p:sp>
        <p:nvSpPr>
          <p:cNvPr id="12" name="Auteur et date">
            <a:extLst>
              <a:ext uri="{FF2B5EF4-FFF2-40B4-BE49-F238E27FC236}">
                <a16:creationId xmlns:a16="http://schemas.microsoft.com/office/drawing/2014/main" id="{3B143CDB-F1B2-8D4B-B969-3F84D572A05A}"/>
              </a:ext>
            </a:extLst>
          </p:cNvPr>
          <p:cNvSpPr txBox="1">
            <a:spLocks/>
          </p:cNvSpPr>
          <p:nvPr userDrawn="1"/>
        </p:nvSpPr>
        <p:spPr>
          <a:xfrm>
            <a:off x="7755010" y="6344103"/>
            <a:ext cx="3742855" cy="318490"/>
          </a:xfrm>
          <a:prstGeom prst="rect">
            <a:avLst/>
          </a:prstGeom>
        </p:spPr>
        <p:txBody>
          <a:bodyPr lIns="45719" tIns="45719" rIns="45719" bIns="45719"/>
          <a:lstStyle>
            <a:lvl1pPr marL="0" marR="0" indent="0" algn="r" defTabSz="412750" rtl="0" latinLnBrk="0">
              <a:lnSpc>
                <a:spcPct val="100000"/>
              </a:lnSpc>
              <a:spcBef>
                <a:spcPts val="0"/>
              </a:spcBef>
              <a:spcAft>
                <a:spcPts val="0"/>
              </a:spcAft>
              <a:buClrTx/>
              <a:buSzTx/>
              <a:buFontTx/>
              <a:buNone/>
              <a:tabLst/>
              <a:defRPr sz="1000" b="1" i="0" u="none" strike="noStrike" cap="none" spc="0" baseline="0">
                <a:solidFill>
                  <a:srgbClr val="005C9B"/>
                </a:solidFill>
                <a:uFillTx/>
                <a:latin typeface="+mj-lt"/>
                <a:ea typeface="+mj-ea"/>
                <a:cs typeface="+mj-cs"/>
                <a:sym typeface="Arial"/>
              </a:defRPr>
            </a:lvl1pPr>
            <a:lvl2pPr marL="0" marR="0" indent="2286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2pPr>
            <a:lvl3pPr marL="0" marR="0" indent="4572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3pPr>
            <a:lvl4pPr marL="0" marR="0" indent="6858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4pPr>
            <a:lvl5pPr marL="0" marR="0" indent="9144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5pPr>
            <a:lvl6pPr marL="0" marR="0" indent="11430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6pPr>
            <a:lvl7pPr marL="0" marR="0" indent="13716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7pPr>
            <a:lvl8pPr marL="0" marR="0" indent="16002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8pPr>
            <a:lvl9pPr marL="0" marR="0" indent="18288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9pPr>
          </a:lstStyle>
          <a:p>
            <a:pPr marL="0" marR="0" lvl="0" indent="0" algn="r" defTabSz="412750" rtl="0" eaLnBrk="1" fontAlgn="auto" latinLnBrk="0" hangingPunct="1">
              <a:lnSpc>
                <a:spcPct val="100000"/>
              </a:lnSpc>
              <a:spcBef>
                <a:spcPts val="0"/>
              </a:spcBef>
              <a:spcAft>
                <a:spcPts val="0"/>
              </a:spcAft>
              <a:buClrTx/>
              <a:buSzTx/>
              <a:buFontTx/>
              <a:buNone/>
              <a:tabLst/>
              <a:defRPr/>
            </a:pPr>
            <a:r>
              <a:rPr lang="fr-FR" kern="0" dirty="0"/>
              <a:t>Pas à pas : découverte de Mon espace santé</a:t>
            </a:r>
          </a:p>
        </p:txBody>
      </p:sp>
    </p:spTree>
    <p:extLst>
      <p:ext uri="{BB962C8B-B14F-4D97-AF65-F5344CB8AC3E}">
        <p14:creationId xmlns:p14="http://schemas.microsoft.com/office/powerpoint/2010/main" val="1499314434"/>
      </p:ext>
    </p:extLst>
  </p:cSld>
  <p:clrMap bg1="lt1" tx1="dk1" bg2="lt2" tx2="dk2" accent1="accent1" accent2="accent2" accent3="accent3" accent4="accent4" accent5="accent5" accent6="accent6" hlink="hlink" folHlink="folHlink"/>
  <p:sldLayoutIdLst>
    <p:sldLayoutId id="2147483669" r:id="rId1"/>
    <p:sldLayoutId id="2147483673" r:id="rId2"/>
    <p:sldLayoutId id="2147483670" r:id="rId3"/>
    <p:sldLayoutId id="2147483677" r:id="rId4"/>
    <p:sldLayoutId id="2147483720" r:id="rId5"/>
    <p:sldLayoutId id="2147483724" r:id="rId6"/>
    <p:sldLayoutId id="2147483721" r:id="rId7"/>
    <p:sldLayoutId id="2147483723" r:id="rId8"/>
    <p:sldLayoutId id="2147483722" r:id="rId9"/>
    <p:sldLayoutId id="2147483671" r:id="rId10"/>
    <p:sldLayoutId id="2147483675" r:id="rId11"/>
    <p:sldLayoutId id="2147483719" r:id="rId12"/>
    <p:sldLayoutId id="2147483717" r:id="rId13"/>
    <p:sldLayoutId id="2147483718" r:id="rId14"/>
    <p:sldLayoutId id="2147483674" r:id="rId15"/>
    <p:sldLayoutId id="2147483716" r:id="rId16"/>
    <p:sldLayoutId id="2147483672" r:id="rId17"/>
  </p:sldLayoutIdLst>
  <p:transition spd="med"/>
  <p:hf hdr="0" dt="0"/>
  <p:txStyles>
    <p:titleStyle>
      <a:lvl1pPr marL="0" marR="0" indent="0" algn="l" defTabSz="1219169" rtl="0" latinLnBrk="0">
        <a:lnSpc>
          <a:spcPct val="80000"/>
        </a:lnSpc>
        <a:spcBef>
          <a:spcPts val="0"/>
        </a:spcBef>
        <a:spcAft>
          <a:spcPts val="0"/>
        </a:spcAft>
        <a:buClrTx/>
        <a:buSzTx/>
        <a:buFontTx/>
        <a:buNone/>
        <a:tabLst/>
        <a:defRPr sz="3500" b="1" i="0" u="none" strike="noStrike" cap="none" spc="-70" baseline="0">
          <a:solidFill>
            <a:srgbClr val="005C9B"/>
          </a:solidFill>
          <a:uFillTx/>
          <a:latin typeface="+mj-lt"/>
          <a:ea typeface="+mj-ea"/>
          <a:cs typeface="+mj-cs"/>
          <a:sym typeface="Arial"/>
        </a:defRPr>
      </a:lvl1pPr>
      <a:lvl2pPr marL="0" marR="0" indent="228600" algn="l" defTabSz="1219169" rtl="0" latinLnBrk="0">
        <a:lnSpc>
          <a:spcPct val="80000"/>
        </a:lnSpc>
        <a:spcBef>
          <a:spcPts val="0"/>
        </a:spcBef>
        <a:spcAft>
          <a:spcPts val="0"/>
        </a:spcAft>
        <a:buClrTx/>
        <a:buSzTx/>
        <a:buFontTx/>
        <a:buNone/>
        <a:tabLst/>
        <a:defRPr sz="3500" b="1" i="0" u="none" strike="noStrike" cap="none" spc="-70" baseline="0">
          <a:solidFill>
            <a:srgbClr val="005C9B"/>
          </a:solidFill>
          <a:uFillTx/>
          <a:latin typeface="+mj-lt"/>
          <a:ea typeface="+mj-ea"/>
          <a:cs typeface="+mj-cs"/>
          <a:sym typeface="Arial"/>
        </a:defRPr>
      </a:lvl2pPr>
      <a:lvl3pPr marL="0" marR="0" indent="457200" algn="l" defTabSz="1219169" rtl="0" latinLnBrk="0">
        <a:lnSpc>
          <a:spcPct val="80000"/>
        </a:lnSpc>
        <a:spcBef>
          <a:spcPts val="0"/>
        </a:spcBef>
        <a:spcAft>
          <a:spcPts val="0"/>
        </a:spcAft>
        <a:buClrTx/>
        <a:buSzTx/>
        <a:buFontTx/>
        <a:buNone/>
        <a:tabLst/>
        <a:defRPr sz="3500" b="1" i="0" u="none" strike="noStrike" cap="none" spc="-70" baseline="0">
          <a:solidFill>
            <a:srgbClr val="005C9B"/>
          </a:solidFill>
          <a:uFillTx/>
          <a:latin typeface="+mj-lt"/>
          <a:ea typeface="+mj-ea"/>
          <a:cs typeface="+mj-cs"/>
          <a:sym typeface="Arial"/>
        </a:defRPr>
      </a:lvl3pPr>
      <a:lvl4pPr marL="0" marR="0" indent="685800" algn="l" defTabSz="1219169" rtl="0" latinLnBrk="0">
        <a:lnSpc>
          <a:spcPct val="80000"/>
        </a:lnSpc>
        <a:spcBef>
          <a:spcPts val="0"/>
        </a:spcBef>
        <a:spcAft>
          <a:spcPts val="0"/>
        </a:spcAft>
        <a:buClrTx/>
        <a:buSzTx/>
        <a:buFontTx/>
        <a:buNone/>
        <a:tabLst/>
        <a:defRPr sz="3500" b="1" i="0" u="none" strike="noStrike" cap="none" spc="-70" baseline="0">
          <a:solidFill>
            <a:srgbClr val="005C9B"/>
          </a:solidFill>
          <a:uFillTx/>
          <a:latin typeface="+mj-lt"/>
          <a:ea typeface="+mj-ea"/>
          <a:cs typeface="+mj-cs"/>
          <a:sym typeface="Arial"/>
        </a:defRPr>
      </a:lvl4pPr>
      <a:lvl5pPr marL="0" marR="0" indent="914400" algn="l" defTabSz="1219169" rtl="0" latinLnBrk="0">
        <a:lnSpc>
          <a:spcPct val="80000"/>
        </a:lnSpc>
        <a:spcBef>
          <a:spcPts val="0"/>
        </a:spcBef>
        <a:spcAft>
          <a:spcPts val="0"/>
        </a:spcAft>
        <a:buClrTx/>
        <a:buSzTx/>
        <a:buFontTx/>
        <a:buNone/>
        <a:tabLst/>
        <a:defRPr sz="3500" b="1" i="0" u="none" strike="noStrike" cap="none" spc="-70" baseline="0">
          <a:solidFill>
            <a:srgbClr val="005C9B"/>
          </a:solidFill>
          <a:uFillTx/>
          <a:latin typeface="+mj-lt"/>
          <a:ea typeface="+mj-ea"/>
          <a:cs typeface="+mj-cs"/>
          <a:sym typeface="Arial"/>
        </a:defRPr>
      </a:lvl5pPr>
      <a:lvl6pPr marL="0" marR="0" indent="1143000" algn="l" defTabSz="1219169" rtl="0" latinLnBrk="0">
        <a:lnSpc>
          <a:spcPct val="80000"/>
        </a:lnSpc>
        <a:spcBef>
          <a:spcPts val="0"/>
        </a:spcBef>
        <a:spcAft>
          <a:spcPts val="0"/>
        </a:spcAft>
        <a:buClrTx/>
        <a:buSzTx/>
        <a:buFontTx/>
        <a:buNone/>
        <a:tabLst/>
        <a:defRPr sz="3500" b="1" i="0" u="none" strike="noStrike" cap="none" spc="-70" baseline="0">
          <a:solidFill>
            <a:srgbClr val="005C9B"/>
          </a:solidFill>
          <a:uFillTx/>
          <a:latin typeface="+mj-lt"/>
          <a:ea typeface="+mj-ea"/>
          <a:cs typeface="+mj-cs"/>
          <a:sym typeface="Arial"/>
        </a:defRPr>
      </a:lvl6pPr>
      <a:lvl7pPr marL="0" marR="0" indent="1371600" algn="l" defTabSz="1219169" rtl="0" latinLnBrk="0">
        <a:lnSpc>
          <a:spcPct val="80000"/>
        </a:lnSpc>
        <a:spcBef>
          <a:spcPts val="0"/>
        </a:spcBef>
        <a:spcAft>
          <a:spcPts val="0"/>
        </a:spcAft>
        <a:buClrTx/>
        <a:buSzTx/>
        <a:buFontTx/>
        <a:buNone/>
        <a:tabLst/>
        <a:defRPr sz="3500" b="1" i="0" u="none" strike="noStrike" cap="none" spc="-70" baseline="0">
          <a:solidFill>
            <a:srgbClr val="005C9B"/>
          </a:solidFill>
          <a:uFillTx/>
          <a:latin typeface="+mj-lt"/>
          <a:ea typeface="+mj-ea"/>
          <a:cs typeface="+mj-cs"/>
          <a:sym typeface="Arial"/>
        </a:defRPr>
      </a:lvl7pPr>
      <a:lvl8pPr marL="0" marR="0" indent="1600200" algn="l" defTabSz="1219169" rtl="0" latinLnBrk="0">
        <a:lnSpc>
          <a:spcPct val="80000"/>
        </a:lnSpc>
        <a:spcBef>
          <a:spcPts val="0"/>
        </a:spcBef>
        <a:spcAft>
          <a:spcPts val="0"/>
        </a:spcAft>
        <a:buClrTx/>
        <a:buSzTx/>
        <a:buFontTx/>
        <a:buNone/>
        <a:tabLst/>
        <a:defRPr sz="3500" b="1" i="0" u="none" strike="noStrike" cap="none" spc="-70" baseline="0">
          <a:solidFill>
            <a:srgbClr val="005C9B"/>
          </a:solidFill>
          <a:uFillTx/>
          <a:latin typeface="+mj-lt"/>
          <a:ea typeface="+mj-ea"/>
          <a:cs typeface="+mj-cs"/>
          <a:sym typeface="Arial"/>
        </a:defRPr>
      </a:lvl8pPr>
      <a:lvl9pPr marL="0" marR="0" indent="1828800" algn="l" defTabSz="1219169" rtl="0" latinLnBrk="0">
        <a:lnSpc>
          <a:spcPct val="80000"/>
        </a:lnSpc>
        <a:spcBef>
          <a:spcPts val="0"/>
        </a:spcBef>
        <a:spcAft>
          <a:spcPts val="0"/>
        </a:spcAft>
        <a:buClrTx/>
        <a:buSzTx/>
        <a:buFontTx/>
        <a:buNone/>
        <a:tabLst/>
        <a:defRPr sz="3500" b="1" i="0" u="none" strike="noStrike" cap="none" spc="-70" baseline="0">
          <a:solidFill>
            <a:srgbClr val="005C9B"/>
          </a:solidFill>
          <a:uFillTx/>
          <a:latin typeface="+mj-lt"/>
          <a:ea typeface="+mj-ea"/>
          <a:cs typeface="+mj-cs"/>
          <a:sym typeface="Arial"/>
        </a:defRPr>
      </a:lvl9pPr>
    </p:titleStyle>
    <p:bodyStyle>
      <a:lvl1pPr marL="0" marR="0" indent="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1pPr>
      <a:lvl2pPr marL="0" marR="0" indent="2286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2pPr>
      <a:lvl3pPr marL="0" marR="0" indent="4572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3pPr>
      <a:lvl4pPr marL="0" marR="0" indent="6858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4pPr>
      <a:lvl5pPr marL="0" marR="0" indent="9144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5pPr>
      <a:lvl6pPr marL="0" marR="0" indent="11430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6pPr>
      <a:lvl7pPr marL="0" marR="0" indent="13716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7pPr>
      <a:lvl8pPr marL="0" marR="0" indent="16002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8pPr>
      <a:lvl9pPr marL="0" marR="0" indent="1828800" algn="l" defTabSz="412750" rtl="0" latinLnBrk="0">
        <a:lnSpc>
          <a:spcPct val="100000"/>
        </a:lnSpc>
        <a:spcBef>
          <a:spcPts val="0"/>
        </a:spcBef>
        <a:spcAft>
          <a:spcPts val="0"/>
        </a:spcAft>
        <a:buClrTx/>
        <a:buSzTx/>
        <a:buFontTx/>
        <a:buNone/>
        <a:tabLst/>
        <a:defRPr sz="2750" b="1" i="0" u="none" strike="noStrike" cap="none" spc="0" baseline="0">
          <a:solidFill>
            <a:srgbClr val="DB3080"/>
          </a:solidFill>
          <a:uFillTx/>
          <a:latin typeface="+mj-lt"/>
          <a:ea typeface="+mj-ea"/>
          <a:cs typeface="+mj-cs"/>
          <a:sym typeface="Arial"/>
        </a:defRPr>
      </a:lvl9pPr>
    </p:bodyStyle>
    <p:otherStyle>
      <a:lvl1pPr marL="0" marR="0" indent="0" algn="ctr" defTabSz="29210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1pPr>
      <a:lvl2pPr marL="0" marR="0" indent="228600" algn="ctr" defTabSz="29210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2pPr>
      <a:lvl3pPr marL="0" marR="0" indent="457200" algn="ctr" defTabSz="29210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3pPr>
      <a:lvl4pPr marL="0" marR="0" indent="685800" algn="ctr" defTabSz="29210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4pPr>
      <a:lvl5pPr marL="0" marR="0" indent="914400" algn="ctr" defTabSz="29210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5pPr>
      <a:lvl6pPr marL="0" marR="0" indent="1143000" algn="ctr" defTabSz="29210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6pPr>
      <a:lvl7pPr marL="0" marR="0" indent="1371600" algn="ctr" defTabSz="29210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7pPr>
      <a:lvl8pPr marL="0" marR="0" indent="1600200" algn="ctr" defTabSz="29210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8pPr>
      <a:lvl9pPr marL="0" marR="0" indent="1828800" algn="ctr" defTabSz="29210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25.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slide" Target="slide37.xml"/><Relationship Id="rId13" Type="http://schemas.openxmlformats.org/officeDocument/2006/relationships/slide" Target="slide51.xml"/><Relationship Id="rId3" Type="http://schemas.openxmlformats.org/officeDocument/2006/relationships/slide" Target="slide18.xml"/><Relationship Id="rId7" Type="http://schemas.openxmlformats.org/officeDocument/2006/relationships/slide" Target="slide33.xml"/><Relationship Id="rId12" Type="http://schemas.openxmlformats.org/officeDocument/2006/relationships/slide" Target="slide59.xml"/><Relationship Id="rId2" Type="http://schemas.openxmlformats.org/officeDocument/2006/relationships/image" Target="../media/image26.png"/><Relationship Id="rId16" Type="http://schemas.openxmlformats.org/officeDocument/2006/relationships/image" Target="../media/image14.svg"/><Relationship Id="rId1" Type="http://schemas.openxmlformats.org/officeDocument/2006/relationships/slideLayout" Target="../slideLayouts/slideLayout5.xml"/><Relationship Id="rId6" Type="http://schemas.openxmlformats.org/officeDocument/2006/relationships/slide" Target="slide25.xml"/><Relationship Id="rId11" Type="http://schemas.openxmlformats.org/officeDocument/2006/relationships/slide" Target="slide47.xml"/><Relationship Id="rId5" Type="http://schemas.openxmlformats.org/officeDocument/2006/relationships/slide" Target="slide21.xml"/><Relationship Id="rId15" Type="http://schemas.openxmlformats.org/officeDocument/2006/relationships/image" Target="../media/image13.png"/><Relationship Id="rId10" Type="http://schemas.openxmlformats.org/officeDocument/2006/relationships/slide" Target="slide43.xml"/><Relationship Id="rId4" Type="http://schemas.openxmlformats.org/officeDocument/2006/relationships/image" Target="../media/image27.png"/><Relationship Id="rId9" Type="http://schemas.openxmlformats.org/officeDocument/2006/relationships/slide" Target="slide41.xml"/><Relationship Id="rId14" Type="http://schemas.openxmlformats.org/officeDocument/2006/relationships/slide" Target="slide6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28.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4.svg"/><Relationship Id="rId2" Type="http://schemas.openxmlformats.org/officeDocument/2006/relationships/image" Target="../media/image27.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slide" Target="slide16.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9.png"/><Relationship Id="rId1" Type="http://schemas.openxmlformats.org/officeDocument/2006/relationships/slideLayout" Target="../slideLayouts/slideLayout5.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30.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14.svg"/><Relationship Id="rId2" Type="http://schemas.openxmlformats.org/officeDocument/2006/relationships/image" Target="../media/image31.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4.svg"/><Relationship Id="rId2" Type="http://schemas.openxmlformats.org/officeDocument/2006/relationships/image" Target="../media/image35.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36.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4.svg"/><Relationship Id="rId2" Type="http://schemas.openxmlformats.org/officeDocument/2006/relationships/image" Target="../media/image37.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14.svg"/><Relationship Id="rId2" Type="http://schemas.openxmlformats.org/officeDocument/2006/relationships/image" Target="../media/image38.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9.png"/><Relationship Id="rId1" Type="http://schemas.openxmlformats.org/officeDocument/2006/relationships/slideLayout" Target="../slideLayouts/slideLayout5.xml"/><Relationship Id="rId4" Type="http://schemas.openxmlformats.org/officeDocument/2006/relationships/image" Target="../media/image14.svg"/></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14.svg"/><Relationship Id="rId2" Type="http://schemas.openxmlformats.org/officeDocument/2006/relationships/image" Target="../media/image40.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image" Target="../media/image14.svg"/><Relationship Id="rId2" Type="http://schemas.openxmlformats.org/officeDocument/2006/relationships/image" Target="../media/image41.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12.svg"/><Relationship Id="rId11" Type="http://schemas.openxmlformats.org/officeDocument/2006/relationships/image" Target="../media/image17.sv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sv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42.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image" Target="../media/image14.svg"/><Relationship Id="rId2" Type="http://schemas.openxmlformats.org/officeDocument/2006/relationships/image" Target="../media/image43.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image" Target="../media/image14.svg"/><Relationship Id="rId2" Type="http://schemas.openxmlformats.org/officeDocument/2006/relationships/image" Target="../media/image44.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45.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image" Target="../media/image14.svg"/><Relationship Id="rId2" Type="http://schemas.openxmlformats.org/officeDocument/2006/relationships/image" Target="../media/image46.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7.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48.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49.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50.png"/><Relationship Id="rId1" Type="http://schemas.openxmlformats.org/officeDocument/2006/relationships/slideLayout" Target="../slideLayouts/slideLayout5.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5.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slide" Target="slide43.xml"/><Relationship Id="rId7" Type="http://schemas.openxmlformats.org/officeDocument/2006/relationships/image" Target="../media/image14.svg"/><Relationship Id="rId2" Type="http://schemas.openxmlformats.org/officeDocument/2006/relationships/image" Target="../media/image54.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55.png"/><Relationship Id="rId1" Type="http://schemas.openxmlformats.org/officeDocument/2006/relationships/slideLayout" Target="../slideLayouts/slideLayout5.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6.png"/><Relationship Id="rId1" Type="http://schemas.openxmlformats.org/officeDocument/2006/relationships/slideLayout" Target="../slideLayouts/slideLayout5.xml"/><Relationship Id="rId4" Type="http://schemas.openxmlformats.org/officeDocument/2006/relationships/image" Target="../media/image14.svg"/></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image" Target="../media/image14.svg"/><Relationship Id="rId2" Type="http://schemas.openxmlformats.org/officeDocument/2006/relationships/image" Target="../media/image57.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20.sv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60.png"/><Relationship Id="rId3" Type="http://schemas.openxmlformats.org/officeDocument/2006/relationships/slide" Target="slide55.xml"/><Relationship Id="rId7" Type="http://schemas.openxmlformats.org/officeDocument/2006/relationships/image" Target="../media/image13.png"/><Relationship Id="rId12"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5.xml"/><Relationship Id="rId6" Type="http://schemas.openxmlformats.org/officeDocument/2006/relationships/image" Target="../media/image27.png"/><Relationship Id="rId11" Type="http://schemas.openxmlformats.org/officeDocument/2006/relationships/slide" Target="slide53.xml"/><Relationship Id="rId5" Type="http://schemas.openxmlformats.org/officeDocument/2006/relationships/slide" Target="slide18.xml"/><Relationship Id="rId10" Type="http://schemas.openxmlformats.org/officeDocument/2006/relationships/slide" Target="slide52.xml"/><Relationship Id="rId4" Type="http://schemas.openxmlformats.org/officeDocument/2006/relationships/slide" Target="slide56.xml"/><Relationship Id="rId9" Type="http://schemas.openxmlformats.org/officeDocument/2006/relationships/slide" Target="slide54.xml"/></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slide" Target="slide18.xml"/><Relationship Id="rId2" Type="http://schemas.openxmlformats.org/officeDocument/2006/relationships/image" Target="../media/image61.png"/><Relationship Id="rId1" Type="http://schemas.openxmlformats.org/officeDocument/2006/relationships/slideLayout" Target="../slideLayouts/slideLayout5.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63.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slide" Target="slide51.xml"/><Relationship Id="rId2" Type="http://schemas.openxmlformats.org/officeDocument/2006/relationships/image" Target="../media/image64.png"/><Relationship Id="rId1" Type="http://schemas.openxmlformats.org/officeDocument/2006/relationships/slideLayout" Target="../slideLayouts/slideLayout5.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66.svg"/></Relationships>
</file>

<file path=ppt/slides/_rels/slide5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67.png"/><Relationship Id="rId1" Type="http://schemas.openxmlformats.org/officeDocument/2006/relationships/slideLayout" Target="../slideLayouts/slideLayout5.xml"/><Relationship Id="rId6" Type="http://schemas.openxmlformats.org/officeDocument/2006/relationships/slide" Target="slide51.xml"/><Relationship Id="rId5" Type="http://schemas.openxmlformats.org/officeDocument/2006/relationships/image" Target="../media/image14.svg"/><Relationship Id="rId4" Type="http://schemas.openxmlformats.org/officeDocument/2006/relationships/image" Target="../media/image13.png"/></Relationships>
</file>

<file path=ppt/slides/_rels/slide56.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68.png"/><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57.xml.rels><?xml version="1.0" encoding="UTF-8" standalone="yes"?>
<Relationships xmlns="http://schemas.openxmlformats.org/package/2006/relationships"><Relationship Id="rId3" Type="http://schemas.openxmlformats.org/officeDocument/2006/relationships/image" Target="../media/image66.svg"/><Relationship Id="rId7" Type="http://schemas.openxmlformats.org/officeDocument/2006/relationships/image" Target="../media/image69.png"/><Relationship Id="rId2" Type="http://schemas.openxmlformats.org/officeDocument/2006/relationships/image" Target="../media/image65.png"/><Relationship Id="rId1" Type="http://schemas.openxmlformats.org/officeDocument/2006/relationships/slideLayout" Target="../slideLayouts/slideLayout5.xml"/><Relationship Id="rId6" Type="http://schemas.openxmlformats.org/officeDocument/2006/relationships/slide" Target="slide51.xml"/><Relationship Id="rId5" Type="http://schemas.openxmlformats.org/officeDocument/2006/relationships/image" Target="../media/image14.svg"/><Relationship Id="rId4" Type="http://schemas.openxmlformats.org/officeDocument/2006/relationships/image" Target="../media/image1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14.svg"/><Relationship Id="rId2" Type="http://schemas.openxmlformats.org/officeDocument/2006/relationships/image" Target="../media/image70.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72.png"/><Relationship Id="rId4" Type="http://schemas.openxmlformats.org/officeDocument/2006/relationships/slide" Target="slide6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73.png"/><Relationship Id="rId1" Type="http://schemas.openxmlformats.org/officeDocument/2006/relationships/slideLayout" Target="../slideLayouts/slideLayout5.xml"/><Relationship Id="rId4" Type="http://schemas.openxmlformats.org/officeDocument/2006/relationships/image" Target="../media/image7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14.svg"/><Relationship Id="rId2" Type="http://schemas.openxmlformats.org/officeDocument/2006/relationships/image" Target="../media/image75.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7.png"/><Relationship Id="rId4" Type="http://schemas.openxmlformats.org/officeDocument/2006/relationships/slide" Target="slide18.xml"/></Relationships>
</file>

<file path=ppt/slides/_rels/slide6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8.png"/><Relationship Id="rId1" Type="http://schemas.openxmlformats.org/officeDocument/2006/relationships/slideLayout" Target="../slideLayouts/slideLayout5.xml"/><Relationship Id="rId4" Type="http://schemas.openxmlformats.org/officeDocument/2006/relationships/image" Target="../media/image14.svg"/></Relationships>
</file>

<file path=ppt/slides/_rels/slide65.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image" Target="../media/image14.svg"/><Relationship Id="rId2" Type="http://schemas.openxmlformats.org/officeDocument/2006/relationships/image" Target="../media/image79.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slide" Target="slide66.xml"/><Relationship Id="rId4" Type="http://schemas.openxmlformats.org/officeDocument/2006/relationships/image" Target="../media/image27.png"/></Relationships>
</file>

<file path=ppt/slides/_rels/slide66.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51.xml"/><Relationship Id="rId2" Type="http://schemas.openxmlformats.org/officeDocument/2006/relationships/image" Target="../media/image80.png"/><Relationship Id="rId1" Type="http://schemas.openxmlformats.org/officeDocument/2006/relationships/slideLayout" Target="../slideLayouts/slideLayout5.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27.png"/></Relationships>
</file>

<file path=ppt/slides/_rels/slide6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82.svg"/></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21.jpeg"/><Relationship Id="rId1" Type="http://schemas.openxmlformats.org/officeDocument/2006/relationships/slideLayout" Target="../slideLayouts/slideLayout5.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hyperlink" Target="https://www.monespacesante.fr/"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4.sv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3.png"/><Relationship Id="rId5" Type="http://schemas.openxmlformats.org/officeDocument/2006/relationships/slide" Target="slide9.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5.xml"/><Relationship Id="rId7" Type="http://schemas.openxmlformats.org/officeDocument/2006/relationships/slide" Target="slide1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23.png"/><Relationship Id="rId5" Type="http://schemas.openxmlformats.org/officeDocument/2006/relationships/slideLayout" Target="../slideLayouts/slideLayout5.xml"/><Relationship Id="rId10" Type="http://schemas.openxmlformats.org/officeDocument/2006/relationships/image" Target="../media/image14.svg"/><Relationship Id="rId4" Type="http://schemas.openxmlformats.org/officeDocument/2006/relationships/tags" Target="../tags/tag6.xml"/><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re de la présentation"/>
          <p:cNvSpPr txBox="1">
            <a:spLocks noGrp="1"/>
          </p:cNvSpPr>
          <p:nvPr>
            <p:ph type="title"/>
          </p:nvPr>
        </p:nvSpPr>
        <p:spPr>
          <a:prstGeom prst="rect">
            <a:avLst/>
          </a:prstGeom>
        </p:spPr>
        <p:txBody>
          <a:bodyPr/>
          <a:lstStyle/>
          <a:p>
            <a:r>
              <a:rPr lang="fr-FR" b="1" dirty="0">
                <a:latin typeface="Arial" panose="020B0604020202020204" pitchFamily="34" charset="0"/>
                <a:cs typeface="Arial" panose="020B0604020202020204" pitchFamily="34" charset="0"/>
              </a:rPr>
              <a:t>PAS A PAS</a:t>
            </a:r>
            <a:endParaRPr b="1" dirty="0">
              <a:latin typeface="Arial" panose="020B0604020202020204" pitchFamily="34" charset="0"/>
              <a:cs typeface="Arial" panose="020B0604020202020204" pitchFamily="34" charset="0"/>
            </a:endParaRPr>
          </a:p>
        </p:txBody>
      </p:sp>
      <p:sp>
        <p:nvSpPr>
          <p:cNvPr id="2" name="Espace réservé du texte 1">
            <a:extLst>
              <a:ext uri="{FF2B5EF4-FFF2-40B4-BE49-F238E27FC236}">
                <a16:creationId xmlns:a16="http://schemas.microsoft.com/office/drawing/2014/main" id="{7FDD607B-992F-7E49-8DA4-804F468D841A}"/>
              </a:ext>
            </a:extLst>
          </p:cNvPr>
          <p:cNvSpPr>
            <a:spLocks noGrp="1"/>
          </p:cNvSpPr>
          <p:nvPr>
            <p:ph type="body" sz="quarter" idx="22"/>
          </p:nvPr>
        </p:nvSpPr>
        <p:spPr>
          <a:xfrm>
            <a:off x="850898" y="3976507"/>
            <a:ext cx="3936975" cy="379591"/>
          </a:xfrm>
        </p:spPr>
        <p:txBody>
          <a:bodyPr/>
          <a:lstStyle/>
          <a:p>
            <a:pPr lvl="0" algn="l" defTabSz="914400"/>
            <a:r>
              <a:rPr lang="en-US" sz="1800" cap="none" dirty="0"/>
              <a:t>COMPLÉTER LE PROFIL MÉDICAL</a:t>
            </a:r>
          </a:p>
        </p:txBody>
      </p:sp>
      <p:sp>
        <p:nvSpPr>
          <p:cNvPr id="4" name="TextBox 3">
            <a:extLst>
              <a:ext uri="{FF2B5EF4-FFF2-40B4-BE49-F238E27FC236}">
                <a16:creationId xmlns:a16="http://schemas.microsoft.com/office/drawing/2014/main" id="{F08FD615-D215-4A83-9216-E9022260998C}"/>
              </a:ext>
            </a:extLst>
          </p:cNvPr>
          <p:cNvSpPr txBox="1"/>
          <p:nvPr/>
        </p:nvSpPr>
        <p:spPr>
          <a:xfrm>
            <a:off x="850898" y="5238708"/>
            <a:ext cx="6217920" cy="2564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38338" rtl="0" fontAlgn="auto" latinLnBrk="0" hangingPunct="0">
              <a:lnSpc>
                <a:spcPct val="100000"/>
              </a:lnSpc>
              <a:spcBef>
                <a:spcPts val="0"/>
              </a:spcBef>
              <a:spcAft>
                <a:spcPts val="0"/>
              </a:spcAft>
              <a:buClrTx/>
              <a:buSzTx/>
              <a:buFontTx/>
              <a:buNone/>
              <a:tabLst/>
            </a:pPr>
            <a:r>
              <a:rPr kumimoji="0" lang="fr-FR" sz="1000" b="0" i="1" u="none" strike="noStrike" cap="none" spc="0" normalizeH="0" baseline="0" dirty="0">
                <a:ln>
                  <a:noFill/>
                </a:ln>
                <a:solidFill>
                  <a:srgbClr val="5E5E5E"/>
                </a:solidFill>
                <a:effectLst/>
                <a:uFillTx/>
                <a:latin typeface="+mn-lt"/>
                <a:ea typeface="+mn-ea"/>
                <a:cs typeface="+mn-cs"/>
                <a:sym typeface="Helvetica Neue"/>
              </a:rPr>
              <a:t>Ecrans en date de janvier 2022 – </a:t>
            </a:r>
            <a:r>
              <a:rPr lang="fr-FR" sz="1000" i="1" dirty="0">
                <a:solidFill>
                  <a:srgbClr val="5E5E5E"/>
                </a:solidFill>
                <a:sym typeface="Helvetica Neue"/>
              </a:rPr>
              <a:t>évolution de l’outil en continue</a:t>
            </a:r>
            <a:endParaRPr kumimoji="0" lang="fr-FR" sz="1000" b="0" i="1" u="none" strike="noStrike" cap="none" spc="0" normalizeH="0" baseline="0" dirty="0">
              <a:ln>
                <a:noFill/>
              </a:ln>
              <a:solidFill>
                <a:srgbClr val="5E5E5E"/>
              </a:solidFill>
              <a:effectLst/>
              <a:uFillTx/>
              <a:latin typeface="+mn-lt"/>
              <a:ea typeface="+mn-ea"/>
              <a:cs typeface="+mn-cs"/>
              <a:sym typeface="Helvetica Neue"/>
            </a:endParaRPr>
          </a:p>
        </p:txBody>
      </p:sp>
    </p:spTree>
    <p:extLst>
      <p:ext uri="{BB962C8B-B14F-4D97-AF65-F5344CB8AC3E}">
        <p14:creationId xmlns:p14="http://schemas.microsoft.com/office/powerpoint/2010/main" val="419345598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57D1065-6C10-41D7-A3B4-25A780AD851B}"/>
              </a:ext>
            </a:extLst>
          </p:cNvPr>
          <p:cNvSpPr>
            <a:spLocks noGrp="1"/>
          </p:cNvSpPr>
          <p:nvPr>
            <p:ph type="sldNum" sz="quarter" idx="2"/>
          </p:nvPr>
        </p:nvSpPr>
        <p:spPr/>
        <p:txBody>
          <a:bodyPr/>
          <a:lstStyle/>
          <a:p>
            <a:fld id="{86CB4B4D-7CA3-9044-876B-883B54F8677D}" type="slidenum">
              <a:rPr lang="fr-FR" smtClean="0"/>
              <a:t>9</a:t>
            </a:fld>
            <a:endParaRPr lang="fr-FR"/>
          </a:p>
        </p:txBody>
      </p:sp>
      <p:sp>
        <p:nvSpPr>
          <p:cNvPr id="7" name="Text Placeholder 6">
            <a:extLst>
              <a:ext uri="{FF2B5EF4-FFF2-40B4-BE49-F238E27FC236}">
                <a16:creationId xmlns:a16="http://schemas.microsoft.com/office/drawing/2014/main" id="{EC4583FE-9BBA-454E-B4AF-5D752E8ACA91}"/>
              </a:ext>
            </a:extLst>
          </p:cNvPr>
          <p:cNvSpPr>
            <a:spLocks noGrp="1"/>
          </p:cNvSpPr>
          <p:nvPr>
            <p:ph type="body" sz="quarter" idx="21"/>
          </p:nvPr>
        </p:nvSpPr>
        <p:spPr/>
        <p:txBody>
          <a:bodyPr/>
          <a:lstStyle/>
          <a:p>
            <a:endParaRPr lang="fr-FR"/>
          </a:p>
        </p:txBody>
      </p:sp>
      <p:sp>
        <p:nvSpPr>
          <p:cNvPr id="5" name="Title 4">
            <a:extLst>
              <a:ext uri="{FF2B5EF4-FFF2-40B4-BE49-F238E27FC236}">
                <a16:creationId xmlns:a16="http://schemas.microsoft.com/office/drawing/2014/main" id="{46AB7A00-CEB8-4AC8-A0C5-10BA51DEB445}"/>
              </a:ext>
            </a:extLst>
          </p:cNvPr>
          <p:cNvSpPr>
            <a:spLocks noGrp="1"/>
          </p:cNvSpPr>
          <p:nvPr>
            <p:ph type="title" idx="4294967295"/>
          </p:nvPr>
        </p:nvSpPr>
        <p:spPr>
          <a:xfrm>
            <a:off x="255787" y="2966538"/>
            <a:ext cx="9844654" cy="682625"/>
          </a:xfrm>
        </p:spPr>
        <p:txBody>
          <a:bodyPr>
            <a:normAutofit/>
          </a:bodyPr>
          <a:lstStyle/>
          <a:p>
            <a:r>
              <a:rPr lang="fr-FR" dirty="0"/>
              <a:t>Compléter mon profil médical</a:t>
            </a:r>
          </a:p>
        </p:txBody>
      </p:sp>
    </p:spTree>
    <p:extLst>
      <p:ext uri="{BB962C8B-B14F-4D97-AF65-F5344CB8AC3E}">
        <p14:creationId xmlns:p14="http://schemas.microsoft.com/office/powerpoint/2010/main" val="248468819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30D68E2-F9B7-4773-901D-80D9C077A5DD}"/>
              </a:ext>
            </a:extLst>
          </p:cNvPr>
          <p:cNvGrpSpPr/>
          <p:nvPr/>
        </p:nvGrpSpPr>
        <p:grpSpPr>
          <a:xfrm>
            <a:off x="2806258" y="1039637"/>
            <a:ext cx="8815580" cy="4185724"/>
            <a:chOff x="2806258" y="1039637"/>
            <a:chExt cx="8815580" cy="4185724"/>
          </a:xfrm>
        </p:grpSpPr>
        <p:pic>
          <p:nvPicPr>
            <p:cNvPr id="5" name="Picture 4">
              <a:extLst>
                <a:ext uri="{FF2B5EF4-FFF2-40B4-BE49-F238E27FC236}">
                  <a16:creationId xmlns:a16="http://schemas.microsoft.com/office/drawing/2014/main" id="{10E112C8-F460-4E94-BAF7-49CD49A062B4}"/>
                </a:ext>
              </a:extLst>
            </p:cNvPr>
            <p:cNvPicPr>
              <a:picLocks noChangeAspect="1"/>
            </p:cNvPicPr>
            <p:nvPr/>
          </p:nvPicPr>
          <p:blipFill>
            <a:blip r:embed="rId2"/>
            <a:stretch>
              <a:fillRect/>
            </a:stretch>
          </p:blipFill>
          <p:spPr>
            <a:xfrm>
              <a:off x="2806258" y="1039637"/>
              <a:ext cx="8815580" cy="4185724"/>
            </a:xfrm>
            <a:prstGeom prst="rect">
              <a:avLst/>
            </a:prstGeom>
          </p:spPr>
        </p:pic>
        <p:grpSp>
          <p:nvGrpSpPr>
            <p:cNvPr id="10" name="Group 9">
              <a:extLst>
                <a:ext uri="{FF2B5EF4-FFF2-40B4-BE49-F238E27FC236}">
                  <a16:creationId xmlns:a16="http://schemas.microsoft.com/office/drawing/2014/main" id="{D0442348-45D8-459A-B3DE-DAD3C1E52739}"/>
                </a:ext>
              </a:extLst>
            </p:cNvPr>
            <p:cNvGrpSpPr/>
            <p:nvPr/>
          </p:nvGrpSpPr>
          <p:grpSpPr>
            <a:xfrm>
              <a:off x="3291841" y="1039637"/>
              <a:ext cx="1290319" cy="1587851"/>
              <a:chOff x="3291841" y="1039637"/>
              <a:chExt cx="1290319" cy="1587851"/>
            </a:xfrm>
          </p:grpSpPr>
          <p:pic>
            <p:nvPicPr>
              <p:cNvPr id="15" name="Picture 14">
                <a:hlinkClick r:id="rId3" action="ppaction://hlinksldjump"/>
                <a:extLst>
                  <a:ext uri="{FF2B5EF4-FFF2-40B4-BE49-F238E27FC236}">
                    <a16:creationId xmlns:a16="http://schemas.microsoft.com/office/drawing/2014/main" id="{1FDDC8C8-ABD8-4958-84D6-30EBA8FB2FD5}"/>
                  </a:ext>
                </a:extLst>
              </p:cNvPr>
              <p:cNvPicPr>
                <a:picLocks noChangeAspect="1"/>
              </p:cNvPicPr>
              <p:nvPr/>
            </p:nvPicPr>
            <p:blipFill rotWithShape="1">
              <a:blip r:embed="rId2"/>
              <a:srcRect l="14603" r="79856" b="92979"/>
              <a:stretch/>
            </p:blipFill>
            <p:spPr>
              <a:xfrm>
                <a:off x="4093585" y="1039637"/>
                <a:ext cx="488575" cy="293863"/>
              </a:xfrm>
              <a:prstGeom prst="rect">
                <a:avLst/>
              </a:prstGeom>
            </p:spPr>
          </p:pic>
          <p:pic>
            <p:nvPicPr>
              <p:cNvPr id="16" name="Picture 15">
                <a:hlinkClick r:id="rId3" action="ppaction://hlinksldjump"/>
                <a:extLst>
                  <a:ext uri="{FF2B5EF4-FFF2-40B4-BE49-F238E27FC236}">
                    <a16:creationId xmlns:a16="http://schemas.microsoft.com/office/drawing/2014/main" id="{2FE2D280-289C-4E08-A74A-34EC9F32548A}"/>
                  </a:ext>
                </a:extLst>
              </p:cNvPr>
              <p:cNvPicPr>
                <a:picLocks noChangeAspect="1"/>
              </p:cNvPicPr>
              <p:nvPr/>
            </p:nvPicPr>
            <p:blipFill rotWithShape="1">
              <a:blip r:embed="rId2"/>
              <a:srcRect l="5508" t="30914" r="82672" b="62065"/>
              <a:stretch/>
            </p:blipFill>
            <p:spPr>
              <a:xfrm>
                <a:off x="3291841" y="2333625"/>
                <a:ext cx="1042034" cy="293863"/>
              </a:xfrm>
              <a:prstGeom prst="rect">
                <a:avLst/>
              </a:prstGeom>
            </p:spPr>
          </p:pic>
        </p:grpSp>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10</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Je me rends sur la page de mon profil médical</a:t>
            </a:r>
          </a:p>
        </p:txBody>
      </p:sp>
      <p:grpSp>
        <p:nvGrpSpPr>
          <p:cNvPr id="7" name="Group 6">
            <a:extLst>
              <a:ext uri="{FF2B5EF4-FFF2-40B4-BE49-F238E27FC236}">
                <a16:creationId xmlns:a16="http://schemas.microsoft.com/office/drawing/2014/main" id="{D53D0D4C-DD2C-4108-8715-A397F04D70AF}"/>
              </a:ext>
            </a:extLst>
          </p:cNvPr>
          <p:cNvGrpSpPr/>
          <p:nvPr/>
        </p:nvGrpSpPr>
        <p:grpSpPr>
          <a:xfrm>
            <a:off x="442119" y="2453081"/>
            <a:ext cx="3087327" cy="1204519"/>
            <a:chOff x="446647" y="1563326"/>
            <a:chExt cx="3087327" cy="1204519"/>
          </a:xfrm>
        </p:grpSpPr>
        <p:cxnSp>
          <p:nvCxnSpPr>
            <p:cNvPr id="8" name="Connecteur droit avec flèche 19">
              <a:extLst>
                <a:ext uri="{FF2B5EF4-FFF2-40B4-BE49-F238E27FC236}">
                  <a16:creationId xmlns:a16="http://schemas.microsoft.com/office/drawing/2014/main" id="{B4AB5B50-265B-43E5-8CAC-A4C0C8289B1D}"/>
                </a:ext>
              </a:extLst>
            </p:cNvPr>
            <p:cNvCxnSpPr>
              <a:cxnSpLocks/>
              <a:stCxn id="9" idx="3"/>
            </p:cNvCxnSpPr>
            <p:nvPr/>
          </p:nvCxnSpPr>
          <p:spPr>
            <a:xfrm flipV="1">
              <a:off x="2246647" y="1762940"/>
              <a:ext cx="1287327" cy="4026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0BBA6E1-9A31-42DC-8211-668CE949FBD5}"/>
                </a:ext>
              </a:extLst>
            </p:cNvPr>
            <p:cNvSpPr/>
            <p:nvPr/>
          </p:nvSpPr>
          <p:spPr>
            <a:xfrm>
              <a:off x="446647" y="1563326"/>
              <a:ext cx="1800000" cy="120451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au choix sur « Profil médical » ou « Compléter mon profil médical » pour accéder à la page de mon profil médical</a:t>
              </a:r>
            </a:p>
          </p:txBody>
        </p:sp>
      </p:gr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3"/>
          </p:cNvCxnSpPr>
          <p:nvPr/>
        </p:nvCxnSpPr>
        <p:spPr>
          <a:xfrm flipV="1">
            <a:off x="2242119" y="1382629"/>
            <a:ext cx="1851466" cy="167271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96200" y="1256629"/>
            <a:ext cx="252000" cy="252000"/>
          </a:xfrm>
          <a:prstGeom prst="rect">
            <a:avLst/>
          </a:prstGeom>
        </p:spPr>
      </p:pic>
      <p:pic>
        <p:nvPicPr>
          <p:cNvPr id="19" name="Graphic 18" descr="Touchscreen with solid fill">
            <a:extLst>
              <a:ext uri="{FF2B5EF4-FFF2-40B4-BE49-F238E27FC236}">
                <a16:creationId xmlns:a16="http://schemas.microsoft.com/office/drawing/2014/main" id="{E8CD8459-5E76-4B0F-AB24-FBC05B656B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93585" y="2526695"/>
            <a:ext cx="252000" cy="252000"/>
          </a:xfrm>
          <a:prstGeom prst="rect">
            <a:avLst/>
          </a:prstGeom>
        </p:spPr>
      </p:pic>
    </p:spTree>
    <p:extLst>
      <p:ext uri="{BB962C8B-B14F-4D97-AF65-F5344CB8AC3E}">
        <p14:creationId xmlns:p14="http://schemas.microsoft.com/office/powerpoint/2010/main" val="58273388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a:extLst>
              <a:ext uri="{FF2B5EF4-FFF2-40B4-BE49-F238E27FC236}">
                <a16:creationId xmlns:a16="http://schemas.microsoft.com/office/drawing/2014/main" id="{429222DE-6550-4F9F-9841-91AEFD7094B1}"/>
              </a:ext>
            </a:extLst>
          </p:cNvPr>
          <p:cNvGrpSpPr/>
          <p:nvPr/>
        </p:nvGrpSpPr>
        <p:grpSpPr>
          <a:xfrm>
            <a:off x="2806258" y="1039637"/>
            <a:ext cx="8823489" cy="4740957"/>
            <a:chOff x="2806258" y="1039637"/>
            <a:chExt cx="8823489" cy="4740957"/>
          </a:xfrm>
        </p:grpSpPr>
        <p:grpSp>
          <p:nvGrpSpPr>
            <p:cNvPr id="36" name="Group 35">
              <a:extLst>
                <a:ext uri="{FF2B5EF4-FFF2-40B4-BE49-F238E27FC236}">
                  <a16:creationId xmlns:a16="http://schemas.microsoft.com/office/drawing/2014/main" id="{EF0B134D-9838-492A-926E-7A68EF8A81D4}"/>
                </a:ext>
              </a:extLst>
            </p:cNvPr>
            <p:cNvGrpSpPr/>
            <p:nvPr/>
          </p:nvGrpSpPr>
          <p:grpSpPr>
            <a:xfrm>
              <a:off x="2806258" y="1039637"/>
              <a:ext cx="8823489" cy="4740957"/>
              <a:chOff x="2806258" y="1039637"/>
              <a:chExt cx="8823489" cy="4740957"/>
            </a:xfrm>
          </p:grpSpPr>
          <p:pic>
            <p:nvPicPr>
              <p:cNvPr id="12" name="Picture 11">
                <a:extLst>
                  <a:ext uri="{FF2B5EF4-FFF2-40B4-BE49-F238E27FC236}">
                    <a16:creationId xmlns:a16="http://schemas.microsoft.com/office/drawing/2014/main" id="{680C6E4B-5ACF-47BE-8940-B658A781AAB4}"/>
                  </a:ext>
                </a:extLst>
              </p:cNvPr>
              <p:cNvPicPr>
                <a:picLocks noChangeAspect="1"/>
              </p:cNvPicPr>
              <p:nvPr/>
            </p:nvPicPr>
            <p:blipFill>
              <a:blip r:embed="rId2"/>
              <a:stretch>
                <a:fillRect/>
              </a:stretch>
            </p:blipFill>
            <p:spPr>
              <a:xfrm>
                <a:off x="2806258" y="1039637"/>
                <a:ext cx="8823489" cy="4740957"/>
              </a:xfrm>
              <a:prstGeom prst="rect">
                <a:avLst/>
              </a:prstGeom>
            </p:spPr>
          </p:pic>
          <p:pic>
            <p:nvPicPr>
              <p:cNvPr id="35" name="Picture 34">
                <a:hlinkClick r:id="rId3" action="ppaction://hlinksldjump"/>
                <a:extLst>
                  <a:ext uri="{FF2B5EF4-FFF2-40B4-BE49-F238E27FC236}">
                    <a16:creationId xmlns:a16="http://schemas.microsoft.com/office/drawing/2014/main" id="{1B632CDE-E875-4266-9E50-71941C6E8543}"/>
                  </a:ext>
                </a:extLst>
              </p:cNvPr>
              <p:cNvPicPr>
                <a:picLocks noChangeAspect="1"/>
              </p:cNvPicPr>
              <p:nvPr/>
            </p:nvPicPr>
            <p:blipFill rotWithShape="1">
              <a:blip r:embed="rId4"/>
              <a:srcRect l="13412" t="52591" r="78962" b="40999"/>
              <a:stretch/>
            </p:blipFill>
            <p:spPr>
              <a:xfrm>
                <a:off x="3951289" y="2911680"/>
                <a:ext cx="604836" cy="268155"/>
              </a:xfrm>
              <a:prstGeom prst="rect">
                <a:avLst/>
              </a:prstGeom>
            </p:spPr>
          </p:pic>
        </p:grpSp>
        <p:pic>
          <p:nvPicPr>
            <p:cNvPr id="50" name="Picture 49">
              <a:hlinkClick r:id="rId5" action="ppaction://hlinksldjump"/>
              <a:extLst>
                <a:ext uri="{FF2B5EF4-FFF2-40B4-BE49-F238E27FC236}">
                  <a16:creationId xmlns:a16="http://schemas.microsoft.com/office/drawing/2014/main" id="{D096AC6D-2E02-45C3-B912-DB1210A1D160}"/>
                </a:ext>
              </a:extLst>
            </p:cNvPr>
            <p:cNvPicPr>
              <a:picLocks noChangeAspect="1"/>
            </p:cNvPicPr>
            <p:nvPr/>
          </p:nvPicPr>
          <p:blipFill rotWithShape="1">
            <a:blip r:embed="rId2"/>
            <a:srcRect l="5764" t="51358" r="72096" b="44457"/>
            <a:stretch/>
          </p:blipFill>
          <p:spPr>
            <a:xfrm>
              <a:off x="3314699" y="3466556"/>
              <a:ext cx="1953481" cy="198412"/>
            </a:xfrm>
            <a:prstGeom prst="rect">
              <a:avLst/>
            </a:prstGeom>
          </p:spPr>
        </p:pic>
        <p:pic>
          <p:nvPicPr>
            <p:cNvPr id="52" name="Picture 51">
              <a:hlinkClick r:id="rId6" action="ppaction://hlinksldjump"/>
              <a:extLst>
                <a:ext uri="{FF2B5EF4-FFF2-40B4-BE49-F238E27FC236}">
                  <a16:creationId xmlns:a16="http://schemas.microsoft.com/office/drawing/2014/main" id="{FDA430C9-D045-44F2-817D-4D703BF4EC47}"/>
                </a:ext>
              </a:extLst>
            </p:cNvPr>
            <p:cNvPicPr>
              <a:picLocks noChangeAspect="1"/>
            </p:cNvPicPr>
            <p:nvPr/>
          </p:nvPicPr>
          <p:blipFill rotWithShape="1">
            <a:blip r:embed="rId2"/>
            <a:srcRect l="5764" t="56183" r="72096" b="40374"/>
            <a:stretch/>
          </p:blipFill>
          <p:spPr>
            <a:xfrm>
              <a:off x="3314699" y="3695274"/>
              <a:ext cx="1953481" cy="163241"/>
            </a:xfrm>
            <a:prstGeom prst="rect">
              <a:avLst/>
            </a:prstGeom>
          </p:spPr>
        </p:pic>
        <p:pic>
          <p:nvPicPr>
            <p:cNvPr id="53" name="Picture 52">
              <a:hlinkClick r:id="rId6" action="ppaction://hlinksldjump"/>
              <a:extLst>
                <a:ext uri="{FF2B5EF4-FFF2-40B4-BE49-F238E27FC236}">
                  <a16:creationId xmlns:a16="http://schemas.microsoft.com/office/drawing/2014/main" id="{CAE8DFC0-685B-49D5-AA4F-B1D8624C90C4}"/>
                </a:ext>
              </a:extLst>
            </p:cNvPr>
            <p:cNvPicPr>
              <a:picLocks noChangeAspect="1"/>
            </p:cNvPicPr>
            <p:nvPr/>
          </p:nvPicPr>
          <p:blipFill rotWithShape="1">
            <a:blip r:embed="rId2"/>
            <a:srcRect l="5764" t="60560" r="72096" b="35579"/>
            <a:stretch/>
          </p:blipFill>
          <p:spPr>
            <a:xfrm>
              <a:off x="3314699" y="3902785"/>
              <a:ext cx="1953481" cy="183072"/>
            </a:xfrm>
            <a:prstGeom prst="rect">
              <a:avLst/>
            </a:prstGeom>
          </p:spPr>
        </p:pic>
        <p:pic>
          <p:nvPicPr>
            <p:cNvPr id="54" name="Picture 53">
              <a:hlinkClick r:id="rId7" action="ppaction://hlinksldjump"/>
              <a:extLst>
                <a:ext uri="{FF2B5EF4-FFF2-40B4-BE49-F238E27FC236}">
                  <a16:creationId xmlns:a16="http://schemas.microsoft.com/office/drawing/2014/main" id="{F4DF5097-BDF4-491A-A7C7-B10AB13D45E2}"/>
                </a:ext>
              </a:extLst>
            </p:cNvPr>
            <p:cNvPicPr>
              <a:picLocks noChangeAspect="1"/>
            </p:cNvPicPr>
            <p:nvPr/>
          </p:nvPicPr>
          <p:blipFill rotWithShape="1">
            <a:blip r:embed="rId2"/>
            <a:srcRect l="5764" t="65083" r="72096" b="31174"/>
            <a:stretch/>
          </p:blipFill>
          <p:spPr>
            <a:xfrm>
              <a:off x="3314699" y="4117312"/>
              <a:ext cx="1953481" cy="177437"/>
            </a:xfrm>
            <a:prstGeom prst="rect">
              <a:avLst/>
            </a:prstGeom>
          </p:spPr>
        </p:pic>
        <p:pic>
          <p:nvPicPr>
            <p:cNvPr id="55" name="Picture 54">
              <a:hlinkClick r:id="rId8" action="ppaction://hlinksldjump"/>
              <a:extLst>
                <a:ext uri="{FF2B5EF4-FFF2-40B4-BE49-F238E27FC236}">
                  <a16:creationId xmlns:a16="http://schemas.microsoft.com/office/drawing/2014/main" id="{0A3AF54A-16E4-4E28-AA1B-4A6135E2E5AC}"/>
                </a:ext>
              </a:extLst>
            </p:cNvPr>
            <p:cNvPicPr>
              <a:picLocks noChangeAspect="1"/>
            </p:cNvPicPr>
            <p:nvPr/>
          </p:nvPicPr>
          <p:blipFill rotWithShape="1">
            <a:blip r:embed="rId2"/>
            <a:srcRect l="5764" t="69197" r="72096" b="26749"/>
            <a:stretch/>
          </p:blipFill>
          <p:spPr>
            <a:xfrm>
              <a:off x="3314699" y="4312332"/>
              <a:ext cx="1953481" cy="192171"/>
            </a:xfrm>
            <a:prstGeom prst="rect">
              <a:avLst/>
            </a:prstGeom>
          </p:spPr>
        </p:pic>
        <p:pic>
          <p:nvPicPr>
            <p:cNvPr id="56" name="Picture 55">
              <a:hlinkClick r:id="rId9" action="ppaction://hlinksldjump"/>
              <a:extLst>
                <a:ext uri="{FF2B5EF4-FFF2-40B4-BE49-F238E27FC236}">
                  <a16:creationId xmlns:a16="http://schemas.microsoft.com/office/drawing/2014/main" id="{013144EB-972C-448D-8910-14283751B79F}"/>
                </a:ext>
              </a:extLst>
            </p:cNvPr>
            <p:cNvPicPr>
              <a:picLocks noChangeAspect="1"/>
            </p:cNvPicPr>
            <p:nvPr/>
          </p:nvPicPr>
          <p:blipFill rotWithShape="1">
            <a:blip r:embed="rId2"/>
            <a:srcRect l="5764" t="73621" r="72096" b="22296"/>
            <a:stretch/>
          </p:blipFill>
          <p:spPr>
            <a:xfrm>
              <a:off x="3314699" y="4522086"/>
              <a:ext cx="1953481" cy="193547"/>
            </a:xfrm>
            <a:prstGeom prst="rect">
              <a:avLst/>
            </a:prstGeom>
          </p:spPr>
        </p:pic>
        <p:pic>
          <p:nvPicPr>
            <p:cNvPr id="57" name="Picture 56">
              <a:hlinkClick r:id="rId10" action="ppaction://hlinksldjump"/>
              <a:extLst>
                <a:ext uri="{FF2B5EF4-FFF2-40B4-BE49-F238E27FC236}">
                  <a16:creationId xmlns:a16="http://schemas.microsoft.com/office/drawing/2014/main" id="{49058F6E-9BD6-417A-A174-7B394638A4D2}"/>
                </a:ext>
              </a:extLst>
            </p:cNvPr>
            <p:cNvPicPr>
              <a:picLocks noChangeAspect="1"/>
            </p:cNvPicPr>
            <p:nvPr/>
          </p:nvPicPr>
          <p:blipFill rotWithShape="1">
            <a:blip r:embed="rId2"/>
            <a:srcRect l="5764" t="78399" r="72096" b="17493"/>
            <a:stretch/>
          </p:blipFill>
          <p:spPr>
            <a:xfrm>
              <a:off x="3314699" y="4748566"/>
              <a:ext cx="1953481" cy="194734"/>
            </a:xfrm>
            <a:prstGeom prst="rect">
              <a:avLst/>
            </a:prstGeom>
          </p:spPr>
        </p:pic>
        <p:pic>
          <p:nvPicPr>
            <p:cNvPr id="58" name="Picture 57">
              <a:hlinkClick r:id="rId11" action="ppaction://hlinksldjump"/>
              <a:extLst>
                <a:ext uri="{FF2B5EF4-FFF2-40B4-BE49-F238E27FC236}">
                  <a16:creationId xmlns:a16="http://schemas.microsoft.com/office/drawing/2014/main" id="{8529EA5C-68D7-4FF4-964D-49C73BEA9971}"/>
                </a:ext>
              </a:extLst>
            </p:cNvPr>
            <p:cNvPicPr>
              <a:picLocks noChangeAspect="1"/>
            </p:cNvPicPr>
            <p:nvPr/>
          </p:nvPicPr>
          <p:blipFill rotWithShape="1">
            <a:blip r:embed="rId2"/>
            <a:srcRect l="5764" t="82922" r="72096" b="13039"/>
            <a:stretch/>
          </p:blipFill>
          <p:spPr>
            <a:xfrm>
              <a:off x="3314699" y="4962968"/>
              <a:ext cx="1953481" cy="191454"/>
            </a:xfrm>
            <a:prstGeom prst="rect">
              <a:avLst/>
            </a:prstGeom>
          </p:spPr>
        </p:pic>
        <p:pic>
          <p:nvPicPr>
            <p:cNvPr id="59" name="Picture 58">
              <a:hlinkClick r:id="rId12" action="ppaction://hlinksldjump"/>
              <a:extLst>
                <a:ext uri="{FF2B5EF4-FFF2-40B4-BE49-F238E27FC236}">
                  <a16:creationId xmlns:a16="http://schemas.microsoft.com/office/drawing/2014/main" id="{705C5B06-2F52-4553-8FC3-20232DA04305}"/>
                </a:ext>
              </a:extLst>
            </p:cNvPr>
            <p:cNvPicPr>
              <a:picLocks noChangeAspect="1"/>
            </p:cNvPicPr>
            <p:nvPr/>
          </p:nvPicPr>
          <p:blipFill rotWithShape="1">
            <a:blip r:embed="rId2"/>
            <a:srcRect l="5764" t="91858" r="72096" b="3762"/>
            <a:stretch/>
          </p:blipFill>
          <p:spPr>
            <a:xfrm>
              <a:off x="3314699" y="5386539"/>
              <a:ext cx="1953481" cy="207611"/>
            </a:xfrm>
            <a:prstGeom prst="rect">
              <a:avLst/>
            </a:prstGeom>
          </p:spPr>
        </p:pic>
        <p:pic>
          <p:nvPicPr>
            <p:cNvPr id="60" name="Picture 59">
              <a:hlinkClick r:id="rId13" action="ppaction://hlinksldjump"/>
              <a:extLst>
                <a:ext uri="{FF2B5EF4-FFF2-40B4-BE49-F238E27FC236}">
                  <a16:creationId xmlns:a16="http://schemas.microsoft.com/office/drawing/2014/main" id="{C5C52745-3363-48FE-A97C-AD68A7977E7D}"/>
                </a:ext>
              </a:extLst>
            </p:cNvPr>
            <p:cNvPicPr>
              <a:picLocks noChangeAspect="1"/>
            </p:cNvPicPr>
            <p:nvPr/>
          </p:nvPicPr>
          <p:blipFill rotWithShape="1">
            <a:blip r:embed="rId2"/>
            <a:srcRect l="5764" t="87377" r="72096" b="9113"/>
            <a:stretch/>
          </p:blipFill>
          <p:spPr>
            <a:xfrm>
              <a:off x="3314699" y="5174090"/>
              <a:ext cx="1953481" cy="166393"/>
            </a:xfrm>
            <a:prstGeom prst="rect">
              <a:avLst/>
            </a:prstGeom>
          </p:spPr>
        </p:pic>
        <p:pic>
          <p:nvPicPr>
            <p:cNvPr id="61" name="Picture 60">
              <a:hlinkClick r:id="rId14" action="ppaction://hlinksldjump"/>
              <a:extLst>
                <a:ext uri="{FF2B5EF4-FFF2-40B4-BE49-F238E27FC236}">
                  <a16:creationId xmlns:a16="http://schemas.microsoft.com/office/drawing/2014/main" id="{CA7B28FA-5A98-4FD3-8F52-70C19477E554}"/>
                </a:ext>
              </a:extLst>
            </p:cNvPr>
            <p:cNvPicPr>
              <a:picLocks noChangeAspect="1"/>
            </p:cNvPicPr>
            <p:nvPr/>
          </p:nvPicPr>
          <p:blipFill rotWithShape="1">
            <a:blip r:embed="rId2"/>
            <a:srcRect l="5764" t="96504" r="72096" b="-171"/>
            <a:stretch/>
          </p:blipFill>
          <p:spPr>
            <a:xfrm>
              <a:off x="3314699" y="5606754"/>
              <a:ext cx="1953481" cy="173840"/>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11</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J’arrive sur la page d’accueil de mon profil médical</a:t>
            </a:r>
          </a:p>
        </p:txBody>
      </p: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485658" y="3715352"/>
            <a:ext cx="252000" cy="252000"/>
          </a:xfrm>
          <a:prstGeom prst="rect">
            <a:avLst/>
          </a:prstGeom>
        </p:spPr>
      </p:pic>
      <p:sp>
        <p:nvSpPr>
          <p:cNvPr id="22" name="ZoneTexte 14">
            <a:extLst>
              <a:ext uri="{FF2B5EF4-FFF2-40B4-BE49-F238E27FC236}">
                <a16:creationId xmlns:a16="http://schemas.microsoft.com/office/drawing/2014/main" id="{E90D6C5E-3481-4B41-BAF9-2E8B9FF849BD}"/>
              </a:ext>
            </a:extLst>
          </p:cNvPr>
          <p:cNvSpPr txBox="1"/>
          <p:nvPr/>
        </p:nvSpPr>
        <p:spPr>
          <a:xfrm>
            <a:off x="258630" y="1257679"/>
            <a:ext cx="2292120" cy="3046988"/>
          </a:xfrm>
          <a:prstGeom prst="rect">
            <a:avLst/>
          </a:prstGeom>
          <a:solidFill>
            <a:srgbClr val="0B48A2"/>
          </a:solidFill>
        </p:spPr>
        <p:txBody>
          <a:bodyPr wrap="square" rtlCol="0">
            <a:spAutoFit/>
          </a:bodyPr>
          <a:lstStyle/>
          <a:p>
            <a:r>
              <a:rPr lang="fr-FR" sz="1200" b="1" dirty="0">
                <a:solidFill>
                  <a:schemeClr val="bg1"/>
                </a:solidFill>
              </a:rPr>
              <a:t>Le profil médical est composé de : </a:t>
            </a:r>
          </a:p>
          <a:p>
            <a:pPr marL="171450" marR="130175" lvl="0" indent="-171450" algn="just">
              <a:buFont typeface="Arial" panose="020B0604020202020204" pitchFamily="34" charset="0"/>
              <a:buChar char="•"/>
            </a:pPr>
            <a:r>
              <a:rPr lang="fr-FR" sz="1200" dirty="0">
                <a:solidFill>
                  <a:schemeClr val="bg1"/>
                </a:solidFill>
              </a:rPr>
              <a:t>Maladies et sujets de santé </a:t>
            </a:r>
          </a:p>
          <a:p>
            <a:pPr marL="171450" marR="130175" lvl="0" indent="-171450" algn="just">
              <a:buFont typeface="Arial" panose="020B0604020202020204" pitchFamily="34" charset="0"/>
              <a:buChar char="•"/>
            </a:pPr>
            <a:r>
              <a:rPr lang="fr-FR" sz="1200" dirty="0">
                <a:solidFill>
                  <a:schemeClr val="bg1"/>
                </a:solidFill>
              </a:rPr>
              <a:t>Traitements</a:t>
            </a:r>
          </a:p>
          <a:p>
            <a:pPr marL="171450" marR="130175" lvl="0" indent="-171450" algn="just">
              <a:buFont typeface="Arial" panose="020B0604020202020204" pitchFamily="34" charset="0"/>
              <a:buChar char="•"/>
            </a:pPr>
            <a:r>
              <a:rPr lang="fr-FR" sz="1200" dirty="0">
                <a:solidFill>
                  <a:schemeClr val="bg1"/>
                </a:solidFill>
              </a:rPr>
              <a:t>Hospitalisations et chirurgies</a:t>
            </a:r>
          </a:p>
          <a:p>
            <a:pPr marL="171450" marR="130175" lvl="0" indent="-171450" algn="just">
              <a:buFont typeface="Arial" panose="020B0604020202020204" pitchFamily="34" charset="0"/>
              <a:buChar char="•"/>
            </a:pPr>
            <a:r>
              <a:rPr lang="fr-FR" sz="1200" dirty="0">
                <a:solidFill>
                  <a:schemeClr val="bg1"/>
                </a:solidFill>
              </a:rPr>
              <a:t>Antécédents familiaux</a:t>
            </a:r>
          </a:p>
          <a:p>
            <a:pPr marL="171450" marR="130175" lvl="0" indent="-171450" algn="just">
              <a:buFont typeface="Arial" panose="020B0604020202020204" pitchFamily="34" charset="0"/>
              <a:buChar char="•"/>
            </a:pPr>
            <a:r>
              <a:rPr lang="fr-FR" sz="1200" dirty="0">
                <a:solidFill>
                  <a:schemeClr val="bg1"/>
                </a:solidFill>
              </a:rPr>
              <a:t>Allergies</a:t>
            </a:r>
          </a:p>
          <a:p>
            <a:pPr marL="171450" marR="130175" lvl="0" indent="-171450" algn="just">
              <a:buFont typeface="Arial" panose="020B0604020202020204" pitchFamily="34" charset="0"/>
              <a:buChar char="•"/>
            </a:pPr>
            <a:r>
              <a:rPr lang="fr-FR" sz="1200" dirty="0">
                <a:solidFill>
                  <a:schemeClr val="bg1"/>
                </a:solidFill>
              </a:rPr>
              <a:t>Vaccinations</a:t>
            </a:r>
          </a:p>
          <a:p>
            <a:pPr marL="171450" marR="130175" lvl="0" indent="-171450" algn="just">
              <a:buFont typeface="Arial" panose="020B0604020202020204" pitchFamily="34" charset="0"/>
              <a:buChar char="•"/>
            </a:pPr>
            <a:r>
              <a:rPr lang="fr-FR" sz="1200" dirty="0">
                <a:solidFill>
                  <a:schemeClr val="bg1"/>
                </a:solidFill>
              </a:rPr>
              <a:t>Habitudes de vie</a:t>
            </a:r>
          </a:p>
          <a:p>
            <a:pPr marL="171450" marR="130175" lvl="0" indent="-171450" algn="just">
              <a:buFont typeface="Arial" panose="020B0604020202020204" pitchFamily="34" charset="0"/>
              <a:buChar char="•"/>
            </a:pPr>
            <a:r>
              <a:rPr lang="fr-FR" sz="1200" dirty="0">
                <a:solidFill>
                  <a:schemeClr val="bg1"/>
                </a:solidFill>
              </a:rPr>
              <a:t>Mesures</a:t>
            </a:r>
          </a:p>
          <a:p>
            <a:pPr marL="171450" marR="130175" lvl="0" indent="-171450" algn="just">
              <a:buFont typeface="Arial" panose="020B0604020202020204" pitchFamily="34" charset="0"/>
              <a:buChar char="•"/>
            </a:pPr>
            <a:r>
              <a:rPr lang="fr-FR" sz="1200" dirty="0">
                <a:solidFill>
                  <a:schemeClr val="bg1"/>
                </a:solidFill>
              </a:rPr>
              <a:t>Professionnels de santé </a:t>
            </a:r>
          </a:p>
          <a:p>
            <a:pPr marL="171450" marR="130175" lvl="0" indent="-171450" algn="just">
              <a:buFont typeface="Arial" panose="020B0604020202020204" pitchFamily="34" charset="0"/>
              <a:buChar char="•"/>
            </a:pPr>
            <a:r>
              <a:rPr lang="fr-FR" sz="1200" dirty="0">
                <a:solidFill>
                  <a:schemeClr val="bg1"/>
                </a:solidFill>
              </a:rPr>
              <a:t>Entourage et volontés </a:t>
            </a:r>
          </a:p>
          <a:p>
            <a:pPr marL="171450" marR="130175" lvl="0" indent="-171450" algn="just">
              <a:buFont typeface="Arial" panose="020B0604020202020204" pitchFamily="34" charset="0"/>
              <a:buChar char="•"/>
            </a:pPr>
            <a:r>
              <a:rPr lang="fr-FR" sz="1200" dirty="0">
                <a:solidFill>
                  <a:schemeClr val="bg1"/>
                </a:solidFill>
              </a:rPr>
              <a:t>Historique des soins</a:t>
            </a:r>
          </a:p>
          <a:p>
            <a:pPr marL="171450" marR="130175" lvl="0" indent="-171450" algn="just">
              <a:buFont typeface="Arial" panose="020B0604020202020204" pitchFamily="34" charset="0"/>
              <a:buChar char="•"/>
            </a:pPr>
            <a:r>
              <a:rPr lang="fr-FR" sz="1200" dirty="0">
                <a:solidFill>
                  <a:schemeClr val="bg1"/>
                </a:solidFill>
              </a:rPr>
              <a:t>Pièces administratives</a:t>
            </a:r>
          </a:p>
        </p:txBody>
      </p:sp>
      <p:sp>
        <p:nvSpPr>
          <p:cNvPr id="16" name="Rectangle 15">
            <a:extLst>
              <a:ext uri="{FF2B5EF4-FFF2-40B4-BE49-F238E27FC236}">
                <a16:creationId xmlns:a16="http://schemas.microsoft.com/office/drawing/2014/main" id="{1D4E2882-A22A-4116-B231-08AF07AA7A84}"/>
              </a:ext>
            </a:extLst>
          </p:cNvPr>
          <p:cNvSpPr/>
          <p:nvPr/>
        </p:nvSpPr>
        <p:spPr>
          <a:xfrm>
            <a:off x="3455482" y="5919724"/>
            <a:ext cx="1800000" cy="74287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cxnSp>
        <p:nvCxnSpPr>
          <p:cNvPr id="17" name="Connecteur droit avec flèche 19">
            <a:extLst>
              <a:ext uri="{FF2B5EF4-FFF2-40B4-BE49-F238E27FC236}">
                <a16:creationId xmlns:a16="http://schemas.microsoft.com/office/drawing/2014/main" id="{741BA08D-C940-48FB-B749-D6CCAA1474BE}"/>
              </a:ext>
            </a:extLst>
          </p:cNvPr>
          <p:cNvCxnSpPr>
            <a:cxnSpLocks/>
            <a:stCxn id="21" idx="3"/>
          </p:cNvCxnSpPr>
          <p:nvPr/>
        </p:nvCxnSpPr>
        <p:spPr>
          <a:xfrm>
            <a:off x="2304690" y="4962968"/>
            <a:ext cx="747628"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BC523905-3963-4BA7-9DBF-785F3214126E}"/>
              </a:ext>
            </a:extLst>
          </p:cNvPr>
          <p:cNvSpPr/>
          <p:nvPr/>
        </p:nvSpPr>
        <p:spPr>
          <a:xfrm>
            <a:off x="504690" y="4661838"/>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la rubrique correspondante pour pouvoir la compléter</a:t>
            </a:r>
          </a:p>
        </p:txBody>
      </p:sp>
      <p:cxnSp>
        <p:nvCxnSpPr>
          <p:cNvPr id="24" name="Connecteur droit avec flèche 19">
            <a:extLst>
              <a:ext uri="{FF2B5EF4-FFF2-40B4-BE49-F238E27FC236}">
                <a16:creationId xmlns:a16="http://schemas.microsoft.com/office/drawing/2014/main" id="{98C859F8-EC35-4D6B-96E1-DF926DF8C8C0}"/>
              </a:ext>
            </a:extLst>
          </p:cNvPr>
          <p:cNvCxnSpPr>
            <a:cxnSpLocks/>
            <a:stCxn id="16" idx="0"/>
          </p:cNvCxnSpPr>
          <p:nvPr/>
        </p:nvCxnSpPr>
        <p:spPr>
          <a:xfrm flipV="1">
            <a:off x="4355482" y="3163824"/>
            <a:ext cx="0" cy="275590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E611499-990A-4291-8E92-4AACFBA0AFD0}"/>
              </a:ext>
            </a:extLst>
          </p:cNvPr>
          <p:cNvSpPr txBox="1"/>
          <p:nvPr/>
        </p:nvSpPr>
        <p:spPr>
          <a:xfrm>
            <a:off x="5255482" y="5898744"/>
            <a:ext cx="1988638" cy="784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i="1" dirty="0"/>
              <a:t>Si j’ai renseigné des informations lors mon parcours de découverte à l’activation de Mon espace santé, je peux dès à présent télécharger la synthèse</a:t>
            </a:r>
          </a:p>
        </p:txBody>
      </p:sp>
      <p:sp>
        <p:nvSpPr>
          <p:cNvPr id="29" name="Rectangle 28">
            <a:extLst>
              <a:ext uri="{FF2B5EF4-FFF2-40B4-BE49-F238E27FC236}">
                <a16:creationId xmlns:a16="http://schemas.microsoft.com/office/drawing/2014/main" id="{381AA426-365A-42CC-9AE7-7FA4F06D9557}"/>
              </a:ext>
            </a:extLst>
          </p:cNvPr>
          <p:cNvSpPr/>
          <p:nvPr/>
        </p:nvSpPr>
        <p:spPr>
          <a:xfrm>
            <a:off x="7556885" y="5917935"/>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maladie ou autre sujet de santé</a:t>
            </a:r>
          </a:p>
        </p:txBody>
      </p:sp>
      <p:sp>
        <p:nvSpPr>
          <p:cNvPr id="30" name="TextBox 29">
            <a:extLst>
              <a:ext uri="{FF2B5EF4-FFF2-40B4-BE49-F238E27FC236}">
                <a16:creationId xmlns:a16="http://schemas.microsoft.com/office/drawing/2014/main" id="{64E1224D-8690-4ED1-8E46-E53152AC591A}"/>
              </a:ext>
            </a:extLst>
          </p:cNvPr>
          <p:cNvSpPr txBox="1"/>
          <p:nvPr/>
        </p:nvSpPr>
        <p:spPr>
          <a:xfrm>
            <a:off x="9373799" y="5826649"/>
            <a:ext cx="1800000" cy="784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i="1" dirty="0"/>
              <a:t>Si j’ai ajouté une maladie lors de mon parcours de découverte à l’activation de Mon espace santé, je retrouve ici les informations renseignées.</a:t>
            </a:r>
          </a:p>
        </p:txBody>
      </p:sp>
      <p:cxnSp>
        <p:nvCxnSpPr>
          <p:cNvPr id="31" name="Connecteur droit avec flèche 19">
            <a:extLst>
              <a:ext uri="{FF2B5EF4-FFF2-40B4-BE49-F238E27FC236}">
                <a16:creationId xmlns:a16="http://schemas.microsoft.com/office/drawing/2014/main" id="{12F161AA-DC0D-40F3-A8E8-D4D4CB87FA6D}"/>
              </a:ext>
            </a:extLst>
          </p:cNvPr>
          <p:cNvCxnSpPr>
            <a:cxnSpLocks/>
            <a:stCxn id="29" idx="0"/>
          </p:cNvCxnSpPr>
          <p:nvPr/>
        </p:nvCxnSpPr>
        <p:spPr>
          <a:xfrm flipV="1">
            <a:off x="8456885" y="3841352"/>
            <a:ext cx="0" cy="2076583"/>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37" name="Graphic 36" descr="Touchscreen with solid fill">
            <a:extLst>
              <a:ext uri="{FF2B5EF4-FFF2-40B4-BE49-F238E27FC236}">
                <a16:creationId xmlns:a16="http://schemas.microsoft.com/office/drawing/2014/main" id="{5FC3B6EE-6278-48EF-9F00-D373F396F0A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358991" y="3045757"/>
            <a:ext cx="252000" cy="252000"/>
          </a:xfrm>
          <a:prstGeom prst="rect">
            <a:avLst/>
          </a:prstGeom>
        </p:spPr>
      </p:pic>
      <p:pic>
        <p:nvPicPr>
          <p:cNvPr id="39" name="Graphic 38" descr="Touchscreen with solid fill">
            <a:extLst>
              <a:ext uri="{FF2B5EF4-FFF2-40B4-BE49-F238E27FC236}">
                <a16:creationId xmlns:a16="http://schemas.microsoft.com/office/drawing/2014/main" id="{797E0D5B-096C-4F66-8B0E-7F1CD225448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689482" y="3520968"/>
            <a:ext cx="144000" cy="144000"/>
          </a:xfrm>
          <a:prstGeom prst="rect">
            <a:avLst/>
          </a:prstGeom>
        </p:spPr>
      </p:pic>
      <p:pic>
        <p:nvPicPr>
          <p:cNvPr id="40" name="Graphic 39" descr="Touchscreen with solid fill">
            <a:extLst>
              <a:ext uri="{FF2B5EF4-FFF2-40B4-BE49-F238E27FC236}">
                <a16:creationId xmlns:a16="http://schemas.microsoft.com/office/drawing/2014/main" id="{09A808ED-586C-44CC-B4A9-07BBE45FE48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154079" y="3715352"/>
            <a:ext cx="144000" cy="144000"/>
          </a:xfrm>
          <a:prstGeom prst="rect">
            <a:avLst/>
          </a:prstGeom>
        </p:spPr>
      </p:pic>
      <p:pic>
        <p:nvPicPr>
          <p:cNvPr id="41" name="Graphic 40" descr="Touchscreen with solid fill">
            <a:extLst>
              <a:ext uri="{FF2B5EF4-FFF2-40B4-BE49-F238E27FC236}">
                <a16:creationId xmlns:a16="http://schemas.microsoft.com/office/drawing/2014/main" id="{81B4001A-10A5-4FF9-9000-3D79F554BCC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951289" y="3952332"/>
            <a:ext cx="144000" cy="144000"/>
          </a:xfrm>
          <a:prstGeom prst="rect">
            <a:avLst/>
          </a:prstGeom>
        </p:spPr>
      </p:pic>
      <p:pic>
        <p:nvPicPr>
          <p:cNvPr id="42" name="Graphic 41" descr="Touchscreen with solid fill">
            <a:extLst>
              <a:ext uri="{FF2B5EF4-FFF2-40B4-BE49-F238E27FC236}">
                <a16:creationId xmlns:a16="http://schemas.microsoft.com/office/drawing/2014/main" id="{5C91BB41-36E8-41CD-8E01-6985F23DAC5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607535" y="4168332"/>
            <a:ext cx="144000" cy="144000"/>
          </a:xfrm>
          <a:prstGeom prst="rect">
            <a:avLst/>
          </a:prstGeom>
        </p:spPr>
      </p:pic>
      <p:pic>
        <p:nvPicPr>
          <p:cNvPr id="43" name="Graphic 42" descr="Touchscreen with solid fill">
            <a:extLst>
              <a:ext uri="{FF2B5EF4-FFF2-40B4-BE49-F238E27FC236}">
                <a16:creationId xmlns:a16="http://schemas.microsoft.com/office/drawing/2014/main" id="{6798AEB8-917A-4C9D-A20E-70520E35F87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750789" y="4361879"/>
            <a:ext cx="144000" cy="144000"/>
          </a:xfrm>
          <a:prstGeom prst="rect">
            <a:avLst/>
          </a:prstGeom>
        </p:spPr>
      </p:pic>
      <p:pic>
        <p:nvPicPr>
          <p:cNvPr id="44" name="Graphic 43" descr="Touchscreen with solid fill">
            <a:extLst>
              <a:ext uri="{FF2B5EF4-FFF2-40B4-BE49-F238E27FC236}">
                <a16:creationId xmlns:a16="http://schemas.microsoft.com/office/drawing/2014/main" id="{42E979B9-31DF-40FC-B6F2-302F4CBCDC4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829762" y="4571633"/>
            <a:ext cx="144000" cy="144000"/>
          </a:xfrm>
          <a:prstGeom prst="rect">
            <a:avLst/>
          </a:prstGeom>
        </p:spPr>
      </p:pic>
      <p:pic>
        <p:nvPicPr>
          <p:cNvPr id="45" name="Graphic 44" descr="Touchscreen with solid fill">
            <a:extLst>
              <a:ext uri="{FF2B5EF4-FFF2-40B4-BE49-F238E27FC236}">
                <a16:creationId xmlns:a16="http://schemas.microsoft.com/office/drawing/2014/main" id="{D0AE4BF9-5412-4FF7-8AC1-052DFEAF6F8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617482" y="4815696"/>
            <a:ext cx="144000" cy="144000"/>
          </a:xfrm>
          <a:prstGeom prst="rect">
            <a:avLst/>
          </a:prstGeom>
        </p:spPr>
      </p:pic>
      <p:pic>
        <p:nvPicPr>
          <p:cNvPr id="46" name="Graphic 45" descr="Touchscreen with solid fill">
            <a:extLst>
              <a:ext uri="{FF2B5EF4-FFF2-40B4-BE49-F238E27FC236}">
                <a16:creationId xmlns:a16="http://schemas.microsoft.com/office/drawing/2014/main" id="{3BEDFB47-16FD-4AFC-9F0E-359D616D326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019433" y="5010430"/>
            <a:ext cx="144000" cy="144000"/>
          </a:xfrm>
          <a:prstGeom prst="rect">
            <a:avLst/>
          </a:prstGeom>
        </p:spPr>
      </p:pic>
      <p:pic>
        <p:nvPicPr>
          <p:cNvPr id="47" name="Graphic 46" descr="Touchscreen with solid fill">
            <a:extLst>
              <a:ext uri="{FF2B5EF4-FFF2-40B4-BE49-F238E27FC236}">
                <a16:creationId xmlns:a16="http://schemas.microsoft.com/office/drawing/2014/main" id="{A24B026E-9812-4AA2-B330-A6C409E08E6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000126" y="5221559"/>
            <a:ext cx="144000" cy="144000"/>
          </a:xfrm>
          <a:prstGeom prst="rect">
            <a:avLst/>
          </a:prstGeom>
        </p:spPr>
      </p:pic>
      <p:pic>
        <p:nvPicPr>
          <p:cNvPr id="48" name="Graphic 47" descr="Touchscreen with solid fill">
            <a:extLst>
              <a:ext uri="{FF2B5EF4-FFF2-40B4-BE49-F238E27FC236}">
                <a16:creationId xmlns:a16="http://schemas.microsoft.com/office/drawing/2014/main" id="{503FBDD1-61DB-40D3-AAFF-85C2F589B90F}"/>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000126" y="5429076"/>
            <a:ext cx="144000" cy="144000"/>
          </a:xfrm>
          <a:prstGeom prst="rect">
            <a:avLst/>
          </a:prstGeom>
        </p:spPr>
      </p:pic>
      <p:pic>
        <p:nvPicPr>
          <p:cNvPr id="49" name="Graphic 48" descr="Touchscreen with solid fill">
            <a:extLst>
              <a:ext uri="{FF2B5EF4-FFF2-40B4-BE49-F238E27FC236}">
                <a16:creationId xmlns:a16="http://schemas.microsoft.com/office/drawing/2014/main" id="{C5833CE9-06E1-42CA-B7A7-1CF918F25DF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012826" y="5640206"/>
            <a:ext cx="144000" cy="144000"/>
          </a:xfrm>
          <a:prstGeom prst="rect">
            <a:avLst/>
          </a:prstGeom>
        </p:spPr>
      </p:pic>
    </p:spTree>
    <p:extLst>
      <p:ext uri="{BB962C8B-B14F-4D97-AF65-F5344CB8AC3E}">
        <p14:creationId xmlns:p14="http://schemas.microsoft.com/office/powerpoint/2010/main" val="272457395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57D1065-6C10-41D7-A3B4-25A780AD851B}"/>
              </a:ext>
            </a:extLst>
          </p:cNvPr>
          <p:cNvSpPr>
            <a:spLocks noGrp="1"/>
          </p:cNvSpPr>
          <p:nvPr>
            <p:ph type="sldNum" sz="quarter" idx="2"/>
          </p:nvPr>
        </p:nvSpPr>
        <p:spPr/>
        <p:txBody>
          <a:bodyPr/>
          <a:lstStyle/>
          <a:p>
            <a:fld id="{86CB4B4D-7CA3-9044-876B-883B54F8677D}" type="slidenum">
              <a:rPr lang="fr-FR" smtClean="0"/>
              <a:t>12</a:t>
            </a:fld>
            <a:endParaRPr lang="fr-FR"/>
          </a:p>
        </p:txBody>
      </p:sp>
      <p:sp>
        <p:nvSpPr>
          <p:cNvPr id="7" name="Text Placeholder 6">
            <a:extLst>
              <a:ext uri="{FF2B5EF4-FFF2-40B4-BE49-F238E27FC236}">
                <a16:creationId xmlns:a16="http://schemas.microsoft.com/office/drawing/2014/main" id="{EC4583FE-9BBA-454E-B4AF-5D752E8ACA91}"/>
              </a:ext>
            </a:extLst>
          </p:cNvPr>
          <p:cNvSpPr>
            <a:spLocks noGrp="1"/>
          </p:cNvSpPr>
          <p:nvPr>
            <p:ph type="body" sz="quarter" idx="21"/>
          </p:nvPr>
        </p:nvSpPr>
        <p:spPr/>
        <p:txBody>
          <a:bodyPr/>
          <a:lstStyle/>
          <a:p>
            <a:endParaRPr lang="fr-FR"/>
          </a:p>
        </p:txBody>
      </p:sp>
      <p:sp>
        <p:nvSpPr>
          <p:cNvPr id="5" name="Title 4">
            <a:extLst>
              <a:ext uri="{FF2B5EF4-FFF2-40B4-BE49-F238E27FC236}">
                <a16:creationId xmlns:a16="http://schemas.microsoft.com/office/drawing/2014/main" id="{46AB7A00-CEB8-4AC8-A0C5-10BA51DEB445}"/>
              </a:ext>
            </a:extLst>
          </p:cNvPr>
          <p:cNvSpPr>
            <a:spLocks noGrp="1"/>
          </p:cNvSpPr>
          <p:nvPr>
            <p:ph type="title" idx="4294967295"/>
          </p:nvPr>
        </p:nvSpPr>
        <p:spPr>
          <a:xfrm>
            <a:off x="255787" y="2966538"/>
            <a:ext cx="9844654" cy="682625"/>
          </a:xfrm>
        </p:spPr>
        <p:txBody>
          <a:bodyPr>
            <a:normAutofit/>
          </a:bodyPr>
          <a:lstStyle/>
          <a:p>
            <a:r>
              <a:rPr lang="fr-FR" dirty="0"/>
              <a:t>Ajouter une maladie ou un sujet de santé</a:t>
            </a:r>
          </a:p>
        </p:txBody>
      </p:sp>
    </p:spTree>
    <p:extLst>
      <p:ext uri="{BB962C8B-B14F-4D97-AF65-F5344CB8AC3E}">
        <p14:creationId xmlns:p14="http://schemas.microsoft.com/office/powerpoint/2010/main" val="387241621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CB4BC58A-3868-45D0-8A89-99F37157AC1D}"/>
              </a:ext>
            </a:extLst>
          </p:cNvPr>
          <p:cNvGrpSpPr/>
          <p:nvPr/>
        </p:nvGrpSpPr>
        <p:grpSpPr>
          <a:xfrm>
            <a:off x="2806258" y="1039637"/>
            <a:ext cx="8868843" cy="4204731"/>
            <a:chOff x="2806258" y="1039637"/>
            <a:chExt cx="8868843" cy="4204731"/>
          </a:xfrm>
        </p:grpSpPr>
        <p:pic>
          <p:nvPicPr>
            <p:cNvPr id="13" name="Picture 12">
              <a:extLst>
                <a:ext uri="{FF2B5EF4-FFF2-40B4-BE49-F238E27FC236}">
                  <a16:creationId xmlns:a16="http://schemas.microsoft.com/office/drawing/2014/main" id="{811B0D31-B3FC-42F1-8C52-31726B21FB6B}"/>
                </a:ext>
              </a:extLst>
            </p:cNvPr>
            <p:cNvPicPr>
              <a:picLocks noChangeAspect="1"/>
            </p:cNvPicPr>
            <p:nvPr/>
          </p:nvPicPr>
          <p:blipFill>
            <a:blip r:embed="rId2"/>
            <a:stretch>
              <a:fillRect/>
            </a:stretch>
          </p:blipFill>
          <p:spPr>
            <a:xfrm>
              <a:off x="2806258" y="1039637"/>
              <a:ext cx="8868843" cy="4204731"/>
            </a:xfrm>
            <a:prstGeom prst="rect">
              <a:avLst/>
            </a:prstGeom>
          </p:spPr>
        </p:pic>
        <p:pic>
          <p:nvPicPr>
            <p:cNvPr id="39" name="Picture 38">
              <a:hlinkClick r:id="rId3" action="ppaction://hlinksldjump"/>
              <a:extLst>
                <a:ext uri="{FF2B5EF4-FFF2-40B4-BE49-F238E27FC236}">
                  <a16:creationId xmlns:a16="http://schemas.microsoft.com/office/drawing/2014/main" id="{848B3DCD-64A3-4FF8-8A96-3CD8FC72DCFD}"/>
                </a:ext>
              </a:extLst>
            </p:cNvPr>
            <p:cNvPicPr>
              <a:picLocks noChangeAspect="1"/>
            </p:cNvPicPr>
            <p:nvPr/>
          </p:nvPicPr>
          <p:blipFill rotWithShape="1">
            <a:blip r:embed="rId2"/>
            <a:srcRect l="46282" t="70820" r="45936" b="22233"/>
            <a:stretch/>
          </p:blipFill>
          <p:spPr>
            <a:xfrm>
              <a:off x="6910939" y="4017433"/>
              <a:ext cx="690139" cy="292100"/>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13</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une maladie ou un autre sujet de santé</a:t>
            </a:r>
          </a:p>
        </p:txBody>
      </p:sp>
      <p:sp>
        <p:nvSpPr>
          <p:cNvPr id="9" name="Rectangle 8">
            <a:extLst>
              <a:ext uri="{FF2B5EF4-FFF2-40B4-BE49-F238E27FC236}">
                <a16:creationId xmlns:a16="http://schemas.microsoft.com/office/drawing/2014/main" id="{50BBA6E1-9A31-42DC-8211-668CE949FBD5}"/>
              </a:ext>
            </a:extLst>
          </p:cNvPr>
          <p:cNvSpPr/>
          <p:nvPr/>
        </p:nvSpPr>
        <p:spPr>
          <a:xfrm>
            <a:off x="442119" y="1169884"/>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nom de ma maladie ou de mon sujet de santé</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3"/>
          </p:cNvCxnSpPr>
          <p:nvPr/>
        </p:nvCxnSpPr>
        <p:spPr>
          <a:xfrm>
            <a:off x="2242119" y="1471014"/>
            <a:ext cx="2695641" cy="109688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9078" y="4126095"/>
            <a:ext cx="252000" cy="252000"/>
          </a:xfrm>
          <a:prstGeom prst="rect">
            <a:avLst/>
          </a:prstGeom>
        </p:spPr>
      </p:pic>
      <p:sp>
        <p:nvSpPr>
          <p:cNvPr id="14" name="TextBox 13">
            <a:extLst>
              <a:ext uri="{FF2B5EF4-FFF2-40B4-BE49-F238E27FC236}">
                <a16:creationId xmlns:a16="http://schemas.microsoft.com/office/drawing/2014/main" id="{74DF676B-8DEB-4C75-8116-087650755F3C}"/>
              </a:ext>
            </a:extLst>
          </p:cNvPr>
          <p:cNvSpPr txBox="1"/>
          <p:nvPr/>
        </p:nvSpPr>
        <p:spPr>
          <a:xfrm>
            <a:off x="374741" y="2754124"/>
            <a:ext cx="186737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dirty="0"/>
              <a:t>La mention de l’année est obligatoire</a:t>
            </a:r>
          </a:p>
        </p:txBody>
      </p:sp>
      <p:sp>
        <p:nvSpPr>
          <p:cNvPr id="15" name="Rectangle 14">
            <a:extLst>
              <a:ext uri="{FF2B5EF4-FFF2-40B4-BE49-F238E27FC236}">
                <a16:creationId xmlns:a16="http://schemas.microsoft.com/office/drawing/2014/main" id="{EEE19A7E-AE4A-448C-B447-9A55D24994A8}"/>
              </a:ext>
            </a:extLst>
          </p:cNvPr>
          <p:cNvSpPr/>
          <p:nvPr/>
        </p:nvSpPr>
        <p:spPr>
          <a:xfrm>
            <a:off x="442119" y="1957263"/>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la date de début de ma maladie ou de mon sujet de santé</a:t>
            </a:r>
          </a:p>
        </p:txBody>
      </p:sp>
      <p:cxnSp>
        <p:nvCxnSpPr>
          <p:cNvPr id="16" name="Connecteur droit avec flèche 19">
            <a:extLst>
              <a:ext uri="{FF2B5EF4-FFF2-40B4-BE49-F238E27FC236}">
                <a16:creationId xmlns:a16="http://schemas.microsoft.com/office/drawing/2014/main" id="{DD7B2884-75DA-42D8-ADCF-4662AAE07C7E}"/>
              </a:ext>
            </a:extLst>
          </p:cNvPr>
          <p:cNvCxnSpPr>
            <a:cxnSpLocks/>
            <a:stCxn id="15" idx="3"/>
          </p:cNvCxnSpPr>
          <p:nvPr/>
        </p:nvCxnSpPr>
        <p:spPr>
          <a:xfrm>
            <a:off x="2242119" y="2349678"/>
            <a:ext cx="2695641" cy="65362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451FC0A-49B4-438C-BFAF-55A1A17EE2C7}"/>
              </a:ext>
            </a:extLst>
          </p:cNvPr>
          <p:cNvSpPr/>
          <p:nvPr/>
        </p:nvSpPr>
        <p:spPr>
          <a:xfrm>
            <a:off x="442119" y="4706761"/>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J’apporte des précisions en zone commentaire si je le souhaite</a:t>
            </a:r>
          </a:p>
        </p:txBody>
      </p:sp>
      <p:cxnSp>
        <p:nvCxnSpPr>
          <p:cNvPr id="20" name="Connecteur droit avec flèche 19">
            <a:extLst>
              <a:ext uri="{FF2B5EF4-FFF2-40B4-BE49-F238E27FC236}">
                <a16:creationId xmlns:a16="http://schemas.microsoft.com/office/drawing/2014/main" id="{881DB88F-47BC-4338-9582-FA0F19557585}"/>
              </a:ext>
            </a:extLst>
          </p:cNvPr>
          <p:cNvCxnSpPr>
            <a:cxnSpLocks/>
            <a:stCxn id="19" idx="3"/>
          </p:cNvCxnSpPr>
          <p:nvPr/>
        </p:nvCxnSpPr>
        <p:spPr>
          <a:xfrm flipV="1">
            <a:off x="2242119" y="3657015"/>
            <a:ext cx="2695641" cy="144216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EEE4A0BD-A294-4B02-B88D-08265F0448F1}"/>
              </a:ext>
            </a:extLst>
          </p:cNvPr>
          <p:cNvSpPr/>
          <p:nvPr/>
        </p:nvSpPr>
        <p:spPr>
          <a:xfrm>
            <a:off x="442119" y="5610562"/>
            <a:ext cx="1800000" cy="509706"/>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 valider » pour continuer</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4" idx="3"/>
          </p:cNvCxnSpPr>
          <p:nvPr/>
        </p:nvCxnSpPr>
        <p:spPr>
          <a:xfrm flipV="1">
            <a:off x="2242119" y="4232048"/>
            <a:ext cx="4668820" cy="163336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5873C2ED-93BF-473C-B3C0-4239F92D854F}"/>
              </a:ext>
            </a:extLst>
          </p:cNvPr>
          <p:cNvSpPr/>
          <p:nvPr/>
        </p:nvSpPr>
        <p:spPr>
          <a:xfrm>
            <a:off x="442119" y="3202201"/>
            <a:ext cx="1800000" cy="63137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coche cette case si ma maladie ou sujet de santé est en cours</a:t>
            </a:r>
          </a:p>
        </p:txBody>
      </p:sp>
      <p:cxnSp>
        <p:nvCxnSpPr>
          <p:cNvPr id="31" name="Connecteur droit avec flèche 19">
            <a:extLst>
              <a:ext uri="{FF2B5EF4-FFF2-40B4-BE49-F238E27FC236}">
                <a16:creationId xmlns:a16="http://schemas.microsoft.com/office/drawing/2014/main" id="{F6C07246-F93B-45C4-B448-E01A82B51A6C}"/>
              </a:ext>
            </a:extLst>
          </p:cNvPr>
          <p:cNvCxnSpPr>
            <a:cxnSpLocks/>
            <a:stCxn id="30" idx="3"/>
          </p:cNvCxnSpPr>
          <p:nvPr/>
        </p:nvCxnSpPr>
        <p:spPr>
          <a:xfrm flipV="1">
            <a:off x="2242119" y="3229994"/>
            <a:ext cx="2695641" cy="28789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846E71B3-1510-43B0-AEA0-FB385882867B}"/>
              </a:ext>
            </a:extLst>
          </p:cNvPr>
          <p:cNvSpPr txBox="1"/>
          <p:nvPr/>
        </p:nvSpPr>
        <p:spPr>
          <a:xfrm>
            <a:off x="364548" y="3839633"/>
            <a:ext cx="1867378" cy="784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dirty="0"/>
              <a:t>Je ne coche pas la case si ma maladie est terminée et dans ce cas je suis invité à renseigner la date de fin de ma maladie (facultatif)</a:t>
            </a:r>
          </a:p>
        </p:txBody>
      </p:sp>
    </p:spTree>
    <p:extLst>
      <p:ext uri="{BB962C8B-B14F-4D97-AF65-F5344CB8AC3E}">
        <p14:creationId xmlns:p14="http://schemas.microsoft.com/office/powerpoint/2010/main" val="135127244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EA383084-0461-4F90-803D-A0310FC8039B}"/>
              </a:ext>
            </a:extLst>
          </p:cNvPr>
          <p:cNvGrpSpPr/>
          <p:nvPr/>
        </p:nvGrpSpPr>
        <p:grpSpPr>
          <a:xfrm>
            <a:off x="364548" y="1110382"/>
            <a:ext cx="8896670" cy="4183637"/>
            <a:chOff x="364548" y="1110382"/>
            <a:chExt cx="8896670" cy="4183637"/>
          </a:xfrm>
        </p:grpSpPr>
        <p:grpSp>
          <p:nvGrpSpPr>
            <p:cNvPr id="23" name="Group 22">
              <a:extLst>
                <a:ext uri="{FF2B5EF4-FFF2-40B4-BE49-F238E27FC236}">
                  <a16:creationId xmlns:a16="http://schemas.microsoft.com/office/drawing/2014/main" id="{C9E27ED5-921E-4428-8C08-639021490430}"/>
                </a:ext>
              </a:extLst>
            </p:cNvPr>
            <p:cNvGrpSpPr/>
            <p:nvPr/>
          </p:nvGrpSpPr>
          <p:grpSpPr>
            <a:xfrm>
              <a:off x="364548" y="1110382"/>
              <a:ext cx="8896670" cy="4183637"/>
              <a:chOff x="364548" y="1110382"/>
              <a:chExt cx="8896670" cy="4183637"/>
            </a:xfrm>
          </p:grpSpPr>
          <p:pic>
            <p:nvPicPr>
              <p:cNvPr id="21" name="Picture 20">
                <a:extLst>
                  <a:ext uri="{FF2B5EF4-FFF2-40B4-BE49-F238E27FC236}">
                    <a16:creationId xmlns:a16="http://schemas.microsoft.com/office/drawing/2014/main" id="{214DC174-EC27-49E6-925D-4BB8518C57B8}"/>
                  </a:ext>
                </a:extLst>
              </p:cNvPr>
              <p:cNvPicPr>
                <a:picLocks noChangeAspect="1"/>
              </p:cNvPicPr>
              <p:nvPr/>
            </p:nvPicPr>
            <p:blipFill>
              <a:blip r:embed="rId2"/>
              <a:stretch>
                <a:fillRect/>
              </a:stretch>
            </p:blipFill>
            <p:spPr>
              <a:xfrm>
                <a:off x="364548" y="1110382"/>
                <a:ext cx="8896670" cy="4183637"/>
              </a:xfrm>
              <a:prstGeom prst="rect">
                <a:avLst/>
              </a:prstGeom>
            </p:spPr>
          </p:pic>
          <p:pic>
            <p:nvPicPr>
              <p:cNvPr id="33" name="Picture 32">
                <a:hlinkClick r:id="rId3" action="ppaction://hlinksldjump"/>
                <a:extLst>
                  <a:ext uri="{FF2B5EF4-FFF2-40B4-BE49-F238E27FC236}">
                    <a16:creationId xmlns:a16="http://schemas.microsoft.com/office/drawing/2014/main" id="{92E5C93F-5358-445C-AEF8-A6F70733F1A4}"/>
                  </a:ext>
                </a:extLst>
              </p:cNvPr>
              <p:cNvPicPr>
                <a:picLocks noChangeAspect="1"/>
              </p:cNvPicPr>
              <p:nvPr/>
            </p:nvPicPr>
            <p:blipFill rotWithShape="1">
              <a:blip r:embed="rId2"/>
              <a:srcRect l="81743" t="30529" r="5786" b="63448"/>
              <a:stretch/>
            </p:blipFill>
            <p:spPr>
              <a:xfrm>
                <a:off x="7636932" y="2387600"/>
                <a:ext cx="1109503" cy="252001"/>
              </a:xfrm>
              <a:prstGeom prst="rect">
                <a:avLst/>
              </a:prstGeom>
            </p:spPr>
          </p:pic>
          <p:pic>
            <p:nvPicPr>
              <p:cNvPr id="34" name="Picture 33">
                <a:hlinkClick r:id="rId4" action="ppaction://hlinksldjump"/>
                <a:extLst>
                  <a:ext uri="{FF2B5EF4-FFF2-40B4-BE49-F238E27FC236}">
                    <a16:creationId xmlns:a16="http://schemas.microsoft.com/office/drawing/2014/main" id="{8F3E794D-2961-4672-9B5C-54CE32B80433}"/>
                  </a:ext>
                </a:extLst>
              </p:cNvPr>
              <p:cNvPicPr>
                <a:picLocks noChangeAspect="1"/>
              </p:cNvPicPr>
              <p:nvPr/>
            </p:nvPicPr>
            <p:blipFill rotWithShape="1">
              <a:blip r:embed="rId2"/>
              <a:srcRect l="13412" t="52591" r="78962" b="40999"/>
              <a:stretch/>
            </p:blipFill>
            <p:spPr>
              <a:xfrm>
                <a:off x="1557867" y="3310599"/>
                <a:ext cx="678438" cy="268155"/>
              </a:xfrm>
              <a:prstGeom prst="rect">
                <a:avLst/>
              </a:prstGeom>
            </p:spPr>
          </p:pic>
        </p:grpSp>
        <p:pic>
          <p:nvPicPr>
            <p:cNvPr id="37" name="Picture 36">
              <a:hlinkClick r:id="rId5" action="ppaction://hlinksldjump"/>
              <a:extLst>
                <a:ext uri="{FF2B5EF4-FFF2-40B4-BE49-F238E27FC236}">
                  <a16:creationId xmlns:a16="http://schemas.microsoft.com/office/drawing/2014/main" id="{9F7329CA-E7F5-440E-B718-17479B1EC30F}"/>
                </a:ext>
              </a:extLst>
            </p:cNvPr>
            <p:cNvPicPr>
              <a:picLocks noChangeAspect="1"/>
            </p:cNvPicPr>
            <p:nvPr/>
          </p:nvPicPr>
          <p:blipFill rotWithShape="1">
            <a:blip r:embed="rId2"/>
            <a:srcRect l="65525" t="43682" r="31642" b="44579"/>
            <a:stretch/>
          </p:blipFill>
          <p:spPr>
            <a:xfrm>
              <a:off x="6194080" y="2937887"/>
              <a:ext cx="252000" cy="491113"/>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14</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Les actions possibles sur ma page maladie ou autre sujet de santé</a:t>
            </a:r>
          </a:p>
        </p:txBody>
      </p:sp>
      <p:sp>
        <p:nvSpPr>
          <p:cNvPr id="9" name="Rectangle 8">
            <a:extLst>
              <a:ext uri="{FF2B5EF4-FFF2-40B4-BE49-F238E27FC236}">
                <a16:creationId xmlns:a16="http://schemas.microsoft.com/office/drawing/2014/main" id="{50BBA6E1-9A31-42DC-8211-668CE949FBD5}"/>
              </a:ext>
            </a:extLst>
          </p:cNvPr>
          <p:cNvSpPr/>
          <p:nvPr/>
        </p:nvSpPr>
        <p:spPr>
          <a:xfrm>
            <a:off x="9848057" y="2122177"/>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nouvelle maladie ou sujet de santé</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1"/>
          </p:cNvCxnSpPr>
          <p:nvPr/>
        </p:nvCxnSpPr>
        <p:spPr>
          <a:xfrm flipH="1">
            <a:off x="8746435" y="2530032"/>
            <a:ext cx="1101622"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94435" y="2574744"/>
            <a:ext cx="252000" cy="252000"/>
          </a:xfrm>
          <a:prstGeom prst="rect">
            <a:avLst/>
          </a:prstGeom>
        </p:spPr>
      </p:pic>
      <p:cxnSp>
        <p:nvCxnSpPr>
          <p:cNvPr id="25" name="Connecteur droit avec flèche 19">
            <a:extLst>
              <a:ext uri="{FF2B5EF4-FFF2-40B4-BE49-F238E27FC236}">
                <a16:creationId xmlns:a16="http://schemas.microsoft.com/office/drawing/2014/main" id="{F59D723E-DD8E-47C6-A918-CA3487EC7C33}"/>
              </a:ext>
            </a:extLst>
          </p:cNvPr>
          <p:cNvCxnSpPr>
            <a:cxnSpLocks/>
            <a:stCxn id="28" idx="1"/>
          </p:cNvCxnSpPr>
          <p:nvPr/>
        </p:nvCxnSpPr>
        <p:spPr>
          <a:xfrm flipH="1" flipV="1">
            <a:off x="2236304" y="3505267"/>
            <a:ext cx="7611753" cy="106374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3170899"/>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ou supprimer une maladie ou autre sujet de santé</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flipV="1">
            <a:off x="6420679" y="3123456"/>
            <a:ext cx="3427378" cy="45529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9848057" y="4176599"/>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4304" y="3505267"/>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94080" y="3248930"/>
            <a:ext cx="252000" cy="252000"/>
          </a:xfrm>
          <a:prstGeom prst="rect">
            <a:avLst/>
          </a:prstGeom>
        </p:spPr>
      </p:pic>
    </p:spTree>
    <p:extLst>
      <p:ext uri="{BB962C8B-B14F-4D97-AF65-F5344CB8AC3E}">
        <p14:creationId xmlns:p14="http://schemas.microsoft.com/office/powerpoint/2010/main" val="56484070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7334574C-38AA-4532-B123-2DE973DC7B58}"/>
              </a:ext>
            </a:extLst>
          </p:cNvPr>
          <p:cNvGrpSpPr/>
          <p:nvPr/>
        </p:nvGrpSpPr>
        <p:grpSpPr>
          <a:xfrm>
            <a:off x="364548" y="1110382"/>
            <a:ext cx="8931623" cy="4207265"/>
            <a:chOff x="364548" y="1110382"/>
            <a:chExt cx="8931623" cy="4207265"/>
          </a:xfrm>
        </p:grpSpPr>
        <p:pic>
          <p:nvPicPr>
            <p:cNvPr id="19" name="Picture 18">
              <a:extLst>
                <a:ext uri="{FF2B5EF4-FFF2-40B4-BE49-F238E27FC236}">
                  <a16:creationId xmlns:a16="http://schemas.microsoft.com/office/drawing/2014/main" id="{27E249BC-B2EA-4F76-9A6D-08B42068E5EB}"/>
                </a:ext>
              </a:extLst>
            </p:cNvPr>
            <p:cNvPicPr>
              <a:picLocks noChangeAspect="1"/>
            </p:cNvPicPr>
            <p:nvPr/>
          </p:nvPicPr>
          <p:blipFill>
            <a:blip r:embed="rId2"/>
            <a:stretch>
              <a:fillRect/>
            </a:stretch>
          </p:blipFill>
          <p:spPr>
            <a:xfrm>
              <a:off x="364548" y="1110382"/>
              <a:ext cx="8931623" cy="4207265"/>
            </a:xfrm>
            <a:prstGeom prst="rect">
              <a:avLst/>
            </a:prstGeom>
          </p:spPr>
        </p:pic>
        <p:pic>
          <p:nvPicPr>
            <p:cNvPr id="36" name="Picture 35">
              <a:hlinkClick r:id="rId3" action="ppaction://hlinksldjump"/>
              <a:extLst>
                <a:ext uri="{FF2B5EF4-FFF2-40B4-BE49-F238E27FC236}">
                  <a16:creationId xmlns:a16="http://schemas.microsoft.com/office/drawing/2014/main" id="{82F81A30-4F07-4C09-BE30-F6EDB046027B}"/>
                </a:ext>
              </a:extLst>
            </p:cNvPr>
            <p:cNvPicPr>
              <a:picLocks noChangeAspect="1"/>
            </p:cNvPicPr>
            <p:nvPr/>
          </p:nvPicPr>
          <p:blipFill rotWithShape="1">
            <a:blip r:embed="rId4"/>
            <a:srcRect l="13412" t="52591" r="78962" b="40999"/>
            <a:stretch/>
          </p:blipFill>
          <p:spPr>
            <a:xfrm>
              <a:off x="1557867" y="3310599"/>
              <a:ext cx="678438"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15</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Les actions possibles sur ma page maladie ou autre sujet de santé</a:t>
            </a:r>
          </a:p>
        </p:txBody>
      </p:sp>
      <p:sp>
        <p:nvSpPr>
          <p:cNvPr id="9" name="Rectangle 8">
            <a:extLst>
              <a:ext uri="{FF2B5EF4-FFF2-40B4-BE49-F238E27FC236}">
                <a16:creationId xmlns:a16="http://schemas.microsoft.com/office/drawing/2014/main" id="{50BBA6E1-9A31-42DC-8211-668CE949FBD5}"/>
              </a:ext>
            </a:extLst>
          </p:cNvPr>
          <p:cNvSpPr/>
          <p:nvPr/>
        </p:nvSpPr>
        <p:spPr>
          <a:xfrm>
            <a:off x="9848057" y="2122177"/>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nouvelle maladie ou sujet de santé</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1"/>
          </p:cNvCxnSpPr>
          <p:nvPr/>
        </p:nvCxnSpPr>
        <p:spPr>
          <a:xfrm flipH="1">
            <a:off x="8746435" y="2530032"/>
            <a:ext cx="1101622"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94435" y="2574744"/>
            <a:ext cx="252000" cy="252000"/>
          </a:xfrm>
          <a:prstGeom prst="rect">
            <a:avLst/>
          </a:prstGeom>
        </p:spPr>
      </p:pic>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2029507" y="3674914"/>
            <a:ext cx="13804" cy="17635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3170899"/>
            <a:ext cx="1800000" cy="118663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le nom, date de début, date de fin (si la maladie ou le sujet de santé n’est pas en cours) ou commentaire</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flipV="1">
            <a:off x="7048501" y="3267076"/>
            <a:ext cx="2799556" cy="49714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129507" y="5438460"/>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43311" y="3422914"/>
            <a:ext cx="252000" cy="252000"/>
          </a:xfrm>
          <a:prstGeom prst="rect">
            <a:avLst/>
          </a:prstGeom>
        </p:spPr>
      </p:pic>
      <p:sp>
        <p:nvSpPr>
          <p:cNvPr id="20" name="Rectangle 19">
            <a:extLst>
              <a:ext uri="{FF2B5EF4-FFF2-40B4-BE49-F238E27FC236}">
                <a16:creationId xmlns:a16="http://schemas.microsoft.com/office/drawing/2014/main" id="{17AD7A60-92B3-4226-86DA-3F9FE2F5B1BC}"/>
              </a:ext>
            </a:extLst>
          </p:cNvPr>
          <p:cNvSpPr/>
          <p:nvPr/>
        </p:nvSpPr>
        <p:spPr>
          <a:xfrm>
            <a:off x="96979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sp>
        <p:nvSpPr>
          <p:cNvPr id="29" name="Rectangle 28">
            <a:extLst>
              <a:ext uri="{FF2B5EF4-FFF2-40B4-BE49-F238E27FC236}">
                <a16:creationId xmlns:a16="http://schemas.microsoft.com/office/drawing/2014/main" id="{7273CBF9-5CCA-4A5E-9C34-D84ABF1F37F3}"/>
              </a:ext>
            </a:extLst>
          </p:cNvPr>
          <p:cNvSpPr/>
          <p:nvPr/>
        </p:nvSpPr>
        <p:spPr>
          <a:xfrm>
            <a:off x="9848057" y="4497160"/>
            <a:ext cx="1800000" cy="8204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supprimer ma maladie ou autre sujet de santé</a:t>
            </a:r>
          </a:p>
        </p:txBody>
      </p:sp>
      <p:cxnSp>
        <p:nvCxnSpPr>
          <p:cNvPr id="30" name="Connecteur droit avec flèche 19">
            <a:extLst>
              <a:ext uri="{FF2B5EF4-FFF2-40B4-BE49-F238E27FC236}">
                <a16:creationId xmlns:a16="http://schemas.microsoft.com/office/drawing/2014/main" id="{4B139113-E3D4-4FFA-89A6-F61DEB8274D7}"/>
              </a:ext>
            </a:extLst>
          </p:cNvPr>
          <p:cNvCxnSpPr>
            <a:cxnSpLocks/>
            <a:stCxn id="29" idx="1"/>
          </p:cNvCxnSpPr>
          <p:nvPr/>
        </p:nvCxnSpPr>
        <p:spPr>
          <a:xfrm flipH="1" flipV="1">
            <a:off x="7048501" y="3470704"/>
            <a:ext cx="2799556" cy="143670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35" name="Graphic 34" descr="Touchscreen with solid fill">
            <a:extLst>
              <a:ext uri="{FF2B5EF4-FFF2-40B4-BE49-F238E27FC236}">
                <a16:creationId xmlns:a16="http://schemas.microsoft.com/office/drawing/2014/main" id="{B0BD3730-2804-4BA2-A1D3-BEDF55737E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546187" y="1799616"/>
            <a:ext cx="252000" cy="252000"/>
          </a:xfrm>
          <a:prstGeom prst="rect">
            <a:avLst/>
          </a:prstGeom>
        </p:spPr>
      </p:pic>
    </p:spTree>
    <p:extLst>
      <p:ext uri="{BB962C8B-B14F-4D97-AF65-F5344CB8AC3E}">
        <p14:creationId xmlns:p14="http://schemas.microsoft.com/office/powerpoint/2010/main" val="350666561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57D1065-6C10-41D7-A3B4-25A780AD851B}"/>
              </a:ext>
            </a:extLst>
          </p:cNvPr>
          <p:cNvSpPr>
            <a:spLocks noGrp="1"/>
          </p:cNvSpPr>
          <p:nvPr>
            <p:ph type="sldNum" sz="quarter" idx="2"/>
          </p:nvPr>
        </p:nvSpPr>
        <p:spPr/>
        <p:txBody>
          <a:bodyPr/>
          <a:lstStyle/>
          <a:p>
            <a:fld id="{86CB4B4D-7CA3-9044-876B-883B54F8677D}" type="slidenum">
              <a:rPr lang="fr-FR" smtClean="0"/>
              <a:t>16</a:t>
            </a:fld>
            <a:endParaRPr lang="fr-FR"/>
          </a:p>
        </p:txBody>
      </p:sp>
      <p:sp>
        <p:nvSpPr>
          <p:cNvPr id="7" name="Text Placeholder 6">
            <a:extLst>
              <a:ext uri="{FF2B5EF4-FFF2-40B4-BE49-F238E27FC236}">
                <a16:creationId xmlns:a16="http://schemas.microsoft.com/office/drawing/2014/main" id="{EC4583FE-9BBA-454E-B4AF-5D752E8ACA91}"/>
              </a:ext>
            </a:extLst>
          </p:cNvPr>
          <p:cNvSpPr>
            <a:spLocks noGrp="1"/>
          </p:cNvSpPr>
          <p:nvPr>
            <p:ph type="body" sz="quarter" idx="21"/>
          </p:nvPr>
        </p:nvSpPr>
        <p:spPr/>
        <p:txBody>
          <a:bodyPr/>
          <a:lstStyle/>
          <a:p>
            <a:endParaRPr lang="fr-FR"/>
          </a:p>
        </p:txBody>
      </p:sp>
      <p:sp>
        <p:nvSpPr>
          <p:cNvPr id="5" name="Title 4">
            <a:extLst>
              <a:ext uri="{FF2B5EF4-FFF2-40B4-BE49-F238E27FC236}">
                <a16:creationId xmlns:a16="http://schemas.microsoft.com/office/drawing/2014/main" id="{46AB7A00-CEB8-4AC8-A0C5-10BA51DEB445}"/>
              </a:ext>
            </a:extLst>
          </p:cNvPr>
          <p:cNvSpPr>
            <a:spLocks noGrp="1"/>
          </p:cNvSpPr>
          <p:nvPr>
            <p:ph type="title" idx="4294967295"/>
          </p:nvPr>
        </p:nvSpPr>
        <p:spPr>
          <a:xfrm>
            <a:off x="255786" y="2966538"/>
            <a:ext cx="10386813" cy="682625"/>
          </a:xfrm>
        </p:spPr>
        <p:txBody>
          <a:bodyPr>
            <a:normAutofit/>
          </a:bodyPr>
          <a:lstStyle/>
          <a:p>
            <a:r>
              <a:rPr lang="fr-FR" dirty="0"/>
              <a:t>Télécharger une synthèse de mon profil médical</a:t>
            </a:r>
          </a:p>
        </p:txBody>
      </p:sp>
    </p:spTree>
    <p:extLst>
      <p:ext uri="{BB962C8B-B14F-4D97-AF65-F5344CB8AC3E}">
        <p14:creationId xmlns:p14="http://schemas.microsoft.com/office/powerpoint/2010/main" val="274689649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CDC3059-D2FD-4DB1-A0CA-3A813322C98A}"/>
              </a:ext>
            </a:extLst>
          </p:cNvPr>
          <p:cNvGrpSpPr/>
          <p:nvPr/>
        </p:nvGrpSpPr>
        <p:grpSpPr>
          <a:xfrm>
            <a:off x="364548" y="1110382"/>
            <a:ext cx="6685545" cy="4900337"/>
            <a:chOff x="364548" y="1110382"/>
            <a:chExt cx="6685545" cy="4900337"/>
          </a:xfrm>
        </p:grpSpPr>
        <p:pic>
          <p:nvPicPr>
            <p:cNvPr id="20" name="Picture 19">
              <a:extLst>
                <a:ext uri="{FF2B5EF4-FFF2-40B4-BE49-F238E27FC236}">
                  <a16:creationId xmlns:a16="http://schemas.microsoft.com/office/drawing/2014/main" id="{E1D99515-93D8-42BD-A231-24672AB34B75}"/>
                </a:ext>
              </a:extLst>
            </p:cNvPr>
            <p:cNvPicPr>
              <a:picLocks noChangeAspect="1"/>
            </p:cNvPicPr>
            <p:nvPr/>
          </p:nvPicPr>
          <p:blipFill>
            <a:blip r:embed="rId2"/>
            <a:stretch>
              <a:fillRect/>
            </a:stretch>
          </p:blipFill>
          <p:spPr>
            <a:xfrm>
              <a:off x="364548" y="1110382"/>
              <a:ext cx="6685545" cy="4900337"/>
            </a:xfrm>
            <a:prstGeom prst="rect">
              <a:avLst/>
            </a:prstGeom>
          </p:spPr>
        </p:pic>
        <p:pic>
          <p:nvPicPr>
            <p:cNvPr id="31" name="Picture 30">
              <a:hlinkClick r:id="rId3" action="ppaction://hlinksldjump"/>
              <a:extLst>
                <a:ext uri="{FF2B5EF4-FFF2-40B4-BE49-F238E27FC236}">
                  <a16:creationId xmlns:a16="http://schemas.microsoft.com/office/drawing/2014/main" id="{72543ACA-9676-419E-8B40-5D6D6C968564}"/>
                </a:ext>
              </a:extLst>
            </p:cNvPr>
            <p:cNvPicPr>
              <a:picLocks noChangeAspect="1"/>
            </p:cNvPicPr>
            <p:nvPr/>
          </p:nvPicPr>
          <p:blipFill rotWithShape="1">
            <a:blip r:embed="rId2"/>
            <a:srcRect l="11834" t="23732" r="70500" b="69853"/>
            <a:stretch/>
          </p:blipFill>
          <p:spPr>
            <a:xfrm>
              <a:off x="1155701" y="2273300"/>
              <a:ext cx="1181100" cy="314369"/>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17</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Je télécharge une synthèse de mon profil médical</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1"/>
          </p:cNvCxnSpPr>
          <p:nvPr/>
        </p:nvCxnSpPr>
        <p:spPr>
          <a:xfrm flipH="1">
            <a:off x="2236305" y="1598023"/>
            <a:ext cx="6510130" cy="77977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8746435" y="3374098"/>
            <a:ext cx="1800000" cy="982001"/>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enregistrer une synthèse de mon profil médical dans mes documents</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flipV="1">
            <a:off x="6446081" y="3541237"/>
            <a:ext cx="2300354" cy="32386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8746435" y="1205608"/>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04585" y="2465304"/>
            <a:ext cx="252000" cy="252000"/>
          </a:xfrm>
          <a:prstGeom prst="rect">
            <a:avLst/>
          </a:prstGeom>
        </p:spPr>
      </p:pic>
      <p:sp>
        <p:nvSpPr>
          <p:cNvPr id="30" name="TextBox 29">
            <a:extLst>
              <a:ext uri="{FF2B5EF4-FFF2-40B4-BE49-F238E27FC236}">
                <a16:creationId xmlns:a16="http://schemas.microsoft.com/office/drawing/2014/main" id="{1059DB92-4FE0-4C44-861B-9524EB420EB5}"/>
              </a:ext>
            </a:extLst>
          </p:cNvPr>
          <p:cNvSpPr txBox="1"/>
          <p:nvPr/>
        </p:nvSpPr>
        <p:spPr>
          <a:xfrm>
            <a:off x="8746436" y="4523238"/>
            <a:ext cx="1800000" cy="7078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fr-FR" sz="1000" dirty="0">
                <a:solidFill>
                  <a:srgbClr val="404040"/>
                </a:solidFill>
              </a:rPr>
              <a:t>L’enregistrement dans les documents permet le partage aux Professionnels de santé.</a:t>
            </a:r>
            <a:endParaRPr lang="fr-FR" sz="1000" dirty="0">
              <a:solidFill>
                <a:schemeClr val="tx1">
                  <a:lumMod val="75000"/>
                  <a:lumOff val="25000"/>
                </a:schemeClr>
              </a:solidFill>
            </a:endParaRPr>
          </a:p>
        </p:txBody>
      </p:sp>
    </p:spTree>
    <p:extLst>
      <p:ext uri="{BB962C8B-B14F-4D97-AF65-F5344CB8AC3E}">
        <p14:creationId xmlns:p14="http://schemas.microsoft.com/office/powerpoint/2010/main" val="398078243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03AA8A-6F62-4088-8516-C140DEBE7DD4}"/>
              </a:ext>
            </a:extLst>
          </p:cNvPr>
          <p:cNvSpPr>
            <a:spLocks noGrp="1"/>
          </p:cNvSpPr>
          <p:nvPr>
            <p:ph type="sldNum" sz="quarter" idx="2"/>
          </p:nvPr>
        </p:nvSpPr>
        <p:spPr/>
        <p:txBody>
          <a:bodyPr/>
          <a:lstStyle/>
          <a:p>
            <a:fld id="{86CB4B4D-7CA3-9044-876B-883B54F8677D}" type="slidenum">
              <a:rPr lang="fr-FR" smtClean="0"/>
              <a:t>18</a:t>
            </a:fld>
            <a:endParaRPr lang="fr-FR"/>
          </a:p>
        </p:txBody>
      </p:sp>
      <p:sp>
        <p:nvSpPr>
          <p:cNvPr id="3" name="Text Placeholder 2">
            <a:extLst>
              <a:ext uri="{FF2B5EF4-FFF2-40B4-BE49-F238E27FC236}">
                <a16:creationId xmlns:a16="http://schemas.microsoft.com/office/drawing/2014/main" id="{DBC7353F-57F2-461B-A280-41CF3FF9BA7D}"/>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B01C9577-EA9E-4F5C-8FB0-46D77CB51CD4}"/>
              </a:ext>
            </a:extLst>
          </p:cNvPr>
          <p:cNvSpPr>
            <a:spLocks noGrp="1"/>
          </p:cNvSpPr>
          <p:nvPr>
            <p:ph type="title"/>
          </p:nvPr>
        </p:nvSpPr>
        <p:spPr/>
        <p:txBody>
          <a:bodyPr/>
          <a:lstStyle/>
          <a:p>
            <a:r>
              <a:rPr lang="fr-FR" sz="3200" dirty="0"/>
              <a:t>Je télécharge une synthèse de mon profil médical</a:t>
            </a:r>
            <a:endParaRPr lang="fr-FR" dirty="0"/>
          </a:p>
        </p:txBody>
      </p:sp>
      <p:pic>
        <p:nvPicPr>
          <p:cNvPr id="5" name="Picture 4">
            <a:extLst>
              <a:ext uri="{FF2B5EF4-FFF2-40B4-BE49-F238E27FC236}">
                <a16:creationId xmlns:a16="http://schemas.microsoft.com/office/drawing/2014/main" id="{954929DF-1791-4372-8CB3-BDFE7D66022F}"/>
              </a:ext>
            </a:extLst>
          </p:cNvPr>
          <p:cNvPicPr>
            <a:picLocks noChangeAspect="1"/>
          </p:cNvPicPr>
          <p:nvPr/>
        </p:nvPicPr>
        <p:blipFill rotWithShape="1">
          <a:blip r:embed="rId2"/>
          <a:srcRect r="51797"/>
          <a:stretch/>
        </p:blipFill>
        <p:spPr>
          <a:xfrm>
            <a:off x="2193156" y="3052260"/>
            <a:ext cx="2237767" cy="3180835"/>
          </a:xfrm>
          <a:prstGeom prst="rect">
            <a:avLst/>
          </a:prstGeom>
          <a:ln w="6350">
            <a:solidFill>
              <a:schemeClr val="bg2"/>
            </a:solidFill>
          </a:ln>
        </p:spPr>
      </p:pic>
      <p:pic>
        <p:nvPicPr>
          <p:cNvPr id="6" name="Picture 5">
            <a:extLst>
              <a:ext uri="{FF2B5EF4-FFF2-40B4-BE49-F238E27FC236}">
                <a16:creationId xmlns:a16="http://schemas.microsoft.com/office/drawing/2014/main" id="{8678488A-A93A-4DE9-841A-C2E8A9B7345D}"/>
              </a:ext>
            </a:extLst>
          </p:cNvPr>
          <p:cNvPicPr>
            <a:picLocks noChangeAspect="1"/>
          </p:cNvPicPr>
          <p:nvPr/>
        </p:nvPicPr>
        <p:blipFill rotWithShape="1">
          <a:blip r:embed="rId3"/>
          <a:srcRect r="52021"/>
          <a:stretch/>
        </p:blipFill>
        <p:spPr>
          <a:xfrm>
            <a:off x="6843967" y="3052260"/>
            <a:ext cx="2237767" cy="3177032"/>
          </a:xfrm>
          <a:prstGeom prst="rect">
            <a:avLst/>
          </a:prstGeom>
          <a:ln w="6350">
            <a:solidFill>
              <a:schemeClr val="bg2"/>
            </a:solidFill>
          </a:ln>
        </p:spPr>
      </p:pic>
      <p:pic>
        <p:nvPicPr>
          <p:cNvPr id="7" name="Picture 6">
            <a:extLst>
              <a:ext uri="{FF2B5EF4-FFF2-40B4-BE49-F238E27FC236}">
                <a16:creationId xmlns:a16="http://schemas.microsoft.com/office/drawing/2014/main" id="{D52A21F4-7491-40BB-B284-5E978B83101A}"/>
              </a:ext>
            </a:extLst>
          </p:cNvPr>
          <p:cNvPicPr>
            <a:picLocks noChangeAspect="1"/>
          </p:cNvPicPr>
          <p:nvPr/>
        </p:nvPicPr>
        <p:blipFill>
          <a:blip r:embed="rId4"/>
          <a:stretch>
            <a:fillRect/>
          </a:stretch>
        </p:blipFill>
        <p:spPr>
          <a:xfrm>
            <a:off x="4500312" y="3052260"/>
            <a:ext cx="2237767" cy="3208969"/>
          </a:xfrm>
          <a:prstGeom prst="rect">
            <a:avLst/>
          </a:prstGeom>
          <a:ln w="6350">
            <a:solidFill>
              <a:schemeClr val="bg2"/>
            </a:solidFill>
          </a:ln>
        </p:spPr>
      </p:pic>
      <p:pic>
        <p:nvPicPr>
          <p:cNvPr id="8" name="Picture 7">
            <a:extLst>
              <a:ext uri="{FF2B5EF4-FFF2-40B4-BE49-F238E27FC236}">
                <a16:creationId xmlns:a16="http://schemas.microsoft.com/office/drawing/2014/main" id="{58BAE4BE-5321-4A20-9F9F-12C769B703C0}"/>
              </a:ext>
            </a:extLst>
          </p:cNvPr>
          <p:cNvPicPr>
            <a:picLocks noChangeAspect="1"/>
          </p:cNvPicPr>
          <p:nvPr/>
        </p:nvPicPr>
        <p:blipFill>
          <a:blip r:embed="rId5"/>
          <a:stretch>
            <a:fillRect/>
          </a:stretch>
        </p:blipFill>
        <p:spPr>
          <a:xfrm>
            <a:off x="9151123" y="3052260"/>
            <a:ext cx="2237768" cy="3199351"/>
          </a:xfrm>
          <a:prstGeom prst="rect">
            <a:avLst/>
          </a:prstGeom>
          <a:ln w="6350">
            <a:solidFill>
              <a:schemeClr val="bg2"/>
            </a:solidFill>
          </a:ln>
        </p:spPr>
      </p:pic>
      <p:sp>
        <p:nvSpPr>
          <p:cNvPr id="10" name="TextBox 9">
            <a:extLst>
              <a:ext uri="{FF2B5EF4-FFF2-40B4-BE49-F238E27FC236}">
                <a16:creationId xmlns:a16="http://schemas.microsoft.com/office/drawing/2014/main" id="{F0BE63EF-7F42-45C1-B521-9877F10B15FF}"/>
              </a:ext>
            </a:extLst>
          </p:cNvPr>
          <p:cNvSpPr txBox="1"/>
          <p:nvPr/>
        </p:nvSpPr>
        <p:spPr>
          <a:xfrm>
            <a:off x="431800" y="976305"/>
            <a:ext cx="7531100" cy="1764000"/>
          </a:xfrm>
          <a:prstGeom prst="rect">
            <a:avLst/>
          </a:prstGeom>
          <a:solidFill>
            <a:srgbClr val="2253A3"/>
          </a:solidFill>
          <a:ln w="12700" cap="flat">
            <a:noFill/>
            <a:miter lim="400000"/>
          </a:ln>
          <a:effectLst/>
          <a:sp3d/>
        </p:spPr>
        <p:style>
          <a:lnRef idx="0">
            <a:scrgbClr r="0" g="0" b="0"/>
          </a:lnRef>
          <a:fillRef idx="0">
            <a:scrgbClr r="0" g="0" b="0"/>
          </a:fillRef>
          <a:effectRef idx="0">
            <a:scrgbClr r="0" g="0" b="0"/>
          </a:effectRef>
          <a:fontRef idx="none"/>
        </p:style>
        <p:txBody>
          <a:bodyPr wrap="square" numCol="2">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chemeClr val="bg1"/>
                </a:solidFill>
                <a:effectLst/>
                <a:uLnTx/>
                <a:uFillTx/>
                <a:ea typeface="+mn-ea"/>
                <a:cs typeface="+mn-cs"/>
              </a:rPr>
              <a:t>La synthèse (PDF) comporte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noProof="0" dirty="0">
                <a:ln>
                  <a:noFill/>
                </a:ln>
                <a:solidFill>
                  <a:schemeClr val="bg1"/>
                </a:solidFill>
                <a:effectLst/>
                <a:uLnTx/>
                <a:uFillTx/>
                <a:ea typeface="+mn-ea"/>
                <a:cs typeface="+mn-cs"/>
              </a:rPr>
              <a:t>Une mention sur l’existence des directives anticipées et leur date de dépôt (si applicable)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noProof="0" dirty="0">
                <a:ln>
                  <a:noFill/>
                </a:ln>
                <a:solidFill>
                  <a:schemeClr val="bg1"/>
                </a:solidFill>
                <a:effectLst/>
                <a:uLnTx/>
                <a:uFillTx/>
                <a:ea typeface="+mn-ea"/>
                <a:cs typeface="+mn-cs"/>
              </a:rPr>
              <a:t>L’entourage du patient (personne de confiance, personne à contacter en cas d’urgence, aidant, aidé)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noProof="0" dirty="0">
                <a:ln>
                  <a:noFill/>
                </a:ln>
                <a:solidFill>
                  <a:schemeClr val="bg1"/>
                </a:solidFill>
                <a:effectLst/>
                <a:uLnTx/>
                <a:uFillTx/>
                <a:ea typeface="+mn-ea"/>
                <a:cs typeface="+mn-cs"/>
              </a:rPr>
              <a:t>L’indication relative au don d’organe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noProof="0" dirty="0">
                <a:ln>
                  <a:noFill/>
                </a:ln>
                <a:solidFill>
                  <a:schemeClr val="bg1"/>
                </a:solidFill>
                <a:effectLst/>
                <a:uLnTx/>
                <a:uFillTx/>
                <a:ea typeface="+mn-ea"/>
                <a:cs typeface="+mn-cs"/>
              </a:rPr>
              <a:t>Les maladies et sujets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1" dirty="0">
                <a:solidFill>
                  <a:schemeClr val="bg1"/>
                </a:solidFill>
              </a:rPr>
              <a:t>Les traitements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noProof="0" dirty="0">
                <a:ln>
                  <a:noFill/>
                </a:ln>
                <a:solidFill>
                  <a:schemeClr val="bg1"/>
                </a:solidFill>
                <a:effectLst/>
                <a:uLnTx/>
                <a:uFillTx/>
                <a:ea typeface="+mn-ea"/>
                <a:cs typeface="+mn-cs"/>
              </a:rPr>
              <a:t>Les hospitalisations et chirurgies</a:t>
            </a:r>
          </a:p>
          <a:p>
            <a:pPr marL="285750" indent="-285750">
              <a:buFont typeface="Arial" panose="020B0604020202020204" pitchFamily="34" charset="0"/>
              <a:buChar char="•"/>
              <a:defRPr/>
            </a:pPr>
            <a:r>
              <a:rPr kumimoji="0" lang="fr-FR" sz="1200" b="1" i="0" u="none" strike="noStrike" kern="1200" cap="none" spc="0" normalizeH="0" baseline="0" noProof="0" dirty="0">
                <a:ln>
                  <a:noFill/>
                </a:ln>
                <a:solidFill>
                  <a:schemeClr val="bg1"/>
                </a:solidFill>
                <a:effectLst/>
                <a:uLnTx/>
                <a:uFillTx/>
                <a:ea typeface="+mn-ea"/>
                <a:cs typeface="+mn-cs"/>
              </a:rPr>
              <a:t>Les Antécédents familiaux</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noProof="0" dirty="0">
                <a:ln>
                  <a:noFill/>
                </a:ln>
                <a:solidFill>
                  <a:schemeClr val="bg1"/>
                </a:solidFill>
                <a:effectLst/>
                <a:uLnTx/>
                <a:uFillTx/>
                <a:ea typeface="+mn-ea"/>
                <a:cs typeface="+mn-cs"/>
              </a:rPr>
              <a:t>Les allergies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1" dirty="0">
                <a:solidFill>
                  <a:schemeClr val="bg1"/>
                </a:solidFill>
              </a:rPr>
              <a:t>Les habitudes de vie</a:t>
            </a:r>
            <a:endParaRPr kumimoji="0" lang="fr-FR" sz="1200" b="1" i="0" u="none" strike="noStrike" kern="1200" cap="none" spc="0" normalizeH="0" baseline="0" noProof="0" dirty="0">
              <a:ln>
                <a:noFill/>
              </a:ln>
              <a:solidFill>
                <a:schemeClr val="bg1"/>
              </a:solidFill>
              <a:effectLst/>
              <a:uLnTx/>
              <a:uFillTx/>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noProof="0" dirty="0">
                <a:ln>
                  <a:noFill/>
                </a:ln>
                <a:solidFill>
                  <a:schemeClr val="bg1"/>
                </a:solidFill>
                <a:effectLst/>
                <a:uLnTx/>
                <a:uFillTx/>
                <a:ea typeface="+mn-ea"/>
                <a:cs typeface="+mn-cs"/>
              </a:rPr>
              <a:t>Les mesures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1" dirty="0">
                <a:solidFill>
                  <a:schemeClr val="bg1"/>
                </a:solidFill>
              </a:rPr>
              <a:t>Les professionnels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noProof="0" dirty="0">
                <a:ln>
                  <a:noFill/>
                </a:ln>
                <a:solidFill>
                  <a:schemeClr val="bg1"/>
                </a:solidFill>
                <a:effectLst/>
                <a:uLnTx/>
                <a:uFillTx/>
                <a:ea typeface="+mn-ea"/>
                <a:cs typeface="+mn-cs"/>
              </a:rPr>
              <a:t>Les pièces administratives enregistrées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1" i="0" u="none" strike="noStrike" kern="1200" cap="none" spc="0" normalizeH="0" baseline="0" noProof="0" dirty="0">
                <a:ln>
                  <a:noFill/>
                </a:ln>
                <a:solidFill>
                  <a:schemeClr val="bg1"/>
                </a:solidFill>
                <a:effectLst/>
                <a:uLnTx/>
                <a:uFillTx/>
                <a:ea typeface="+mn-ea"/>
                <a:cs typeface="+mn-cs"/>
              </a:rPr>
              <a:t>Les vaccinations</a:t>
            </a:r>
          </a:p>
        </p:txBody>
      </p:sp>
      <p:sp>
        <p:nvSpPr>
          <p:cNvPr id="11" name="Rectangle 10">
            <a:extLst>
              <a:ext uri="{FF2B5EF4-FFF2-40B4-BE49-F238E27FC236}">
                <a16:creationId xmlns:a16="http://schemas.microsoft.com/office/drawing/2014/main" id="{3A4117C4-49F6-45D4-B855-F49EF23507A9}"/>
              </a:ext>
            </a:extLst>
          </p:cNvPr>
          <p:cNvSpPr/>
          <p:nvPr/>
        </p:nvSpPr>
        <p:spPr>
          <a:xfrm>
            <a:off x="9397607" y="976305"/>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12" name="Graphic 11" descr="Touchscreen with solid fill">
            <a:extLst>
              <a:ext uri="{FF2B5EF4-FFF2-40B4-BE49-F238E27FC236}">
                <a16:creationId xmlns:a16="http://schemas.microsoft.com/office/drawing/2014/main" id="{539FC5A3-417D-4F68-AC69-997E11C3021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245865" y="1683477"/>
            <a:ext cx="252000" cy="252000"/>
          </a:xfrm>
          <a:prstGeom prst="rect">
            <a:avLst/>
          </a:prstGeom>
        </p:spPr>
      </p:pic>
    </p:spTree>
    <p:extLst>
      <p:ext uri="{BB962C8B-B14F-4D97-AF65-F5344CB8AC3E}">
        <p14:creationId xmlns:p14="http://schemas.microsoft.com/office/powerpoint/2010/main" val="171340403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2302B3-D42E-48B0-B901-D7608C75B538}"/>
              </a:ext>
            </a:extLst>
          </p:cNvPr>
          <p:cNvSpPr>
            <a:spLocks noGrp="1"/>
          </p:cNvSpPr>
          <p:nvPr>
            <p:ph type="body" sz="half" idx="1"/>
          </p:nvPr>
        </p:nvSpPr>
        <p:spPr>
          <a:xfrm>
            <a:off x="2948633" y="1914244"/>
            <a:ext cx="8243242" cy="4067456"/>
          </a:xfrm>
        </p:spPr>
        <p:txBody>
          <a:bodyPr>
            <a:normAutofit/>
          </a:bodyPr>
          <a:lstStyle/>
          <a:p>
            <a:pPr marL="0" indent="0">
              <a:buNone/>
            </a:pPr>
            <a:r>
              <a:rPr lang="fr-FR" sz="1800" b="1" kern="1200" dirty="0">
                <a:solidFill>
                  <a:srgbClr val="DF2680"/>
                </a:solidFill>
                <a:latin typeface="+mn-lt"/>
                <a:ea typeface="+mn-ea"/>
                <a:cs typeface="+mn-cs"/>
              </a:rPr>
              <a:t>Ce pas à pas détaille m’explique comment compléter mon profil médical dans Mon espace santé.</a:t>
            </a:r>
          </a:p>
          <a:p>
            <a:pPr marL="0" indent="0">
              <a:buNone/>
            </a:pPr>
            <a:r>
              <a:rPr lang="fr-FR" sz="1800" kern="1200" dirty="0">
                <a:solidFill>
                  <a:schemeClr val="tx1"/>
                </a:solidFill>
                <a:latin typeface="+mn-lt"/>
                <a:ea typeface="+mn-ea"/>
                <a:cs typeface="+mn-cs"/>
              </a:rPr>
              <a:t>Grâce à ce pas à pas je serai en mesure de :</a:t>
            </a:r>
          </a:p>
          <a:p>
            <a:r>
              <a:rPr lang="fr-FR" sz="1800" kern="1200" dirty="0">
                <a:solidFill>
                  <a:schemeClr val="tx1"/>
                </a:solidFill>
                <a:latin typeface="+mn-lt"/>
                <a:ea typeface="+mn-ea"/>
                <a:cs typeface="+mn-cs"/>
              </a:rPr>
              <a:t>Compléter l’ensemble des rubriques de mon profil médical</a:t>
            </a:r>
          </a:p>
          <a:p>
            <a:r>
              <a:rPr lang="fr-FR" sz="1800" kern="1200" dirty="0">
                <a:solidFill>
                  <a:schemeClr val="tx1"/>
                </a:solidFill>
                <a:latin typeface="+mn-lt"/>
                <a:ea typeface="+mn-ea"/>
                <a:cs typeface="+mn-cs"/>
              </a:rPr>
              <a:t>Modifier / Supprimer des éléments que </a:t>
            </a:r>
            <a:r>
              <a:rPr lang="fr-FR" sz="1800" kern="1200">
                <a:solidFill>
                  <a:schemeClr val="tx1"/>
                </a:solidFill>
                <a:latin typeface="+mn-lt"/>
                <a:ea typeface="+mn-ea"/>
                <a:cs typeface="+mn-cs"/>
              </a:rPr>
              <a:t>j’ai renseigné</a:t>
            </a:r>
            <a:endParaRPr lang="fr-FR" sz="1800" kern="1200" dirty="0">
              <a:solidFill>
                <a:schemeClr val="tx1"/>
              </a:solidFill>
              <a:latin typeface="+mn-lt"/>
              <a:ea typeface="+mn-ea"/>
              <a:cs typeface="+mn-cs"/>
            </a:endParaRPr>
          </a:p>
        </p:txBody>
      </p:sp>
      <p:sp>
        <p:nvSpPr>
          <p:cNvPr id="3" name="Slide Number Placeholder 2">
            <a:extLst>
              <a:ext uri="{FF2B5EF4-FFF2-40B4-BE49-F238E27FC236}">
                <a16:creationId xmlns:a16="http://schemas.microsoft.com/office/drawing/2014/main" id="{AAD6CCD6-B3BD-4942-853E-05FF941B9653}"/>
              </a:ext>
            </a:extLst>
          </p:cNvPr>
          <p:cNvSpPr>
            <a:spLocks noGrp="1"/>
          </p:cNvSpPr>
          <p:nvPr>
            <p:ph type="sldNum" sz="quarter" idx="2"/>
          </p:nvPr>
        </p:nvSpPr>
        <p:spPr/>
        <p:txBody>
          <a:bodyPr/>
          <a:lstStyle/>
          <a:p>
            <a:fld id="{86CB4B4D-7CA3-9044-876B-883B54F8677D}" type="slidenum">
              <a:rPr lang="fr-FR" smtClean="0"/>
              <a:t>1</a:t>
            </a:fld>
            <a:endParaRPr lang="fr-FR"/>
          </a:p>
        </p:txBody>
      </p:sp>
      <p:sp>
        <p:nvSpPr>
          <p:cNvPr id="4" name="Title 3">
            <a:extLst>
              <a:ext uri="{FF2B5EF4-FFF2-40B4-BE49-F238E27FC236}">
                <a16:creationId xmlns:a16="http://schemas.microsoft.com/office/drawing/2014/main" id="{6280FBBF-0F7D-4420-B17B-EC1AA88DAADD}"/>
              </a:ext>
            </a:extLst>
          </p:cNvPr>
          <p:cNvSpPr>
            <a:spLocks noGrp="1"/>
          </p:cNvSpPr>
          <p:nvPr>
            <p:ph type="title"/>
          </p:nvPr>
        </p:nvSpPr>
        <p:spPr/>
        <p:txBody>
          <a:bodyPr/>
          <a:lstStyle/>
          <a:p>
            <a:r>
              <a:rPr lang="fr-FR" dirty="0"/>
              <a:t>Bienvenue</a:t>
            </a:r>
          </a:p>
        </p:txBody>
      </p:sp>
      <p:sp>
        <p:nvSpPr>
          <p:cNvPr id="5" name="Text Placeholder 4">
            <a:extLst>
              <a:ext uri="{FF2B5EF4-FFF2-40B4-BE49-F238E27FC236}">
                <a16:creationId xmlns:a16="http://schemas.microsoft.com/office/drawing/2014/main" id="{FCC4CAB8-1CE2-4A5B-A4ED-33BA9852C14E}"/>
              </a:ext>
            </a:extLst>
          </p:cNvPr>
          <p:cNvSpPr>
            <a:spLocks noGrp="1"/>
          </p:cNvSpPr>
          <p:nvPr>
            <p:ph type="body" sz="quarter" idx="21"/>
          </p:nvPr>
        </p:nvSpPr>
        <p:spPr/>
        <p:txBody>
          <a:bodyPr/>
          <a:lstStyle/>
          <a:p>
            <a:endParaRPr lang="fr-FR"/>
          </a:p>
        </p:txBody>
      </p:sp>
      <p:pic>
        <p:nvPicPr>
          <p:cNvPr id="6" name="Graphic 5" descr="Bullseye with solid fill">
            <a:extLst>
              <a:ext uri="{FF2B5EF4-FFF2-40B4-BE49-F238E27FC236}">
                <a16:creationId xmlns:a16="http://schemas.microsoft.com/office/drawing/2014/main" id="{BC249785-8C78-4FE1-B575-AA734826A7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65391" y="1816419"/>
            <a:ext cx="914400" cy="914400"/>
          </a:xfrm>
          <a:prstGeom prst="rect">
            <a:avLst/>
          </a:prstGeom>
        </p:spPr>
      </p:pic>
    </p:spTree>
    <p:extLst>
      <p:ext uri="{BB962C8B-B14F-4D97-AF65-F5344CB8AC3E}">
        <p14:creationId xmlns:p14="http://schemas.microsoft.com/office/powerpoint/2010/main" val="1907691374"/>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19</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7" y="2966538"/>
            <a:ext cx="6985000" cy="682625"/>
          </a:xfrm>
        </p:spPr>
        <p:txBody>
          <a:bodyPr/>
          <a:lstStyle/>
          <a:p>
            <a:r>
              <a:rPr lang="fr-FR" dirty="0"/>
              <a:t>Ajouter un traitement</a:t>
            </a:r>
          </a:p>
        </p:txBody>
      </p:sp>
    </p:spTree>
    <p:extLst>
      <p:ext uri="{BB962C8B-B14F-4D97-AF65-F5344CB8AC3E}">
        <p14:creationId xmlns:p14="http://schemas.microsoft.com/office/powerpoint/2010/main" val="4185294908"/>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7683FB06-477F-4DD0-9F31-D8BDD7FF57AD}"/>
              </a:ext>
            </a:extLst>
          </p:cNvPr>
          <p:cNvGrpSpPr/>
          <p:nvPr/>
        </p:nvGrpSpPr>
        <p:grpSpPr>
          <a:xfrm>
            <a:off x="364548" y="1110382"/>
            <a:ext cx="8998554" cy="4248000"/>
            <a:chOff x="364548" y="1110382"/>
            <a:chExt cx="8998554" cy="4248000"/>
          </a:xfrm>
        </p:grpSpPr>
        <p:grpSp>
          <p:nvGrpSpPr>
            <p:cNvPr id="10" name="Group 9">
              <a:extLst>
                <a:ext uri="{FF2B5EF4-FFF2-40B4-BE49-F238E27FC236}">
                  <a16:creationId xmlns:a16="http://schemas.microsoft.com/office/drawing/2014/main" id="{DB658A17-4D43-46E9-A883-692E973B8BFA}"/>
                </a:ext>
              </a:extLst>
            </p:cNvPr>
            <p:cNvGrpSpPr/>
            <p:nvPr/>
          </p:nvGrpSpPr>
          <p:grpSpPr>
            <a:xfrm>
              <a:off x="364548" y="1110382"/>
              <a:ext cx="8998554" cy="4248000"/>
              <a:chOff x="364548" y="1110382"/>
              <a:chExt cx="8998554" cy="4248000"/>
            </a:xfrm>
          </p:grpSpPr>
          <p:pic>
            <p:nvPicPr>
              <p:cNvPr id="20" name="Picture 19">
                <a:extLst>
                  <a:ext uri="{FF2B5EF4-FFF2-40B4-BE49-F238E27FC236}">
                    <a16:creationId xmlns:a16="http://schemas.microsoft.com/office/drawing/2014/main" id="{E040BB36-63FE-491A-A345-09C2CD5CD78A}"/>
                  </a:ext>
                </a:extLst>
              </p:cNvPr>
              <p:cNvPicPr>
                <a:picLocks noChangeAspect="1"/>
              </p:cNvPicPr>
              <p:nvPr/>
            </p:nvPicPr>
            <p:blipFill>
              <a:blip r:embed="rId2"/>
              <a:stretch>
                <a:fillRect/>
              </a:stretch>
            </p:blipFill>
            <p:spPr>
              <a:xfrm>
                <a:off x="364548" y="1110382"/>
                <a:ext cx="8998554" cy="4248000"/>
              </a:xfrm>
              <a:prstGeom prst="rect">
                <a:avLst/>
              </a:prstGeom>
            </p:spPr>
          </p:pic>
          <p:pic>
            <p:nvPicPr>
              <p:cNvPr id="30" name="Picture 29">
                <a:hlinkClick r:id="rId3" action="ppaction://hlinksldjump"/>
                <a:extLst>
                  <a:ext uri="{FF2B5EF4-FFF2-40B4-BE49-F238E27FC236}">
                    <a16:creationId xmlns:a16="http://schemas.microsoft.com/office/drawing/2014/main" id="{8C6549A9-98FE-427C-AA4C-0AA29BB030B6}"/>
                  </a:ext>
                </a:extLst>
              </p:cNvPr>
              <p:cNvPicPr>
                <a:picLocks noChangeAspect="1"/>
              </p:cNvPicPr>
              <p:nvPr/>
            </p:nvPicPr>
            <p:blipFill rotWithShape="1">
              <a:blip r:embed="rId2"/>
              <a:srcRect l="56354" t="65344" r="32416" b="27025"/>
              <a:stretch/>
            </p:blipFill>
            <p:spPr>
              <a:xfrm>
                <a:off x="5435601" y="3886200"/>
                <a:ext cx="1010480" cy="324174"/>
              </a:xfrm>
              <a:prstGeom prst="rect">
                <a:avLst/>
              </a:prstGeom>
            </p:spPr>
          </p:pic>
        </p:grpSp>
        <p:pic>
          <p:nvPicPr>
            <p:cNvPr id="38" name="Picture 37">
              <a:hlinkClick r:id="rId4" action="ppaction://hlinksldjump"/>
              <a:extLst>
                <a:ext uri="{FF2B5EF4-FFF2-40B4-BE49-F238E27FC236}">
                  <a16:creationId xmlns:a16="http://schemas.microsoft.com/office/drawing/2014/main" id="{259681E9-5D47-4BF9-A23E-0E12AA0CEF32}"/>
                </a:ext>
              </a:extLst>
            </p:cNvPr>
            <p:cNvPicPr>
              <a:picLocks noChangeAspect="1"/>
            </p:cNvPicPr>
            <p:nvPr/>
          </p:nvPicPr>
          <p:blipFill rotWithShape="1">
            <a:blip r:embed="rId5"/>
            <a:srcRect l="13412" t="52591" r="78962" b="40999"/>
            <a:stretch/>
          </p:blipFill>
          <p:spPr>
            <a:xfrm>
              <a:off x="1574799" y="3352933"/>
              <a:ext cx="679448"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20</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 traitement</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1943101" y="3655668"/>
            <a:ext cx="0" cy="181098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2764499"/>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 traitement</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6446080" y="3172354"/>
            <a:ext cx="3401977" cy="8281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4304" y="3505267"/>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20080" y="4064489"/>
            <a:ext cx="252000" cy="252000"/>
          </a:xfrm>
          <a:prstGeom prst="rect">
            <a:avLst/>
          </a:prstGeom>
        </p:spPr>
      </p:pic>
      <p:sp>
        <p:nvSpPr>
          <p:cNvPr id="24" name="TextBox 23">
            <a:extLst>
              <a:ext uri="{FF2B5EF4-FFF2-40B4-BE49-F238E27FC236}">
                <a16:creationId xmlns:a16="http://schemas.microsoft.com/office/drawing/2014/main" id="{6D784C8B-7BF4-4C1C-A176-4A24AEE9A4FF}"/>
              </a:ext>
            </a:extLst>
          </p:cNvPr>
          <p:cNvSpPr txBox="1"/>
          <p:nvPr/>
        </p:nvSpPr>
        <p:spPr>
          <a:xfrm>
            <a:off x="9786239" y="3595649"/>
            <a:ext cx="1800000" cy="784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i="1" dirty="0"/>
              <a:t>Si j’ai ajouté un traitement lors de mon parcours de découverte à l’activation de Mon espace santé, je retrouve ici les informations renseignées.</a:t>
            </a:r>
          </a:p>
        </p:txBody>
      </p:sp>
    </p:spTree>
    <p:extLst>
      <p:ext uri="{BB962C8B-B14F-4D97-AF65-F5344CB8AC3E}">
        <p14:creationId xmlns:p14="http://schemas.microsoft.com/office/powerpoint/2010/main" val="100652333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F8C7C006-DA1C-4CC0-9EC7-A88E5C396461}"/>
              </a:ext>
            </a:extLst>
          </p:cNvPr>
          <p:cNvGrpSpPr/>
          <p:nvPr/>
        </p:nvGrpSpPr>
        <p:grpSpPr>
          <a:xfrm>
            <a:off x="2806258" y="1039637"/>
            <a:ext cx="8789671" cy="4055340"/>
            <a:chOff x="2806258" y="1039637"/>
            <a:chExt cx="8789671" cy="4055340"/>
          </a:xfrm>
        </p:grpSpPr>
        <p:pic>
          <p:nvPicPr>
            <p:cNvPr id="21" name="Picture 20">
              <a:extLst>
                <a:ext uri="{FF2B5EF4-FFF2-40B4-BE49-F238E27FC236}">
                  <a16:creationId xmlns:a16="http://schemas.microsoft.com/office/drawing/2014/main" id="{7172B709-20DA-4366-9221-03FA01BBEF3F}"/>
                </a:ext>
              </a:extLst>
            </p:cNvPr>
            <p:cNvPicPr>
              <a:picLocks noChangeAspect="1"/>
            </p:cNvPicPr>
            <p:nvPr/>
          </p:nvPicPr>
          <p:blipFill>
            <a:blip r:embed="rId2"/>
            <a:stretch>
              <a:fillRect/>
            </a:stretch>
          </p:blipFill>
          <p:spPr>
            <a:xfrm>
              <a:off x="2806258" y="1039637"/>
              <a:ext cx="8789671" cy="4055340"/>
            </a:xfrm>
            <a:prstGeom prst="rect">
              <a:avLst/>
            </a:prstGeom>
          </p:spPr>
        </p:pic>
        <p:pic>
          <p:nvPicPr>
            <p:cNvPr id="34" name="Picture 33">
              <a:hlinkClick r:id="rId3" action="ppaction://hlinksldjump"/>
              <a:extLst>
                <a:ext uri="{FF2B5EF4-FFF2-40B4-BE49-F238E27FC236}">
                  <a16:creationId xmlns:a16="http://schemas.microsoft.com/office/drawing/2014/main" id="{E81DAC4F-2604-48F5-AC6E-3D64724F63BE}"/>
                </a:ext>
              </a:extLst>
            </p:cNvPr>
            <p:cNvPicPr>
              <a:picLocks noChangeAspect="1"/>
            </p:cNvPicPr>
            <p:nvPr/>
          </p:nvPicPr>
          <p:blipFill rotWithShape="1">
            <a:blip r:embed="rId2"/>
            <a:srcRect l="44432" t="87496" r="45536" b="5683"/>
            <a:stretch/>
          </p:blipFill>
          <p:spPr>
            <a:xfrm>
              <a:off x="6711697" y="4587889"/>
              <a:ext cx="881780" cy="276606"/>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21</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 traitement</a:t>
            </a:r>
          </a:p>
        </p:txBody>
      </p:sp>
      <p:sp>
        <p:nvSpPr>
          <p:cNvPr id="9" name="Rectangle 8">
            <a:extLst>
              <a:ext uri="{FF2B5EF4-FFF2-40B4-BE49-F238E27FC236}">
                <a16:creationId xmlns:a16="http://schemas.microsoft.com/office/drawing/2014/main" id="{50BBA6E1-9A31-42DC-8211-668CE949FBD5}"/>
              </a:ext>
            </a:extLst>
          </p:cNvPr>
          <p:cNvSpPr/>
          <p:nvPr/>
        </p:nvSpPr>
        <p:spPr>
          <a:xfrm>
            <a:off x="442119" y="1169884"/>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nom de mon traitement</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3"/>
          </p:cNvCxnSpPr>
          <p:nvPr/>
        </p:nvCxnSpPr>
        <p:spPr>
          <a:xfrm>
            <a:off x="2242119" y="1471014"/>
            <a:ext cx="2832801" cy="59807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41477" y="4740838"/>
            <a:ext cx="252000" cy="252000"/>
          </a:xfrm>
          <a:prstGeom prst="rect">
            <a:avLst/>
          </a:prstGeom>
        </p:spPr>
      </p:pic>
      <p:sp>
        <p:nvSpPr>
          <p:cNvPr id="14" name="TextBox 13">
            <a:extLst>
              <a:ext uri="{FF2B5EF4-FFF2-40B4-BE49-F238E27FC236}">
                <a16:creationId xmlns:a16="http://schemas.microsoft.com/office/drawing/2014/main" id="{74DF676B-8DEB-4C75-8116-087650755F3C}"/>
              </a:ext>
            </a:extLst>
          </p:cNvPr>
          <p:cNvSpPr txBox="1"/>
          <p:nvPr/>
        </p:nvSpPr>
        <p:spPr>
          <a:xfrm>
            <a:off x="374741" y="4089148"/>
            <a:ext cx="186737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dirty="0"/>
              <a:t>La mention de l’année est obligatoire</a:t>
            </a:r>
          </a:p>
        </p:txBody>
      </p:sp>
      <p:sp>
        <p:nvSpPr>
          <p:cNvPr id="15" name="Rectangle 14">
            <a:extLst>
              <a:ext uri="{FF2B5EF4-FFF2-40B4-BE49-F238E27FC236}">
                <a16:creationId xmlns:a16="http://schemas.microsoft.com/office/drawing/2014/main" id="{EEE19A7E-AE4A-448C-B447-9A55D24994A8}"/>
              </a:ext>
            </a:extLst>
          </p:cNvPr>
          <p:cNvSpPr/>
          <p:nvPr/>
        </p:nvSpPr>
        <p:spPr>
          <a:xfrm>
            <a:off x="442119" y="1884111"/>
            <a:ext cx="1800000" cy="68807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coche cette case si mon traitement est en cours</a:t>
            </a:r>
          </a:p>
        </p:txBody>
      </p:sp>
      <p:cxnSp>
        <p:nvCxnSpPr>
          <p:cNvPr id="16" name="Connecteur droit avec flèche 19">
            <a:extLst>
              <a:ext uri="{FF2B5EF4-FFF2-40B4-BE49-F238E27FC236}">
                <a16:creationId xmlns:a16="http://schemas.microsoft.com/office/drawing/2014/main" id="{DD7B2884-75DA-42D8-ADCF-4662AAE07C7E}"/>
              </a:ext>
            </a:extLst>
          </p:cNvPr>
          <p:cNvCxnSpPr>
            <a:cxnSpLocks/>
            <a:stCxn id="15" idx="3"/>
          </p:cNvCxnSpPr>
          <p:nvPr/>
        </p:nvCxnSpPr>
        <p:spPr>
          <a:xfrm>
            <a:off x="2242119" y="2228146"/>
            <a:ext cx="2832801" cy="15662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451FC0A-49B4-438C-BFAF-55A1A17EE2C7}"/>
              </a:ext>
            </a:extLst>
          </p:cNvPr>
          <p:cNvSpPr/>
          <p:nvPr/>
        </p:nvSpPr>
        <p:spPr>
          <a:xfrm>
            <a:off x="442119" y="4587889"/>
            <a:ext cx="1800000" cy="55321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la posologie de mon traitement si je le souhaite</a:t>
            </a:r>
          </a:p>
        </p:txBody>
      </p:sp>
      <p:cxnSp>
        <p:nvCxnSpPr>
          <p:cNvPr id="20" name="Connecteur droit avec flèche 19">
            <a:extLst>
              <a:ext uri="{FF2B5EF4-FFF2-40B4-BE49-F238E27FC236}">
                <a16:creationId xmlns:a16="http://schemas.microsoft.com/office/drawing/2014/main" id="{881DB88F-47BC-4338-9582-FA0F19557585}"/>
              </a:ext>
            </a:extLst>
          </p:cNvPr>
          <p:cNvCxnSpPr>
            <a:cxnSpLocks/>
            <a:stCxn id="19" idx="3"/>
          </p:cNvCxnSpPr>
          <p:nvPr/>
        </p:nvCxnSpPr>
        <p:spPr>
          <a:xfrm flipV="1">
            <a:off x="2242119" y="3335846"/>
            <a:ext cx="2832801" cy="152864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EEE4A0BD-A294-4B02-B88D-08265F0448F1}"/>
              </a:ext>
            </a:extLst>
          </p:cNvPr>
          <p:cNvSpPr/>
          <p:nvPr/>
        </p:nvSpPr>
        <p:spPr>
          <a:xfrm>
            <a:off x="442119" y="5386986"/>
            <a:ext cx="1800000" cy="73328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des informations complémentaires si je le souhaite</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4" idx="3"/>
          </p:cNvCxnSpPr>
          <p:nvPr/>
        </p:nvCxnSpPr>
        <p:spPr>
          <a:xfrm flipV="1">
            <a:off x="2242119" y="4107891"/>
            <a:ext cx="2832801" cy="164573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5873C2ED-93BF-473C-B3C0-4239F92D854F}"/>
              </a:ext>
            </a:extLst>
          </p:cNvPr>
          <p:cNvSpPr/>
          <p:nvPr/>
        </p:nvSpPr>
        <p:spPr>
          <a:xfrm>
            <a:off x="442119" y="3476521"/>
            <a:ext cx="1800000" cy="63137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la date de début de mon traitement</a:t>
            </a:r>
          </a:p>
        </p:txBody>
      </p:sp>
      <p:cxnSp>
        <p:nvCxnSpPr>
          <p:cNvPr id="31" name="Connecteur droit avec flèche 19">
            <a:extLst>
              <a:ext uri="{FF2B5EF4-FFF2-40B4-BE49-F238E27FC236}">
                <a16:creationId xmlns:a16="http://schemas.microsoft.com/office/drawing/2014/main" id="{F6C07246-F93B-45C4-B448-E01A82B51A6C}"/>
              </a:ext>
            </a:extLst>
          </p:cNvPr>
          <p:cNvCxnSpPr>
            <a:cxnSpLocks/>
            <a:stCxn id="30" idx="3"/>
          </p:cNvCxnSpPr>
          <p:nvPr/>
        </p:nvCxnSpPr>
        <p:spPr>
          <a:xfrm flipV="1">
            <a:off x="2242119" y="2768852"/>
            <a:ext cx="2832801" cy="102335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846E71B3-1510-43B0-AEA0-FB385882867B}"/>
              </a:ext>
            </a:extLst>
          </p:cNvPr>
          <p:cNvSpPr txBox="1"/>
          <p:nvPr/>
        </p:nvSpPr>
        <p:spPr>
          <a:xfrm>
            <a:off x="364548" y="2559473"/>
            <a:ext cx="1867378" cy="784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dirty="0"/>
              <a:t>Je ne coche pas la case si mon traitement est terminé et dans ce cas je suis invité à renseigner la date de fin de traitement (facultatif)</a:t>
            </a:r>
          </a:p>
        </p:txBody>
      </p:sp>
      <p:sp>
        <p:nvSpPr>
          <p:cNvPr id="26" name="Rectangle 25">
            <a:extLst>
              <a:ext uri="{FF2B5EF4-FFF2-40B4-BE49-F238E27FC236}">
                <a16:creationId xmlns:a16="http://schemas.microsoft.com/office/drawing/2014/main" id="{E866E4DA-2077-4A4A-AD51-7AF0DC3347C2}"/>
              </a:ext>
            </a:extLst>
          </p:cNvPr>
          <p:cNvSpPr/>
          <p:nvPr/>
        </p:nvSpPr>
        <p:spPr>
          <a:xfrm>
            <a:off x="6251448" y="5719540"/>
            <a:ext cx="1800000" cy="40072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valider</a:t>
            </a:r>
          </a:p>
        </p:txBody>
      </p:sp>
      <p:cxnSp>
        <p:nvCxnSpPr>
          <p:cNvPr id="32" name="Connecteur droit avec flèche 19">
            <a:extLst>
              <a:ext uri="{FF2B5EF4-FFF2-40B4-BE49-F238E27FC236}">
                <a16:creationId xmlns:a16="http://schemas.microsoft.com/office/drawing/2014/main" id="{6D3E067D-3D1F-43A9-83F4-7865F53D68A0}"/>
              </a:ext>
            </a:extLst>
          </p:cNvPr>
          <p:cNvCxnSpPr>
            <a:cxnSpLocks/>
            <a:stCxn id="26" idx="0"/>
          </p:cNvCxnSpPr>
          <p:nvPr/>
        </p:nvCxnSpPr>
        <p:spPr>
          <a:xfrm flipV="1">
            <a:off x="7151448" y="4930759"/>
            <a:ext cx="0" cy="78878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59308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BF07FB7B-2091-4C42-9453-1E76EE998C27}"/>
              </a:ext>
            </a:extLst>
          </p:cNvPr>
          <p:cNvGrpSpPr/>
          <p:nvPr/>
        </p:nvGrpSpPr>
        <p:grpSpPr>
          <a:xfrm>
            <a:off x="364548" y="1110382"/>
            <a:ext cx="8963318" cy="4236089"/>
            <a:chOff x="364548" y="1110382"/>
            <a:chExt cx="8963318" cy="4236089"/>
          </a:xfrm>
        </p:grpSpPr>
        <p:grpSp>
          <p:nvGrpSpPr>
            <p:cNvPr id="9" name="Group 8">
              <a:extLst>
                <a:ext uri="{FF2B5EF4-FFF2-40B4-BE49-F238E27FC236}">
                  <a16:creationId xmlns:a16="http://schemas.microsoft.com/office/drawing/2014/main" id="{0029DDA1-E8C5-4BF8-9CCD-BC71902937AB}"/>
                </a:ext>
              </a:extLst>
            </p:cNvPr>
            <p:cNvGrpSpPr/>
            <p:nvPr/>
          </p:nvGrpSpPr>
          <p:grpSpPr>
            <a:xfrm>
              <a:off x="364548" y="1110382"/>
              <a:ext cx="8963318" cy="4236089"/>
              <a:chOff x="364548" y="1110382"/>
              <a:chExt cx="8963318" cy="4236089"/>
            </a:xfrm>
          </p:grpSpPr>
          <p:pic>
            <p:nvPicPr>
              <p:cNvPr id="15" name="Picture 14">
                <a:extLst>
                  <a:ext uri="{FF2B5EF4-FFF2-40B4-BE49-F238E27FC236}">
                    <a16:creationId xmlns:a16="http://schemas.microsoft.com/office/drawing/2014/main" id="{DC8160DC-E374-42E9-BA75-8A84A9A039CF}"/>
                  </a:ext>
                </a:extLst>
              </p:cNvPr>
              <p:cNvPicPr>
                <a:picLocks noChangeAspect="1"/>
              </p:cNvPicPr>
              <p:nvPr/>
            </p:nvPicPr>
            <p:blipFill>
              <a:blip r:embed="rId2"/>
              <a:stretch>
                <a:fillRect/>
              </a:stretch>
            </p:blipFill>
            <p:spPr>
              <a:xfrm>
                <a:off x="364548" y="1110382"/>
                <a:ext cx="8963318" cy="4236089"/>
              </a:xfrm>
              <a:prstGeom prst="rect">
                <a:avLst/>
              </a:prstGeom>
            </p:spPr>
          </p:pic>
          <p:pic>
            <p:nvPicPr>
              <p:cNvPr id="23" name="Picture 22">
                <a:hlinkClick r:id="rId3" action="ppaction://hlinksldjump"/>
                <a:extLst>
                  <a:ext uri="{FF2B5EF4-FFF2-40B4-BE49-F238E27FC236}">
                    <a16:creationId xmlns:a16="http://schemas.microsoft.com/office/drawing/2014/main" id="{DC211DEE-3D20-439F-B725-762F26834394}"/>
                  </a:ext>
                </a:extLst>
              </p:cNvPr>
              <p:cNvPicPr>
                <a:picLocks noChangeAspect="1"/>
              </p:cNvPicPr>
              <p:nvPr/>
            </p:nvPicPr>
            <p:blipFill rotWithShape="1">
              <a:blip r:embed="rId2"/>
              <a:srcRect l="81523" t="30343" r="5520" b="62305"/>
              <a:stretch/>
            </p:blipFill>
            <p:spPr>
              <a:xfrm>
                <a:off x="7671817" y="2395729"/>
                <a:ext cx="1161288" cy="311456"/>
              </a:xfrm>
              <a:prstGeom prst="rect">
                <a:avLst/>
              </a:prstGeom>
            </p:spPr>
          </p:pic>
        </p:grpSp>
        <p:pic>
          <p:nvPicPr>
            <p:cNvPr id="33" name="Picture 32">
              <a:hlinkClick r:id="rId4" action="ppaction://hlinksldjump"/>
              <a:extLst>
                <a:ext uri="{FF2B5EF4-FFF2-40B4-BE49-F238E27FC236}">
                  <a16:creationId xmlns:a16="http://schemas.microsoft.com/office/drawing/2014/main" id="{FAD8842D-A5F2-4720-A4F4-7F8F0FC98F6A}"/>
                </a:ext>
              </a:extLst>
            </p:cNvPr>
            <p:cNvPicPr>
              <a:picLocks noChangeAspect="1"/>
            </p:cNvPicPr>
            <p:nvPr/>
          </p:nvPicPr>
          <p:blipFill rotWithShape="1">
            <a:blip r:embed="rId5"/>
            <a:srcRect l="13412" t="52591" r="78962" b="40999"/>
            <a:stretch/>
          </p:blipFill>
          <p:spPr>
            <a:xfrm>
              <a:off x="1557866" y="3329008"/>
              <a:ext cx="691621"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22</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Les actions possibles sur ma page traitement</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1943101" y="3655668"/>
            <a:ext cx="0" cy="181098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2270723"/>
            <a:ext cx="1800000" cy="49785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 traitement</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8970264" y="2519649"/>
            <a:ext cx="877793"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4304" y="3505267"/>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81105" y="2588209"/>
            <a:ext cx="252000" cy="252000"/>
          </a:xfrm>
          <a:prstGeom prst="rect">
            <a:avLst/>
          </a:prstGeom>
        </p:spPr>
      </p:pic>
      <p:sp>
        <p:nvSpPr>
          <p:cNvPr id="19" name="Rectangle 18">
            <a:extLst>
              <a:ext uri="{FF2B5EF4-FFF2-40B4-BE49-F238E27FC236}">
                <a16:creationId xmlns:a16="http://schemas.microsoft.com/office/drawing/2014/main" id="{C7122350-1AF3-4DD0-AAAC-F94A811112D6}"/>
              </a:ext>
            </a:extLst>
          </p:cNvPr>
          <p:cNvSpPr/>
          <p:nvPr/>
        </p:nvSpPr>
        <p:spPr>
          <a:xfrm>
            <a:off x="9848057" y="2933186"/>
            <a:ext cx="1800000" cy="584096"/>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ou supprimer un traitement</a:t>
            </a:r>
          </a:p>
        </p:txBody>
      </p:sp>
      <p:cxnSp>
        <p:nvCxnSpPr>
          <p:cNvPr id="21" name="Connecteur droit avec flèche 19">
            <a:extLst>
              <a:ext uri="{FF2B5EF4-FFF2-40B4-BE49-F238E27FC236}">
                <a16:creationId xmlns:a16="http://schemas.microsoft.com/office/drawing/2014/main" id="{E2BF1714-6BBB-4693-B2C6-2EB3EBFA6F84}"/>
              </a:ext>
            </a:extLst>
          </p:cNvPr>
          <p:cNvCxnSpPr>
            <a:cxnSpLocks/>
            <a:stCxn id="19" idx="1"/>
          </p:cNvCxnSpPr>
          <p:nvPr/>
        </p:nvCxnSpPr>
        <p:spPr>
          <a:xfrm flipH="1" flipV="1">
            <a:off x="6446521" y="2999232"/>
            <a:ext cx="3401536" cy="22600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20C0DBC4-9E98-4D00-B030-2463529E48A7}"/>
              </a:ext>
            </a:extLst>
          </p:cNvPr>
          <p:cNvSpPr/>
          <p:nvPr/>
        </p:nvSpPr>
        <p:spPr>
          <a:xfrm>
            <a:off x="96979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31" name="Graphic 30" descr="Touchscreen with solid fill">
            <a:extLst>
              <a:ext uri="{FF2B5EF4-FFF2-40B4-BE49-F238E27FC236}">
                <a16:creationId xmlns:a16="http://schemas.microsoft.com/office/drawing/2014/main" id="{EA76DE5C-AB28-4AD4-A8D9-02DD485134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546187" y="1799616"/>
            <a:ext cx="252000" cy="252000"/>
          </a:xfrm>
          <a:prstGeom prst="rect">
            <a:avLst/>
          </a:prstGeom>
        </p:spPr>
      </p:pic>
    </p:spTree>
    <p:extLst>
      <p:ext uri="{BB962C8B-B14F-4D97-AF65-F5344CB8AC3E}">
        <p14:creationId xmlns:p14="http://schemas.microsoft.com/office/powerpoint/2010/main" val="384475860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23</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6" y="2966538"/>
            <a:ext cx="10122653" cy="682625"/>
          </a:xfrm>
        </p:spPr>
        <p:txBody>
          <a:bodyPr>
            <a:normAutofit fontScale="90000"/>
          </a:bodyPr>
          <a:lstStyle/>
          <a:p>
            <a:r>
              <a:rPr lang="fr-FR" dirty="0"/>
              <a:t>Ajouter une hospitalisation ou un acte chirurgical</a:t>
            </a:r>
          </a:p>
        </p:txBody>
      </p:sp>
    </p:spTree>
    <p:extLst>
      <p:ext uri="{BB962C8B-B14F-4D97-AF65-F5344CB8AC3E}">
        <p14:creationId xmlns:p14="http://schemas.microsoft.com/office/powerpoint/2010/main" val="422063028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22C266-2393-423F-8EC5-CF87832298EB}"/>
              </a:ext>
            </a:extLst>
          </p:cNvPr>
          <p:cNvGrpSpPr/>
          <p:nvPr/>
        </p:nvGrpSpPr>
        <p:grpSpPr>
          <a:xfrm>
            <a:off x="364548" y="1110382"/>
            <a:ext cx="8964842" cy="4248000"/>
            <a:chOff x="364548" y="1110382"/>
            <a:chExt cx="8964842" cy="4248000"/>
          </a:xfrm>
        </p:grpSpPr>
        <p:grpSp>
          <p:nvGrpSpPr>
            <p:cNvPr id="5" name="Group 4">
              <a:extLst>
                <a:ext uri="{FF2B5EF4-FFF2-40B4-BE49-F238E27FC236}">
                  <a16:creationId xmlns:a16="http://schemas.microsoft.com/office/drawing/2014/main" id="{8436326A-1837-4637-8C48-BC46C422280D}"/>
                </a:ext>
              </a:extLst>
            </p:cNvPr>
            <p:cNvGrpSpPr/>
            <p:nvPr/>
          </p:nvGrpSpPr>
          <p:grpSpPr>
            <a:xfrm>
              <a:off x="364548" y="1110382"/>
              <a:ext cx="8964842" cy="4248000"/>
              <a:chOff x="364548" y="1110382"/>
              <a:chExt cx="8964842" cy="4248000"/>
            </a:xfrm>
          </p:grpSpPr>
          <p:pic>
            <p:nvPicPr>
              <p:cNvPr id="17" name="Picture 16">
                <a:extLst>
                  <a:ext uri="{FF2B5EF4-FFF2-40B4-BE49-F238E27FC236}">
                    <a16:creationId xmlns:a16="http://schemas.microsoft.com/office/drawing/2014/main" id="{AC78E0B3-7E37-40C4-9ECE-51E987289123}"/>
                  </a:ext>
                </a:extLst>
              </p:cNvPr>
              <p:cNvPicPr>
                <a:picLocks noChangeAspect="1"/>
              </p:cNvPicPr>
              <p:nvPr/>
            </p:nvPicPr>
            <p:blipFill>
              <a:blip r:embed="rId2"/>
              <a:stretch>
                <a:fillRect/>
              </a:stretch>
            </p:blipFill>
            <p:spPr>
              <a:xfrm>
                <a:off x="364548" y="1110382"/>
                <a:ext cx="8964842" cy="4248000"/>
              </a:xfrm>
              <a:prstGeom prst="rect">
                <a:avLst/>
              </a:prstGeom>
            </p:spPr>
          </p:pic>
          <p:pic>
            <p:nvPicPr>
              <p:cNvPr id="18" name="Picture 17">
                <a:hlinkClick r:id="rId3" action="ppaction://hlinksldjump"/>
                <a:extLst>
                  <a:ext uri="{FF2B5EF4-FFF2-40B4-BE49-F238E27FC236}">
                    <a16:creationId xmlns:a16="http://schemas.microsoft.com/office/drawing/2014/main" id="{B3B63DEB-BEBF-4A4B-A378-02206ACF852C}"/>
                  </a:ext>
                </a:extLst>
              </p:cNvPr>
              <p:cNvPicPr>
                <a:picLocks noChangeAspect="1"/>
              </p:cNvPicPr>
              <p:nvPr/>
            </p:nvPicPr>
            <p:blipFill rotWithShape="1">
              <a:blip r:embed="rId2"/>
              <a:srcRect l="58249" t="65344" r="33257" b="28724"/>
              <a:stretch/>
            </p:blipFill>
            <p:spPr>
              <a:xfrm>
                <a:off x="5586534" y="3886200"/>
                <a:ext cx="761465" cy="252000"/>
              </a:xfrm>
              <a:prstGeom prst="rect">
                <a:avLst/>
              </a:prstGeom>
            </p:spPr>
          </p:pic>
        </p:grpSp>
        <p:pic>
          <p:nvPicPr>
            <p:cNvPr id="21" name="Picture 20">
              <a:hlinkClick r:id="rId4" action="ppaction://hlinksldjump"/>
              <a:extLst>
                <a:ext uri="{FF2B5EF4-FFF2-40B4-BE49-F238E27FC236}">
                  <a16:creationId xmlns:a16="http://schemas.microsoft.com/office/drawing/2014/main" id="{54339AAC-3B1A-441A-AB3E-2ADFEE19EDEA}"/>
                </a:ext>
              </a:extLst>
            </p:cNvPr>
            <p:cNvPicPr>
              <a:picLocks noChangeAspect="1"/>
            </p:cNvPicPr>
            <p:nvPr/>
          </p:nvPicPr>
          <p:blipFill rotWithShape="1">
            <a:blip r:embed="rId5"/>
            <a:srcRect l="13412" t="52591" r="78962" b="40999"/>
            <a:stretch/>
          </p:blipFill>
          <p:spPr>
            <a:xfrm>
              <a:off x="1573744" y="3349557"/>
              <a:ext cx="678436"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24</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une hospitalisation ou un acte chirurgical</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1943101" y="3655668"/>
            <a:ext cx="0" cy="181098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2764499"/>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hospitalisation ou un acte chirurgical</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6446080" y="3172354"/>
            <a:ext cx="3401977" cy="8281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4304" y="3505267"/>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6000" y="4064489"/>
            <a:ext cx="252000" cy="252000"/>
          </a:xfrm>
          <a:prstGeom prst="rect">
            <a:avLst/>
          </a:prstGeom>
        </p:spPr>
      </p:pic>
    </p:spTree>
    <p:extLst>
      <p:ext uri="{BB962C8B-B14F-4D97-AF65-F5344CB8AC3E}">
        <p14:creationId xmlns:p14="http://schemas.microsoft.com/office/powerpoint/2010/main" val="280949002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21C10284-50FB-476D-82BA-EF6298FE262B}"/>
              </a:ext>
            </a:extLst>
          </p:cNvPr>
          <p:cNvGrpSpPr/>
          <p:nvPr/>
        </p:nvGrpSpPr>
        <p:grpSpPr>
          <a:xfrm>
            <a:off x="2631038" y="1039637"/>
            <a:ext cx="8964891" cy="4234078"/>
            <a:chOff x="2631038" y="1039637"/>
            <a:chExt cx="8964891" cy="4234078"/>
          </a:xfrm>
        </p:grpSpPr>
        <p:pic>
          <p:nvPicPr>
            <p:cNvPr id="23" name="Picture 22">
              <a:extLst>
                <a:ext uri="{FF2B5EF4-FFF2-40B4-BE49-F238E27FC236}">
                  <a16:creationId xmlns:a16="http://schemas.microsoft.com/office/drawing/2014/main" id="{EEFEAA59-77CD-47DE-82D4-30B5C4926319}"/>
                </a:ext>
              </a:extLst>
            </p:cNvPr>
            <p:cNvPicPr>
              <a:picLocks noChangeAspect="1"/>
            </p:cNvPicPr>
            <p:nvPr/>
          </p:nvPicPr>
          <p:blipFill>
            <a:blip r:embed="rId2"/>
            <a:stretch>
              <a:fillRect/>
            </a:stretch>
          </p:blipFill>
          <p:spPr>
            <a:xfrm>
              <a:off x="2631038" y="1039637"/>
              <a:ext cx="8964891" cy="4234078"/>
            </a:xfrm>
            <a:prstGeom prst="rect">
              <a:avLst/>
            </a:prstGeom>
          </p:spPr>
        </p:pic>
        <p:pic>
          <p:nvPicPr>
            <p:cNvPr id="33" name="Picture 32">
              <a:extLst>
                <a:ext uri="{FF2B5EF4-FFF2-40B4-BE49-F238E27FC236}">
                  <a16:creationId xmlns:a16="http://schemas.microsoft.com/office/drawing/2014/main" id="{0A81BDDC-A1E4-4AD6-8EEF-E15AEC337AB6}"/>
                </a:ext>
              </a:extLst>
            </p:cNvPr>
            <p:cNvPicPr>
              <a:picLocks noChangeAspect="1"/>
            </p:cNvPicPr>
            <p:nvPr/>
          </p:nvPicPr>
          <p:blipFill rotWithShape="1">
            <a:blip r:embed="rId2"/>
            <a:srcRect l="45722" t="74573" r="45564" b="17841"/>
            <a:stretch/>
          </p:blipFill>
          <p:spPr>
            <a:xfrm>
              <a:off x="6729984" y="4197095"/>
              <a:ext cx="781197" cy="321211"/>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25</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une hospitalisation ou un acte chirurgical</a:t>
            </a:r>
          </a:p>
        </p:txBody>
      </p:sp>
      <p:sp>
        <p:nvSpPr>
          <p:cNvPr id="9" name="Rectangle 8">
            <a:extLst>
              <a:ext uri="{FF2B5EF4-FFF2-40B4-BE49-F238E27FC236}">
                <a16:creationId xmlns:a16="http://schemas.microsoft.com/office/drawing/2014/main" id="{50BBA6E1-9A31-42DC-8211-668CE949FBD5}"/>
              </a:ext>
            </a:extLst>
          </p:cNvPr>
          <p:cNvSpPr/>
          <p:nvPr/>
        </p:nvSpPr>
        <p:spPr>
          <a:xfrm>
            <a:off x="442119" y="1169884"/>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nom de mon hospitalisation ou acte chirurgical</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3"/>
          </p:cNvCxnSpPr>
          <p:nvPr/>
        </p:nvCxnSpPr>
        <p:spPr>
          <a:xfrm>
            <a:off x="2242119" y="1471014"/>
            <a:ext cx="3006537" cy="95833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9181" y="4338502"/>
            <a:ext cx="252000" cy="252000"/>
          </a:xfrm>
          <a:prstGeom prst="rect">
            <a:avLst/>
          </a:prstGeom>
        </p:spPr>
      </p:pic>
      <p:sp>
        <p:nvSpPr>
          <p:cNvPr id="14" name="TextBox 13">
            <a:extLst>
              <a:ext uri="{FF2B5EF4-FFF2-40B4-BE49-F238E27FC236}">
                <a16:creationId xmlns:a16="http://schemas.microsoft.com/office/drawing/2014/main" id="{74DF676B-8DEB-4C75-8116-087650755F3C}"/>
              </a:ext>
            </a:extLst>
          </p:cNvPr>
          <p:cNvSpPr txBox="1"/>
          <p:nvPr/>
        </p:nvSpPr>
        <p:spPr>
          <a:xfrm>
            <a:off x="374741" y="3083308"/>
            <a:ext cx="186737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dirty="0"/>
              <a:t>La mention de l’année est obligatoire</a:t>
            </a:r>
          </a:p>
        </p:txBody>
      </p:sp>
      <p:sp>
        <p:nvSpPr>
          <p:cNvPr id="19" name="Rectangle 18">
            <a:extLst>
              <a:ext uri="{FF2B5EF4-FFF2-40B4-BE49-F238E27FC236}">
                <a16:creationId xmlns:a16="http://schemas.microsoft.com/office/drawing/2014/main" id="{C451FC0A-49B4-438C-BFAF-55A1A17EE2C7}"/>
              </a:ext>
            </a:extLst>
          </p:cNvPr>
          <p:cNvSpPr/>
          <p:nvPr/>
        </p:nvSpPr>
        <p:spPr>
          <a:xfrm>
            <a:off x="442119" y="3567330"/>
            <a:ext cx="1800000" cy="759955"/>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la durée de mon séjour si je le souhaite</a:t>
            </a:r>
          </a:p>
        </p:txBody>
      </p:sp>
      <p:cxnSp>
        <p:nvCxnSpPr>
          <p:cNvPr id="20" name="Connecteur droit avec flèche 19">
            <a:extLst>
              <a:ext uri="{FF2B5EF4-FFF2-40B4-BE49-F238E27FC236}">
                <a16:creationId xmlns:a16="http://schemas.microsoft.com/office/drawing/2014/main" id="{881DB88F-47BC-4338-9582-FA0F19557585}"/>
              </a:ext>
            </a:extLst>
          </p:cNvPr>
          <p:cNvCxnSpPr>
            <a:cxnSpLocks/>
            <a:stCxn id="19" idx="3"/>
          </p:cNvCxnSpPr>
          <p:nvPr/>
        </p:nvCxnSpPr>
        <p:spPr>
          <a:xfrm flipV="1">
            <a:off x="2242119" y="3241180"/>
            <a:ext cx="3006537" cy="70612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EEE4A0BD-A294-4B02-B88D-08265F0448F1}"/>
              </a:ext>
            </a:extLst>
          </p:cNvPr>
          <p:cNvSpPr/>
          <p:nvPr/>
        </p:nvSpPr>
        <p:spPr>
          <a:xfrm>
            <a:off x="442119" y="4518306"/>
            <a:ext cx="1800000" cy="73328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des informations complémentaires si je le souhaite</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4" idx="3"/>
          </p:cNvCxnSpPr>
          <p:nvPr/>
        </p:nvCxnSpPr>
        <p:spPr>
          <a:xfrm flipV="1">
            <a:off x="2242119" y="3879086"/>
            <a:ext cx="3006537" cy="100586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5873C2ED-93BF-473C-B3C0-4239F92D854F}"/>
              </a:ext>
            </a:extLst>
          </p:cNvPr>
          <p:cNvSpPr/>
          <p:nvPr/>
        </p:nvSpPr>
        <p:spPr>
          <a:xfrm>
            <a:off x="442119" y="2211673"/>
            <a:ext cx="1800000" cy="89037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la date de d’admission de mon hospitalisation ou acte chirurgical</a:t>
            </a:r>
          </a:p>
        </p:txBody>
      </p:sp>
      <p:cxnSp>
        <p:nvCxnSpPr>
          <p:cNvPr id="31" name="Connecteur droit avec flèche 19">
            <a:extLst>
              <a:ext uri="{FF2B5EF4-FFF2-40B4-BE49-F238E27FC236}">
                <a16:creationId xmlns:a16="http://schemas.microsoft.com/office/drawing/2014/main" id="{F6C07246-F93B-45C4-B448-E01A82B51A6C}"/>
              </a:ext>
            </a:extLst>
          </p:cNvPr>
          <p:cNvCxnSpPr>
            <a:cxnSpLocks/>
            <a:stCxn id="30" idx="3"/>
          </p:cNvCxnSpPr>
          <p:nvPr/>
        </p:nvCxnSpPr>
        <p:spPr>
          <a:xfrm>
            <a:off x="2242119" y="2656862"/>
            <a:ext cx="2933385" cy="21767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E866E4DA-2077-4A4A-AD51-7AF0DC3347C2}"/>
              </a:ext>
            </a:extLst>
          </p:cNvPr>
          <p:cNvSpPr/>
          <p:nvPr/>
        </p:nvSpPr>
        <p:spPr>
          <a:xfrm>
            <a:off x="6251448" y="5719540"/>
            <a:ext cx="1800000" cy="40072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valider</a:t>
            </a:r>
          </a:p>
        </p:txBody>
      </p:sp>
      <p:cxnSp>
        <p:nvCxnSpPr>
          <p:cNvPr id="32" name="Connecteur droit avec flèche 19">
            <a:extLst>
              <a:ext uri="{FF2B5EF4-FFF2-40B4-BE49-F238E27FC236}">
                <a16:creationId xmlns:a16="http://schemas.microsoft.com/office/drawing/2014/main" id="{6D3E067D-3D1F-43A9-83F4-7865F53D68A0}"/>
              </a:ext>
            </a:extLst>
          </p:cNvPr>
          <p:cNvCxnSpPr>
            <a:cxnSpLocks/>
            <a:stCxn id="26" idx="0"/>
          </p:cNvCxnSpPr>
          <p:nvPr/>
        </p:nvCxnSpPr>
        <p:spPr>
          <a:xfrm flipV="1">
            <a:off x="7151448" y="4518306"/>
            <a:ext cx="0" cy="120123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494473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EF4F3AE-4C7C-4743-B118-A3D11A060744}"/>
              </a:ext>
            </a:extLst>
          </p:cNvPr>
          <p:cNvGrpSpPr/>
          <p:nvPr/>
        </p:nvGrpSpPr>
        <p:grpSpPr>
          <a:xfrm>
            <a:off x="364548" y="1110382"/>
            <a:ext cx="8993813" cy="4248000"/>
            <a:chOff x="364548" y="1110382"/>
            <a:chExt cx="8993813" cy="4248000"/>
          </a:xfrm>
        </p:grpSpPr>
        <p:grpSp>
          <p:nvGrpSpPr>
            <p:cNvPr id="7" name="Group 6">
              <a:extLst>
                <a:ext uri="{FF2B5EF4-FFF2-40B4-BE49-F238E27FC236}">
                  <a16:creationId xmlns:a16="http://schemas.microsoft.com/office/drawing/2014/main" id="{B7520A88-64E1-480C-8327-B91C6EE9A4BA}"/>
                </a:ext>
              </a:extLst>
            </p:cNvPr>
            <p:cNvGrpSpPr/>
            <p:nvPr/>
          </p:nvGrpSpPr>
          <p:grpSpPr>
            <a:xfrm>
              <a:off x="364548" y="1110382"/>
              <a:ext cx="8993813" cy="4248000"/>
              <a:chOff x="364548" y="1110382"/>
              <a:chExt cx="8993813" cy="4248000"/>
            </a:xfrm>
          </p:grpSpPr>
          <p:pic>
            <p:nvPicPr>
              <p:cNvPr id="18" name="Picture 17">
                <a:extLst>
                  <a:ext uri="{FF2B5EF4-FFF2-40B4-BE49-F238E27FC236}">
                    <a16:creationId xmlns:a16="http://schemas.microsoft.com/office/drawing/2014/main" id="{B1045580-96A3-4717-91DE-A14910B36002}"/>
                  </a:ext>
                </a:extLst>
              </p:cNvPr>
              <p:cNvPicPr>
                <a:picLocks noChangeAspect="1"/>
              </p:cNvPicPr>
              <p:nvPr/>
            </p:nvPicPr>
            <p:blipFill>
              <a:blip r:embed="rId2"/>
              <a:stretch>
                <a:fillRect/>
              </a:stretch>
            </p:blipFill>
            <p:spPr>
              <a:xfrm>
                <a:off x="364548" y="1110382"/>
                <a:ext cx="8993813" cy="4248000"/>
              </a:xfrm>
              <a:prstGeom prst="rect">
                <a:avLst/>
              </a:prstGeom>
            </p:spPr>
          </p:pic>
          <p:pic>
            <p:nvPicPr>
              <p:cNvPr id="22" name="Picture 21">
                <a:hlinkClick r:id="rId3" action="ppaction://hlinksldjump"/>
                <a:extLst>
                  <a:ext uri="{FF2B5EF4-FFF2-40B4-BE49-F238E27FC236}">
                    <a16:creationId xmlns:a16="http://schemas.microsoft.com/office/drawing/2014/main" id="{4656CF52-3655-4BE9-A4C0-6B009589F826}"/>
                  </a:ext>
                </a:extLst>
              </p:cNvPr>
              <p:cNvPicPr>
                <a:picLocks noChangeAspect="1"/>
              </p:cNvPicPr>
              <p:nvPr/>
            </p:nvPicPr>
            <p:blipFill rotWithShape="1">
              <a:blip r:embed="rId2"/>
              <a:srcRect l="86230" t="30596" r="5840" b="63472"/>
              <a:stretch/>
            </p:blipFill>
            <p:spPr>
              <a:xfrm>
                <a:off x="8119876" y="2410096"/>
                <a:ext cx="713229" cy="252000"/>
              </a:xfrm>
              <a:prstGeom prst="rect">
                <a:avLst/>
              </a:prstGeom>
            </p:spPr>
          </p:pic>
        </p:grpSp>
        <p:pic>
          <p:nvPicPr>
            <p:cNvPr id="24" name="Picture 23">
              <a:hlinkClick r:id="rId4" action="ppaction://hlinksldjump"/>
              <a:extLst>
                <a:ext uri="{FF2B5EF4-FFF2-40B4-BE49-F238E27FC236}">
                  <a16:creationId xmlns:a16="http://schemas.microsoft.com/office/drawing/2014/main" id="{AD573B51-6426-4A04-8185-BE2C5327A402}"/>
                </a:ext>
              </a:extLst>
            </p:cNvPr>
            <p:cNvPicPr>
              <a:picLocks noChangeAspect="1"/>
            </p:cNvPicPr>
            <p:nvPr/>
          </p:nvPicPr>
          <p:blipFill rotWithShape="1">
            <a:blip r:embed="rId5"/>
            <a:srcRect l="13412" t="52591" r="78962" b="40999"/>
            <a:stretch/>
          </p:blipFill>
          <p:spPr>
            <a:xfrm>
              <a:off x="1567392" y="3339174"/>
              <a:ext cx="678437"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26</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Les actions possibles sur ma page traitement</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1943101" y="3655668"/>
            <a:ext cx="0" cy="181098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2051616"/>
            <a:ext cx="1800000" cy="7169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hospitalisation ou un acte chirurgical</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8970265" y="2410096"/>
            <a:ext cx="877792" cy="109553"/>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4304" y="3505267"/>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81105" y="2588209"/>
            <a:ext cx="252000" cy="252000"/>
          </a:xfrm>
          <a:prstGeom prst="rect">
            <a:avLst/>
          </a:prstGeom>
        </p:spPr>
      </p:pic>
      <p:sp>
        <p:nvSpPr>
          <p:cNvPr id="19" name="Rectangle 18">
            <a:extLst>
              <a:ext uri="{FF2B5EF4-FFF2-40B4-BE49-F238E27FC236}">
                <a16:creationId xmlns:a16="http://schemas.microsoft.com/office/drawing/2014/main" id="{C7122350-1AF3-4DD0-AAAC-F94A811112D6}"/>
              </a:ext>
            </a:extLst>
          </p:cNvPr>
          <p:cNvSpPr/>
          <p:nvPr/>
        </p:nvSpPr>
        <p:spPr>
          <a:xfrm>
            <a:off x="9848057" y="2933185"/>
            <a:ext cx="1800000" cy="824081"/>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ou supprimer une hospitalisation ou un acte chirurgical</a:t>
            </a:r>
          </a:p>
        </p:txBody>
      </p:sp>
      <p:cxnSp>
        <p:nvCxnSpPr>
          <p:cNvPr id="21" name="Connecteur droit avec flèche 19">
            <a:extLst>
              <a:ext uri="{FF2B5EF4-FFF2-40B4-BE49-F238E27FC236}">
                <a16:creationId xmlns:a16="http://schemas.microsoft.com/office/drawing/2014/main" id="{E2BF1714-6BBB-4693-B2C6-2EB3EBFA6F84}"/>
              </a:ext>
            </a:extLst>
          </p:cNvPr>
          <p:cNvCxnSpPr>
            <a:cxnSpLocks/>
            <a:stCxn id="19" idx="1"/>
          </p:cNvCxnSpPr>
          <p:nvPr/>
        </p:nvCxnSpPr>
        <p:spPr>
          <a:xfrm flipH="1" flipV="1">
            <a:off x="6446521" y="2999232"/>
            <a:ext cx="3401536" cy="34599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3B53E198-8387-4054-9176-37F44E378DC9}"/>
              </a:ext>
            </a:extLst>
          </p:cNvPr>
          <p:cNvSpPr/>
          <p:nvPr/>
        </p:nvSpPr>
        <p:spPr>
          <a:xfrm>
            <a:off x="96979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17" name="Graphic 16" descr="Touchscreen with solid fill">
            <a:extLst>
              <a:ext uri="{FF2B5EF4-FFF2-40B4-BE49-F238E27FC236}">
                <a16:creationId xmlns:a16="http://schemas.microsoft.com/office/drawing/2014/main" id="{F9E8BE40-E3BC-4CEC-A708-FD9D6116677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546187" y="1799616"/>
            <a:ext cx="252000" cy="252000"/>
          </a:xfrm>
          <a:prstGeom prst="rect">
            <a:avLst/>
          </a:prstGeom>
        </p:spPr>
      </p:pic>
    </p:spTree>
    <p:extLst>
      <p:ext uri="{BB962C8B-B14F-4D97-AF65-F5344CB8AC3E}">
        <p14:creationId xmlns:p14="http://schemas.microsoft.com/office/powerpoint/2010/main" val="348912795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27</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6" y="2966538"/>
            <a:ext cx="10122653" cy="682625"/>
          </a:xfrm>
        </p:spPr>
        <p:txBody>
          <a:bodyPr>
            <a:normAutofit/>
          </a:bodyPr>
          <a:lstStyle/>
          <a:p>
            <a:r>
              <a:rPr lang="fr-FR" dirty="0"/>
              <a:t>Ajouter ses antécédents familiaux</a:t>
            </a:r>
          </a:p>
        </p:txBody>
      </p:sp>
    </p:spTree>
    <p:extLst>
      <p:ext uri="{BB962C8B-B14F-4D97-AF65-F5344CB8AC3E}">
        <p14:creationId xmlns:p14="http://schemas.microsoft.com/office/powerpoint/2010/main" val="329363522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062C62B-2A53-45DF-8C5E-2137D6875C5C}"/>
              </a:ext>
            </a:extLst>
          </p:cNvPr>
          <p:cNvGrpSpPr/>
          <p:nvPr/>
        </p:nvGrpSpPr>
        <p:grpSpPr>
          <a:xfrm>
            <a:off x="364548" y="1110382"/>
            <a:ext cx="9051739" cy="4258800"/>
            <a:chOff x="364548" y="1110382"/>
            <a:chExt cx="9051739" cy="4258800"/>
          </a:xfrm>
        </p:grpSpPr>
        <p:grpSp>
          <p:nvGrpSpPr>
            <p:cNvPr id="6" name="Group 5">
              <a:extLst>
                <a:ext uri="{FF2B5EF4-FFF2-40B4-BE49-F238E27FC236}">
                  <a16:creationId xmlns:a16="http://schemas.microsoft.com/office/drawing/2014/main" id="{46CFD576-9C95-4C29-AC5E-933071AEF420}"/>
                </a:ext>
              </a:extLst>
            </p:cNvPr>
            <p:cNvGrpSpPr/>
            <p:nvPr/>
          </p:nvGrpSpPr>
          <p:grpSpPr>
            <a:xfrm>
              <a:off x="364548" y="1110382"/>
              <a:ext cx="9051739" cy="4258800"/>
              <a:chOff x="364548" y="1110382"/>
              <a:chExt cx="9051739" cy="4258800"/>
            </a:xfrm>
          </p:grpSpPr>
          <p:pic>
            <p:nvPicPr>
              <p:cNvPr id="14" name="Picture 13">
                <a:extLst>
                  <a:ext uri="{FF2B5EF4-FFF2-40B4-BE49-F238E27FC236}">
                    <a16:creationId xmlns:a16="http://schemas.microsoft.com/office/drawing/2014/main" id="{229F36BA-1153-4E01-92D1-70882CF2BE2A}"/>
                  </a:ext>
                </a:extLst>
              </p:cNvPr>
              <p:cNvPicPr>
                <a:picLocks noChangeAspect="1"/>
              </p:cNvPicPr>
              <p:nvPr/>
            </p:nvPicPr>
            <p:blipFill>
              <a:blip r:embed="rId2"/>
              <a:stretch>
                <a:fillRect/>
              </a:stretch>
            </p:blipFill>
            <p:spPr>
              <a:xfrm>
                <a:off x="364548" y="1110382"/>
                <a:ext cx="9051739" cy="4258800"/>
              </a:xfrm>
              <a:prstGeom prst="rect">
                <a:avLst/>
              </a:prstGeom>
            </p:spPr>
          </p:pic>
          <p:pic>
            <p:nvPicPr>
              <p:cNvPr id="15" name="Picture 14">
                <a:hlinkClick r:id="rId3" action="ppaction://hlinksldjump"/>
                <a:extLst>
                  <a:ext uri="{FF2B5EF4-FFF2-40B4-BE49-F238E27FC236}">
                    <a16:creationId xmlns:a16="http://schemas.microsoft.com/office/drawing/2014/main" id="{3C8AFD51-1F25-4BEF-BDD1-23014DB29054}"/>
                  </a:ext>
                </a:extLst>
              </p:cNvPr>
              <p:cNvPicPr>
                <a:picLocks noChangeAspect="1"/>
              </p:cNvPicPr>
              <p:nvPr/>
            </p:nvPicPr>
            <p:blipFill rotWithShape="1">
              <a:blip r:embed="rId2"/>
              <a:srcRect l="55372" t="65178" r="31698" b="28905"/>
              <a:stretch/>
            </p:blipFill>
            <p:spPr>
              <a:xfrm>
                <a:off x="5376719" y="3886200"/>
                <a:ext cx="1170386" cy="252000"/>
              </a:xfrm>
              <a:prstGeom prst="rect">
                <a:avLst/>
              </a:prstGeom>
            </p:spPr>
          </p:pic>
        </p:grpSp>
        <p:pic>
          <p:nvPicPr>
            <p:cNvPr id="19" name="Picture 18">
              <a:hlinkClick r:id="rId4" action="ppaction://hlinksldjump"/>
              <a:extLst>
                <a:ext uri="{FF2B5EF4-FFF2-40B4-BE49-F238E27FC236}">
                  <a16:creationId xmlns:a16="http://schemas.microsoft.com/office/drawing/2014/main" id="{21FD68D5-FA32-4F3E-8474-BA4E22BAE563}"/>
                </a:ext>
              </a:extLst>
            </p:cNvPr>
            <p:cNvPicPr>
              <a:picLocks noChangeAspect="1"/>
            </p:cNvPicPr>
            <p:nvPr/>
          </p:nvPicPr>
          <p:blipFill rotWithShape="1">
            <a:blip r:embed="rId5"/>
            <a:srcRect l="13412" t="52591" r="78962" b="40999"/>
            <a:stretch/>
          </p:blipFill>
          <p:spPr>
            <a:xfrm>
              <a:off x="1583266" y="3363515"/>
              <a:ext cx="678437"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28</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mes antécédents familiaux</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1943101" y="3655668"/>
            <a:ext cx="0" cy="181098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2764499"/>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mes antécédents familiaux</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6446080" y="3172354"/>
            <a:ext cx="3401977" cy="8281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4304" y="3505267"/>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6000" y="4064489"/>
            <a:ext cx="252000" cy="252000"/>
          </a:xfrm>
          <a:prstGeom prst="rect">
            <a:avLst/>
          </a:prstGeom>
        </p:spPr>
      </p:pic>
    </p:spTree>
    <p:extLst>
      <p:ext uri="{BB962C8B-B14F-4D97-AF65-F5344CB8AC3E}">
        <p14:creationId xmlns:p14="http://schemas.microsoft.com/office/powerpoint/2010/main" val="356280298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Graphic 43" descr="Cursor with solid fill">
            <a:extLst>
              <a:ext uri="{FF2B5EF4-FFF2-40B4-BE49-F238E27FC236}">
                <a16:creationId xmlns:a16="http://schemas.microsoft.com/office/drawing/2014/main" id="{4BB73D16-59F6-4D9E-950B-28A4028C09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56342" y="3678114"/>
            <a:ext cx="646331" cy="646331"/>
          </a:xfrm>
          <a:prstGeom prst="rect">
            <a:avLst/>
          </a:prstGeom>
        </p:spPr>
      </p:pic>
      <p:sp>
        <p:nvSpPr>
          <p:cNvPr id="47" name="ZoneTexte 14">
            <a:extLst>
              <a:ext uri="{FF2B5EF4-FFF2-40B4-BE49-F238E27FC236}">
                <a16:creationId xmlns:a16="http://schemas.microsoft.com/office/drawing/2014/main" id="{14DC7C6A-307B-4803-9170-B98EC894F762}"/>
              </a:ext>
            </a:extLst>
          </p:cNvPr>
          <p:cNvSpPr txBox="1"/>
          <p:nvPr/>
        </p:nvSpPr>
        <p:spPr>
          <a:xfrm>
            <a:off x="3802673" y="3816465"/>
            <a:ext cx="6384394" cy="523220"/>
          </a:xfrm>
          <a:prstGeom prst="rect">
            <a:avLst/>
          </a:prstGeom>
          <a:noFill/>
          <a:ln>
            <a:noFill/>
            <a:prstDash val="sysDot"/>
          </a:ln>
        </p:spPr>
        <p:txBody>
          <a:bodyPr wrap="square" rtlCol="0">
            <a:spAutoFit/>
          </a:bodyPr>
          <a:lstStyle/>
          <a:p>
            <a:r>
              <a:rPr lang="fr-FR" sz="1600" dirty="0"/>
              <a:t>Je clique directement n’importe où sur la diapositive</a:t>
            </a:r>
            <a:br>
              <a:rPr lang="fr-FR" sz="1600" dirty="0"/>
            </a:br>
            <a:r>
              <a:rPr lang="fr-FR" sz="1200" dirty="0"/>
              <a:t>ou j’utilise les flèches de mon clavier</a:t>
            </a:r>
            <a:endParaRPr lang="fr-FR" sz="1600" dirty="0"/>
          </a:p>
        </p:txBody>
      </p:sp>
      <p:sp>
        <p:nvSpPr>
          <p:cNvPr id="3" name="Slide Number Placeholder 2">
            <a:extLst>
              <a:ext uri="{FF2B5EF4-FFF2-40B4-BE49-F238E27FC236}">
                <a16:creationId xmlns:a16="http://schemas.microsoft.com/office/drawing/2014/main" id="{62C4EF90-470B-4068-8CD3-C3C878D769E1}"/>
              </a:ext>
            </a:extLst>
          </p:cNvPr>
          <p:cNvSpPr>
            <a:spLocks noGrp="1"/>
          </p:cNvSpPr>
          <p:nvPr>
            <p:ph type="sldNum" sz="quarter" idx="2"/>
          </p:nvPr>
        </p:nvSpPr>
        <p:spPr/>
        <p:txBody>
          <a:bodyPr/>
          <a:lstStyle/>
          <a:p>
            <a:fld id="{86CB4B4D-7CA3-9044-876B-883B54F8677D}" type="slidenum">
              <a:rPr lang="fr-FR" smtClean="0"/>
              <a:t>2</a:t>
            </a:fld>
            <a:endParaRPr lang="fr-FR"/>
          </a:p>
        </p:txBody>
      </p:sp>
      <p:sp>
        <p:nvSpPr>
          <p:cNvPr id="4" name="Title 3">
            <a:extLst>
              <a:ext uri="{FF2B5EF4-FFF2-40B4-BE49-F238E27FC236}">
                <a16:creationId xmlns:a16="http://schemas.microsoft.com/office/drawing/2014/main" id="{EB0D13D4-CD7B-44F0-B672-40B2D8C17F5A}"/>
              </a:ext>
            </a:extLst>
          </p:cNvPr>
          <p:cNvSpPr>
            <a:spLocks noGrp="1"/>
          </p:cNvSpPr>
          <p:nvPr>
            <p:ph type="title"/>
          </p:nvPr>
        </p:nvSpPr>
        <p:spPr/>
        <p:txBody>
          <a:bodyPr/>
          <a:lstStyle/>
          <a:p>
            <a:r>
              <a:rPr lang="fr-FR" dirty="0"/>
              <a:t>Mode d’emploi</a:t>
            </a:r>
          </a:p>
        </p:txBody>
      </p:sp>
      <p:sp>
        <p:nvSpPr>
          <p:cNvPr id="18" name="ZoneTexte 14">
            <a:extLst>
              <a:ext uri="{FF2B5EF4-FFF2-40B4-BE49-F238E27FC236}">
                <a16:creationId xmlns:a16="http://schemas.microsoft.com/office/drawing/2014/main" id="{ECFA6648-4363-42D4-B180-10E39B72938C}"/>
              </a:ext>
            </a:extLst>
          </p:cNvPr>
          <p:cNvSpPr txBox="1"/>
          <p:nvPr/>
        </p:nvSpPr>
        <p:spPr>
          <a:xfrm>
            <a:off x="2948633" y="1914244"/>
            <a:ext cx="7592367" cy="369332"/>
          </a:xfrm>
          <a:prstGeom prst="rect">
            <a:avLst/>
          </a:prstGeom>
          <a:noFill/>
        </p:spPr>
        <p:txBody>
          <a:bodyPr wrap="square" rtlCol="0">
            <a:spAutoFit/>
          </a:bodyPr>
          <a:lstStyle/>
          <a:p>
            <a:r>
              <a:rPr lang="fr-FR" dirty="0"/>
              <a:t>Utiliser un mode en en plein écran pour faciliter la navigation</a:t>
            </a:r>
          </a:p>
        </p:txBody>
      </p:sp>
      <p:sp>
        <p:nvSpPr>
          <p:cNvPr id="33" name="ZoneTexte 14">
            <a:extLst>
              <a:ext uri="{FF2B5EF4-FFF2-40B4-BE49-F238E27FC236}">
                <a16:creationId xmlns:a16="http://schemas.microsoft.com/office/drawing/2014/main" id="{8F48D95D-72CF-4F1A-B513-88C71A2B3082}"/>
              </a:ext>
            </a:extLst>
          </p:cNvPr>
          <p:cNvSpPr txBox="1"/>
          <p:nvPr/>
        </p:nvSpPr>
        <p:spPr>
          <a:xfrm>
            <a:off x="3802674" y="4491822"/>
            <a:ext cx="7592367" cy="1261884"/>
          </a:xfrm>
          <a:prstGeom prst="rect">
            <a:avLst/>
          </a:prstGeom>
          <a:noFill/>
        </p:spPr>
        <p:txBody>
          <a:bodyPr wrap="square" rtlCol="0">
            <a:spAutoFit/>
          </a:bodyPr>
          <a:lstStyle/>
          <a:p>
            <a:r>
              <a:rPr lang="fr-FR" sz="1600" dirty="0"/>
              <a:t>L’icône ci-contre signale une zone « cliquable » sur la diapositive. </a:t>
            </a:r>
          </a:p>
          <a:p>
            <a:r>
              <a:rPr lang="fr-FR" sz="1600" dirty="0"/>
              <a:t>Il vous suffit de cliquer à l’endroit indiqué pour poursuivre le parcours selon le chemin choisi. Sans cette icône il n’est pas possible de cliquer sur d’autres parcours qui seraient proposés.</a:t>
            </a:r>
            <a:br>
              <a:rPr lang="fr-FR" sz="1600" dirty="0"/>
            </a:br>
            <a:r>
              <a:rPr lang="fr-FR" sz="1200" b="1" dirty="0"/>
              <a:t>A noter : Si aucune icône est présente alors je clique n’importe où sur la diapositive pour continuer.  </a:t>
            </a:r>
          </a:p>
        </p:txBody>
      </p:sp>
      <p:pic>
        <p:nvPicPr>
          <p:cNvPr id="6" name="Graphic 5" descr="Projector screen with solid fill">
            <a:extLst>
              <a:ext uri="{FF2B5EF4-FFF2-40B4-BE49-F238E27FC236}">
                <a16:creationId xmlns:a16="http://schemas.microsoft.com/office/drawing/2014/main" id="{8873CB24-2FC8-41A4-B27E-767F003E7B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65391" y="1816419"/>
            <a:ext cx="914400" cy="914400"/>
          </a:xfrm>
          <a:prstGeom prst="rect">
            <a:avLst/>
          </a:prstGeom>
        </p:spPr>
      </p:pic>
      <p:pic>
        <p:nvPicPr>
          <p:cNvPr id="8" name="Graphic 7" descr="Touchscreen with solid fill">
            <a:extLst>
              <a:ext uri="{FF2B5EF4-FFF2-40B4-BE49-F238E27FC236}">
                <a16:creationId xmlns:a16="http://schemas.microsoft.com/office/drawing/2014/main" id="{3F58B2E7-83B2-452A-87BB-C57999AAAC5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57324" y="4431247"/>
            <a:ext cx="645350" cy="645350"/>
          </a:xfrm>
          <a:prstGeom prst="rect">
            <a:avLst/>
          </a:prstGeom>
        </p:spPr>
      </p:pic>
      <p:grpSp>
        <p:nvGrpSpPr>
          <p:cNvPr id="17" name="Group 16">
            <a:extLst>
              <a:ext uri="{FF2B5EF4-FFF2-40B4-BE49-F238E27FC236}">
                <a16:creationId xmlns:a16="http://schemas.microsoft.com/office/drawing/2014/main" id="{F47C012D-39CA-4A82-A22E-86A9A2067A73}"/>
              </a:ext>
            </a:extLst>
          </p:cNvPr>
          <p:cNvGrpSpPr/>
          <p:nvPr/>
        </p:nvGrpSpPr>
        <p:grpSpPr>
          <a:xfrm>
            <a:off x="3697125" y="2691022"/>
            <a:ext cx="5929312" cy="369332"/>
            <a:chOff x="3130022" y="2551956"/>
            <a:chExt cx="5929312" cy="369332"/>
          </a:xfrm>
        </p:grpSpPr>
        <p:pic>
          <p:nvPicPr>
            <p:cNvPr id="11" name="Picture 10">
              <a:extLst>
                <a:ext uri="{FF2B5EF4-FFF2-40B4-BE49-F238E27FC236}">
                  <a16:creationId xmlns:a16="http://schemas.microsoft.com/office/drawing/2014/main" id="{804D6C3C-7AA0-4367-AF7B-168E4A7A45F6}"/>
                </a:ext>
              </a:extLst>
            </p:cNvPr>
            <p:cNvPicPr>
              <a:picLocks noChangeAspect="1"/>
            </p:cNvPicPr>
            <p:nvPr/>
          </p:nvPicPr>
          <p:blipFill>
            <a:blip r:embed="rId9"/>
            <a:stretch>
              <a:fillRect/>
            </a:stretch>
          </p:blipFill>
          <p:spPr>
            <a:xfrm>
              <a:off x="3130022" y="2613826"/>
              <a:ext cx="5929312" cy="245593"/>
            </a:xfrm>
            <a:prstGeom prst="rect">
              <a:avLst/>
            </a:prstGeom>
          </p:spPr>
        </p:pic>
        <p:sp>
          <p:nvSpPr>
            <p:cNvPr id="14" name="Oval 13">
              <a:extLst>
                <a:ext uri="{FF2B5EF4-FFF2-40B4-BE49-F238E27FC236}">
                  <a16:creationId xmlns:a16="http://schemas.microsoft.com/office/drawing/2014/main" id="{554F8171-A056-4511-98A4-432AE620FB72}"/>
                </a:ext>
              </a:extLst>
            </p:cNvPr>
            <p:cNvSpPr/>
            <p:nvPr/>
          </p:nvSpPr>
          <p:spPr>
            <a:xfrm>
              <a:off x="6510867" y="2551956"/>
              <a:ext cx="355600" cy="369332"/>
            </a:xfrm>
            <a:prstGeom prst="ellipse">
              <a:avLst/>
            </a:prstGeom>
            <a:noFill/>
            <a:ln w="28575" cap="flat">
              <a:solidFill>
                <a:srgbClr val="FFC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fr-F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
        <p:nvSpPr>
          <p:cNvPr id="37" name="ZoneTexte 14">
            <a:extLst>
              <a:ext uri="{FF2B5EF4-FFF2-40B4-BE49-F238E27FC236}">
                <a16:creationId xmlns:a16="http://schemas.microsoft.com/office/drawing/2014/main" id="{CA6D874F-3BAA-4CEF-8069-5FEBFBAD853B}"/>
              </a:ext>
            </a:extLst>
          </p:cNvPr>
          <p:cNvSpPr txBox="1"/>
          <p:nvPr/>
        </p:nvSpPr>
        <p:spPr>
          <a:xfrm>
            <a:off x="3033300" y="2263159"/>
            <a:ext cx="7592367" cy="276999"/>
          </a:xfrm>
          <a:prstGeom prst="rect">
            <a:avLst/>
          </a:prstGeom>
          <a:noFill/>
        </p:spPr>
        <p:txBody>
          <a:bodyPr wrap="square" rtlCol="0">
            <a:spAutoFit/>
          </a:bodyPr>
          <a:lstStyle/>
          <a:p>
            <a:r>
              <a:rPr lang="fr-FR" sz="1200" dirty="0"/>
              <a:t>Sous Powerpoint, cliquer sur cet icône en bas de votre écran pour passer en navigation plein écran.</a:t>
            </a:r>
          </a:p>
        </p:txBody>
      </p:sp>
      <p:cxnSp>
        <p:nvCxnSpPr>
          <p:cNvPr id="22" name="Straight Arrow Connector 21">
            <a:extLst>
              <a:ext uri="{FF2B5EF4-FFF2-40B4-BE49-F238E27FC236}">
                <a16:creationId xmlns:a16="http://schemas.microsoft.com/office/drawing/2014/main" id="{522DD34D-FB42-4878-AD9F-F4FD67ADCD69}"/>
              </a:ext>
            </a:extLst>
          </p:cNvPr>
          <p:cNvCxnSpPr>
            <a:cxnSpLocks/>
            <a:endCxn id="14" idx="1"/>
          </p:cNvCxnSpPr>
          <p:nvPr/>
        </p:nvCxnSpPr>
        <p:spPr>
          <a:xfrm>
            <a:off x="5516217" y="2492196"/>
            <a:ext cx="1613829" cy="252913"/>
          </a:xfrm>
          <a:prstGeom prst="straightConnector1">
            <a:avLst/>
          </a:prstGeom>
          <a:noFill/>
          <a:ln w="12700" cap="flat">
            <a:solidFill>
              <a:srgbClr val="FFC00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39" name="Graphic 38" descr="Compass with solid fill">
            <a:extLst>
              <a:ext uri="{FF2B5EF4-FFF2-40B4-BE49-F238E27FC236}">
                <a16:creationId xmlns:a16="http://schemas.microsoft.com/office/drawing/2014/main" id="{6824E309-2C7D-4D63-B038-86B96FA5C04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565391" y="3149231"/>
            <a:ext cx="914400" cy="914400"/>
          </a:xfrm>
          <a:prstGeom prst="rect">
            <a:avLst/>
          </a:prstGeom>
        </p:spPr>
      </p:pic>
      <p:sp>
        <p:nvSpPr>
          <p:cNvPr id="40" name="ZoneTexte 14">
            <a:extLst>
              <a:ext uri="{FF2B5EF4-FFF2-40B4-BE49-F238E27FC236}">
                <a16:creationId xmlns:a16="http://schemas.microsoft.com/office/drawing/2014/main" id="{F0DEC6A0-075B-4266-BCC0-D56D0D52E0EE}"/>
              </a:ext>
            </a:extLst>
          </p:cNvPr>
          <p:cNvSpPr txBox="1"/>
          <p:nvPr/>
        </p:nvSpPr>
        <p:spPr>
          <a:xfrm>
            <a:off x="2948633" y="3351201"/>
            <a:ext cx="7592367" cy="369332"/>
          </a:xfrm>
          <a:prstGeom prst="rect">
            <a:avLst/>
          </a:prstGeom>
          <a:noFill/>
        </p:spPr>
        <p:txBody>
          <a:bodyPr wrap="square" rtlCol="0">
            <a:spAutoFit/>
          </a:bodyPr>
          <a:lstStyle/>
          <a:p>
            <a:r>
              <a:rPr lang="fr-FR" dirty="0"/>
              <a:t>Pour naviguer entre les diapositives :</a:t>
            </a:r>
          </a:p>
        </p:txBody>
      </p:sp>
      <p:pic>
        <p:nvPicPr>
          <p:cNvPr id="2050" name="Picture 2" descr="Icône De Bouton De Clavier Esc Icône De Ligne De Vecteur Vecteurs libres de  droits et plus d'images vectorielles de Touche Échap - iStock">
            <a:extLst>
              <a:ext uri="{FF2B5EF4-FFF2-40B4-BE49-F238E27FC236}">
                <a16:creationId xmlns:a16="http://schemas.microsoft.com/office/drawing/2014/main" id="{A25B3E7D-06A9-4968-9000-6A30406E41FE}"/>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2947" t="25064" r="23652" b="24544"/>
          <a:stretch/>
        </p:blipFill>
        <p:spPr bwMode="auto">
          <a:xfrm>
            <a:off x="3099573" y="5814545"/>
            <a:ext cx="683904" cy="645351"/>
          </a:xfrm>
          <a:prstGeom prst="rect">
            <a:avLst/>
          </a:prstGeom>
          <a:noFill/>
          <a:extLst>
            <a:ext uri="{909E8E84-426E-40DD-AFC4-6F175D3DCCD1}">
              <a14:hiddenFill xmlns:a14="http://schemas.microsoft.com/office/drawing/2010/main">
                <a:solidFill>
                  <a:srgbClr val="FFFFFF"/>
                </a:solidFill>
              </a14:hiddenFill>
            </a:ext>
          </a:extLst>
        </p:spPr>
      </p:pic>
      <p:sp>
        <p:nvSpPr>
          <p:cNvPr id="21" name="ZoneTexte 14">
            <a:extLst>
              <a:ext uri="{FF2B5EF4-FFF2-40B4-BE49-F238E27FC236}">
                <a16:creationId xmlns:a16="http://schemas.microsoft.com/office/drawing/2014/main" id="{F93B784F-02AA-4DD3-8B68-FCEAED149DCD}"/>
              </a:ext>
            </a:extLst>
          </p:cNvPr>
          <p:cNvSpPr txBox="1"/>
          <p:nvPr/>
        </p:nvSpPr>
        <p:spPr>
          <a:xfrm>
            <a:off x="3802674" y="5844832"/>
            <a:ext cx="7995626" cy="584775"/>
          </a:xfrm>
          <a:prstGeom prst="rect">
            <a:avLst/>
          </a:prstGeom>
          <a:noFill/>
        </p:spPr>
        <p:txBody>
          <a:bodyPr wrap="square" rtlCol="0">
            <a:spAutoFit/>
          </a:bodyPr>
          <a:lstStyle/>
          <a:p>
            <a:r>
              <a:rPr lang="fr-FR" sz="1600" dirty="0"/>
              <a:t>Je clique sur la touche « Echap » ou « Esc » en haut à gauche de mon clavier pour quitter le plein écran à tout moment si je le souhaite.</a:t>
            </a:r>
          </a:p>
        </p:txBody>
      </p:sp>
    </p:spTree>
    <p:extLst>
      <p:ext uri="{BB962C8B-B14F-4D97-AF65-F5344CB8AC3E}">
        <p14:creationId xmlns:p14="http://schemas.microsoft.com/office/powerpoint/2010/main" val="1122303202"/>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87F15216-AA57-411C-8D96-FE8605B102CD}"/>
              </a:ext>
            </a:extLst>
          </p:cNvPr>
          <p:cNvGrpSpPr/>
          <p:nvPr/>
        </p:nvGrpSpPr>
        <p:grpSpPr>
          <a:xfrm>
            <a:off x="2586173" y="1039637"/>
            <a:ext cx="9009756" cy="4248000"/>
            <a:chOff x="2586173" y="1039637"/>
            <a:chExt cx="9009756" cy="4248000"/>
          </a:xfrm>
        </p:grpSpPr>
        <p:pic>
          <p:nvPicPr>
            <p:cNvPr id="21" name="Picture 20">
              <a:extLst>
                <a:ext uri="{FF2B5EF4-FFF2-40B4-BE49-F238E27FC236}">
                  <a16:creationId xmlns:a16="http://schemas.microsoft.com/office/drawing/2014/main" id="{445151EA-C7C2-482C-8C69-E1D9A0727B05}"/>
                </a:ext>
              </a:extLst>
            </p:cNvPr>
            <p:cNvPicPr>
              <a:picLocks noChangeAspect="1"/>
            </p:cNvPicPr>
            <p:nvPr/>
          </p:nvPicPr>
          <p:blipFill>
            <a:blip r:embed="rId2"/>
            <a:stretch>
              <a:fillRect/>
            </a:stretch>
          </p:blipFill>
          <p:spPr>
            <a:xfrm>
              <a:off x="2586173" y="1039637"/>
              <a:ext cx="9009756" cy="4248000"/>
            </a:xfrm>
            <a:prstGeom prst="rect">
              <a:avLst/>
            </a:prstGeom>
          </p:spPr>
        </p:pic>
        <p:pic>
          <p:nvPicPr>
            <p:cNvPr id="27" name="Picture 26">
              <a:hlinkClick r:id="rId3" action="ppaction://hlinksldjump"/>
              <a:extLst>
                <a:ext uri="{FF2B5EF4-FFF2-40B4-BE49-F238E27FC236}">
                  <a16:creationId xmlns:a16="http://schemas.microsoft.com/office/drawing/2014/main" id="{C58B8E1A-4047-4340-AE54-DB9744405A0B}"/>
                </a:ext>
              </a:extLst>
            </p:cNvPr>
            <p:cNvPicPr>
              <a:picLocks noChangeAspect="1"/>
            </p:cNvPicPr>
            <p:nvPr/>
          </p:nvPicPr>
          <p:blipFill rotWithShape="1">
            <a:blip r:embed="rId2"/>
            <a:srcRect l="45891" t="69808" r="45734" b="22343"/>
            <a:stretch/>
          </p:blipFill>
          <p:spPr>
            <a:xfrm>
              <a:off x="6720839" y="4005071"/>
              <a:ext cx="754609" cy="333431"/>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29</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mes antécédents familiaux</a:t>
            </a:r>
          </a:p>
        </p:txBody>
      </p:sp>
      <p:sp>
        <p:nvSpPr>
          <p:cNvPr id="9" name="Rectangle 8">
            <a:extLst>
              <a:ext uri="{FF2B5EF4-FFF2-40B4-BE49-F238E27FC236}">
                <a16:creationId xmlns:a16="http://schemas.microsoft.com/office/drawing/2014/main" id="{50BBA6E1-9A31-42DC-8211-668CE949FBD5}"/>
              </a:ext>
            </a:extLst>
          </p:cNvPr>
          <p:cNvSpPr/>
          <p:nvPr/>
        </p:nvSpPr>
        <p:spPr>
          <a:xfrm>
            <a:off x="442119" y="1169884"/>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nom de la maladie</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3"/>
          </p:cNvCxnSpPr>
          <p:nvPr/>
        </p:nvCxnSpPr>
        <p:spPr>
          <a:xfrm>
            <a:off x="2242119" y="1471014"/>
            <a:ext cx="2576769" cy="115413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23448" y="4212502"/>
            <a:ext cx="252000" cy="252000"/>
          </a:xfrm>
          <a:prstGeom prst="rect">
            <a:avLst/>
          </a:prstGeom>
        </p:spPr>
      </p:pic>
      <p:sp>
        <p:nvSpPr>
          <p:cNvPr id="19" name="Rectangle 18">
            <a:extLst>
              <a:ext uri="{FF2B5EF4-FFF2-40B4-BE49-F238E27FC236}">
                <a16:creationId xmlns:a16="http://schemas.microsoft.com/office/drawing/2014/main" id="{C451FC0A-49B4-438C-BFAF-55A1A17EE2C7}"/>
              </a:ext>
            </a:extLst>
          </p:cNvPr>
          <p:cNvSpPr/>
          <p:nvPr/>
        </p:nvSpPr>
        <p:spPr>
          <a:xfrm>
            <a:off x="442119" y="2076859"/>
            <a:ext cx="1800000" cy="548286"/>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le lien familial</a:t>
            </a:r>
          </a:p>
        </p:txBody>
      </p:sp>
      <p:cxnSp>
        <p:nvCxnSpPr>
          <p:cNvPr id="20" name="Connecteur droit avec flèche 19">
            <a:extLst>
              <a:ext uri="{FF2B5EF4-FFF2-40B4-BE49-F238E27FC236}">
                <a16:creationId xmlns:a16="http://schemas.microsoft.com/office/drawing/2014/main" id="{881DB88F-47BC-4338-9582-FA0F19557585}"/>
              </a:ext>
            </a:extLst>
          </p:cNvPr>
          <p:cNvCxnSpPr>
            <a:cxnSpLocks/>
            <a:stCxn id="19" idx="3"/>
          </p:cNvCxnSpPr>
          <p:nvPr/>
        </p:nvCxnSpPr>
        <p:spPr>
          <a:xfrm>
            <a:off x="2242119" y="2351002"/>
            <a:ext cx="2576769" cy="70552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EEE4A0BD-A294-4B02-B88D-08265F0448F1}"/>
              </a:ext>
            </a:extLst>
          </p:cNvPr>
          <p:cNvSpPr/>
          <p:nvPr/>
        </p:nvSpPr>
        <p:spPr>
          <a:xfrm>
            <a:off x="442119" y="3119274"/>
            <a:ext cx="1800000" cy="73328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des informations complémentaires si je le souhaite</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4" idx="3"/>
          </p:cNvCxnSpPr>
          <p:nvPr/>
        </p:nvCxnSpPr>
        <p:spPr>
          <a:xfrm>
            <a:off x="2242119" y="3485915"/>
            <a:ext cx="2576769" cy="1921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E866E4DA-2077-4A4A-AD51-7AF0DC3347C2}"/>
              </a:ext>
            </a:extLst>
          </p:cNvPr>
          <p:cNvSpPr/>
          <p:nvPr/>
        </p:nvSpPr>
        <p:spPr>
          <a:xfrm>
            <a:off x="6251448" y="5719540"/>
            <a:ext cx="1800000" cy="40072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valider</a:t>
            </a:r>
          </a:p>
        </p:txBody>
      </p:sp>
      <p:cxnSp>
        <p:nvCxnSpPr>
          <p:cNvPr id="32" name="Connecteur droit avec flèche 19">
            <a:extLst>
              <a:ext uri="{FF2B5EF4-FFF2-40B4-BE49-F238E27FC236}">
                <a16:creationId xmlns:a16="http://schemas.microsoft.com/office/drawing/2014/main" id="{6D3E067D-3D1F-43A9-83F4-7865F53D68A0}"/>
              </a:ext>
            </a:extLst>
          </p:cNvPr>
          <p:cNvCxnSpPr>
            <a:cxnSpLocks/>
            <a:stCxn id="26" idx="0"/>
          </p:cNvCxnSpPr>
          <p:nvPr/>
        </p:nvCxnSpPr>
        <p:spPr>
          <a:xfrm flipV="1">
            <a:off x="7151448" y="4338502"/>
            <a:ext cx="0" cy="138103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3212173"/>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1F5048F-E920-47DD-8BD9-2CF8B8FE6628}"/>
              </a:ext>
            </a:extLst>
          </p:cNvPr>
          <p:cNvGrpSpPr/>
          <p:nvPr/>
        </p:nvGrpSpPr>
        <p:grpSpPr>
          <a:xfrm>
            <a:off x="364548" y="1110382"/>
            <a:ext cx="9034144" cy="4248000"/>
            <a:chOff x="364548" y="1110382"/>
            <a:chExt cx="9034144" cy="4248000"/>
          </a:xfrm>
        </p:grpSpPr>
        <p:grpSp>
          <p:nvGrpSpPr>
            <p:cNvPr id="5" name="Group 4">
              <a:extLst>
                <a:ext uri="{FF2B5EF4-FFF2-40B4-BE49-F238E27FC236}">
                  <a16:creationId xmlns:a16="http://schemas.microsoft.com/office/drawing/2014/main" id="{7D5D0D08-A2DC-4B95-8BEC-213CD6359AFF}"/>
                </a:ext>
              </a:extLst>
            </p:cNvPr>
            <p:cNvGrpSpPr/>
            <p:nvPr/>
          </p:nvGrpSpPr>
          <p:grpSpPr>
            <a:xfrm>
              <a:off x="364548" y="1110382"/>
              <a:ext cx="9034144" cy="4248000"/>
              <a:chOff x="364548" y="1110382"/>
              <a:chExt cx="9034144" cy="4248000"/>
            </a:xfrm>
          </p:grpSpPr>
          <p:pic>
            <p:nvPicPr>
              <p:cNvPr id="20" name="Picture 19">
                <a:extLst>
                  <a:ext uri="{FF2B5EF4-FFF2-40B4-BE49-F238E27FC236}">
                    <a16:creationId xmlns:a16="http://schemas.microsoft.com/office/drawing/2014/main" id="{E22FE9F1-0577-4FA1-B26F-BEDD4EDC7026}"/>
                  </a:ext>
                </a:extLst>
              </p:cNvPr>
              <p:cNvPicPr>
                <a:picLocks noChangeAspect="1"/>
              </p:cNvPicPr>
              <p:nvPr/>
            </p:nvPicPr>
            <p:blipFill>
              <a:blip r:embed="rId2"/>
              <a:stretch>
                <a:fillRect/>
              </a:stretch>
            </p:blipFill>
            <p:spPr>
              <a:xfrm>
                <a:off x="364548" y="1110382"/>
                <a:ext cx="9034144" cy="4248000"/>
              </a:xfrm>
              <a:prstGeom prst="rect">
                <a:avLst/>
              </a:prstGeom>
            </p:spPr>
          </p:pic>
          <p:pic>
            <p:nvPicPr>
              <p:cNvPr id="23" name="Picture 22">
                <a:hlinkClick r:id="rId3" action="ppaction://hlinksldjump"/>
                <a:extLst>
                  <a:ext uri="{FF2B5EF4-FFF2-40B4-BE49-F238E27FC236}">
                    <a16:creationId xmlns:a16="http://schemas.microsoft.com/office/drawing/2014/main" id="{45BBF4A3-1768-49D7-A4A5-B1F0A5102A1E}"/>
                  </a:ext>
                </a:extLst>
              </p:cNvPr>
              <p:cNvPicPr>
                <a:picLocks noChangeAspect="1"/>
              </p:cNvPicPr>
              <p:nvPr/>
            </p:nvPicPr>
            <p:blipFill rotWithShape="1">
              <a:blip r:embed="rId2"/>
              <a:srcRect l="80379" t="30596" r="4742" b="61259"/>
              <a:stretch/>
            </p:blipFill>
            <p:spPr>
              <a:xfrm>
                <a:off x="7626096" y="2410096"/>
                <a:ext cx="1344169" cy="345994"/>
              </a:xfrm>
              <a:prstGeom prst="rect">
                <a:avLst/>
              </a:prstGeom>
            </p:spPr>
          </p:pic>
        </p:grpSp>
        <p:pic>
          <p:nvPicPr>
            <p:cNvPr id="24" name="Picture 23">
              <a:hlinkClick r:id="rId4" action="ppaction://hlinksldjump"/>
              <a:extLst>
                <a:ext uri="{FF2B5EF4-FFF2-40B4-BE49-F238E27FC236}">
                  <a16:creationId xmlns:a16="http://schemas.microsoft.com/office/drawing/2014/main" id="{084A0E06-DE5C-4D20-9D0B-6CDBC1E58AE6}"/>
                </a:ext>
              </a:extLst>
            </p:cNvPr>
            <p:cNvPicPr>
              <a:picLocks noChangeAspect="1"/>
            </p:cNvPicPr>
            <p:nvPr/>
          </p:nvPicPr>
          <p:blipFill rotWithShape="1">
            <a:blip r:embed="rId5"/>
            <a:srcRect l="13412" t="52591" r="78962" b="40999"/>
            <a:stretch/>
          </p:blipFill>
          <p:spPr>
            <a:xfrm>
              <a:off x="1585384" y="3350817"/>
              <a:ext cx="678438"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30</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Les actions possibles sur ma page antécédents familiaux</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1943101" y="3655668"/>
            <a:ext cx="0" cy="181098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2051616"/>
            <a:ext cx="1800000" cy="7169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mes antécédents familiaux</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8970265" y="2410096"/>
            <a:ext cx="877792" cy="109553"/>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4304" y="3505267"/>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81105" y="2588209"/>
            <a:ext cx="252000" cy="252000"/>
          </a:xfrm>
          <a:prstGeom prst="rect">
            <a:avLst/>
          </a:prstGeom>
        </p:spPr>
      </p:pic>
      <p:sp>
        <p:nvSpPr>
          <p:cNvPr id="19" name="Rectangle 18">
            <a:extLst>
              <a:ext uri="{FF2B5EF4-FFF2-40B4-BE49-F238E27FC236}">
                <a16:creationId xmlns:a16="http://schemas.microsoft.com/office/drawing/2014/main" id="{C7122350-1AF3-4DD0-AAAC-F94A811112D6}"/>
              </a:ext>
            </a:extLst>
          </p:cNvPr>
          <p:cNvSpPr/>
          <p:nvPr/>
        </p:nvSpPr>
        <p:spPr>
          <a:xfrm>
            <a:off x="9848057" y="2933185"/>
            <a:ext cx="1800000" cy="824081"/>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ou supprimer mes antécédents familiaux</a:t>
            </a:r>
          </a:p>
        </p:txBody>
      </p:sp>
      <p:cxnSp>
        <p:nvCxnSpPr>
          <p:cNvPr id="21" name="Connecteur droit avec flèche 19">
            <a:extLst>
              <a:ext uri="{FF2B5EF4-FFF2-40B4-BE49-F238E27FC236}">
                <a16:creationId xmlns:a16="http://schemas.microsoft.com/office/drawing/2014/main" id="{E2BF1714-6BBB-4693-B2C6-2EB3EBFA6F84}"/>
              </a:ext>
            </a:extLst>
          </p:cNvPr>
          <p:cNvCxnSpPr>
            <a:cxnSpLocks/>
            <a:stCxn id="19" idx="1"/>
          </p:cNvCxnSpPr>
          <p:nvPr/>
        </p:nvCxnSpPr>
        <p:spPr>
          <a:xfrm flipH="1" flipV="1">
            <a:off x="6446521" y="2999232"/>
            <a:ext cx="3401536" cy="34599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3B53E198-8387-4054-9176-37F44E378DC9}"/>
              </a:ext>
            </a:extLst>
          </p:cNvPr>
          <p:cNvSpPr/>
          <p:nvPr/>
        </p:nvSpPr>
        <p:spPr>
          <a:xfrm>
            <a:off x="96979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17" name="Graphic 16" descr="Touchscreen with solid fill">
            <a:extLst>
              <a:ext uri="{FF2B5EF4-FFF2-40B4-BE49-F238E27FC236}">
                <a16:creationId xmlns:a16="http://schemas.microsoft.com/office/drawing/2014/main" id="{F9E8BE40-E3BC-4CEC-A708-FD9D6116677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546187" y="1799616"/>
            <a:ext cx="252000" cy="252000"/>
          </a:xfrm>
          <a:prstGeom prst="rect">
            <a:avLst/>
          </a:prstGeom>
        </p:spPr>
      </p:pic>
    </p:spTree>
    <p:extLst>
      <p:ext uri="{BB962C8B-B14F-4D97-AF65-F5344CB8AC3E}">
        <p14:creationId xmlns:p14="http://schemas.microsoft.com/office/powerpoint/2010/main" val="182163142"/>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31</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7" y="2966538"/>
            <a:ext cx="6985000" cy="682625"/>
          </a:xfrm>
        </p:spPr>
        <p:txBody>
          <a:bodyPr/>
          <a:lstStyle/>
          <a:p>
            <a:r>
              <a:rPr lang="fr-FR" dirty="0"/>
              <a:t>Ajouter une allergie</a:t>
            </a:r>
          </a:p>
        </p:txBody>
      </p:sp>
    </p:spTree>
    <p:extLst>
      <p:ext uri="{BB962C8B-B14F-4D97-AF65-F5344CB8AC3E}">
        <p14:creationId xmlns:p14="http://schemas.microsoft.com/office/powerpoint/2010/main" val="14056291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6D7609-D168-4010-B102-728677C7DE86}"/>
              </a:ext>
            </a:extLst>
          </p:cNvPr>
          <p:cNvGrpSpPr/>
          <p:nvPr/>
        </p:nvGrpSpPr>
        <p:grpSpPr>
          <a:xfrm>
            <a:off x="364548" y="1110382"/>
            <a:ext cx="8960107" cy="4248000"/>
            <a:chOff x="364548" y="1110382"/>
            <a:chExt cx="8960107" cy="4248000"/>
          </a:xfrm>
        </p:grpSpPr>
        <p:grpSp>
          <p:nvGrpSpPr>
            <p:cNvPr id="5" name="Group 4">
              <a:extLst>
                <a:ext uri="{FF2B5EF4-FFF2-40B4-BE49-F238E27FC236}">
                  <a16:creationId xmlns:a16="http://schemas.microsoft.com/office/drawing/2014/main" id="{79AE3EB0-DEB1-4394-822A-8B9218E1CBC4}"/>
                </a:ext>
              </a:extLst>
            </p:cNvPr>
            <p:cNvGrpSpPr/>
            <p:nvPr/>
          </p:nvGrpSpPr>
          <p:grpSpPr>
            <a:xfrm>
              <a:off x="364548" y="1110382"/>
              <a:ext cx="8960107" cy="4248000"/>
              <a:chOff x="364548" y="1110382"/>
              <a:chExt cx="8960107" cy="4248000"/>
            </a:xfrm>
          </p:grpSpPr>
          <p:pic>
            <p:nvPicPr>
              <p:cNvPr id="15" name="Picture 14">
                <a:extLst>
                  <a:ext uri="{FF2B5EF4-FFF2-40B4-BE49-F238E27FC236}">
                    <a16:creationId xmlns:a16="http://schemas.microsoft.com/office/drawing/2014/main" id="{18264A6B-CF0D-4753-83C0-78C9D569B406}"/>
                  </a:ext>
                </a:extLst>
              </p:cNvPr>
              <p:cNvPicPr>
                <a:picLocks noChangeAspect="1"/>
              </p:cNvPicPr>
              <p:nvPr/>
            </p:nvPicPr>
            <p:blipFill>
              <a:blip r:embed="rId2"/>
              <a:stretch>
                <a:fillRect/>
              </a:stretch>
            </p:blipFill>
            <p:spPr>
              <a:xfrm>
                <a:off x="364548" y="1110382"/>
                <a:ext cx="8960107" cy="4248000"/>
              </a:xfrm>
              <a:prstGeom prst="rect">
                <a:avLst/>
              </a:prstGeom>
            </p:spPr>
          </p:pic>
          <p:pic>
            <p:nvPicPr>
              <p:cNvPr id="16" name="Picture 15">
                <a:hlinkClick r:id="rId3" action="ppaction://hlinksldjump"/>
                <a:extLst>
                  <a:ext uri="{FF2B5EF4-FFF2-40B4-BE49-F238E27FC236}">
                    <a16:creationId xmlns:a16="http://schemas.microsoft.com/office/drawing/2014/main" id="{032687F0-8F73-4C35-ACC6-8E09B814C542}"/>
                  </a:ext>
                </a:extLst>
              </p:cNvPr>
              <p:cNvPicPr>
                <a:picLocks noChangeAspect="1"/>
              </p:cNvPicPr>
              <p:nvPr/>
            </p:nvPicPr>
            <p:blipFill rotWithShape="1">
              <a:blip r:embed="rId2"/>
              <a:srcRect l="56755" t="65559" r="32126" b="28509"/>
              <a:stretch/>
            </p:blipFill>
            <p:spPr>
              <a:xfrm>
                <a:off x="5449831" y="3895344"/>
                <a:ext cx="996250" cy="252000"/>
              </a:xfrm>
              <a:prstGeom prst="rect">
                <a:avLst/>
              </a:prstGeom>
            </p:spPr>
          </p:pic>
        </p:grpSp>
        <p:pic>
          <p:nvPicPr>
            <p:cNvPr id="18" name="Picture 17">
              <a:hlinkClick r:id="rId4" action="ppaction://hlinksldjump"/>
              <a:extLst>
                <a:ext uri="{FF2B5EF4-FFF2-40B4-BE49-F238E27FC236}">
                  <a16:creationId xmlns:a16="http://schemas.microsoft.com/office/drawing/2014/main" id="{1D283089-917F-409F-BE04-16EB174BE36C}"/>
                </a:ext>
              </a:extLst>
            </p:cNvPr>
            <p:cNvPicPr>
              <a:picLocks noChangeAspect="1"/>
            </p:cNvPicPr>
            <p:nvPr/>
          </p:nvPicPr>
          <p:blipFill rotWithShape="1">
            <a:blip r:embed="rId5"/>
            <a:srcRect l="13412" t="52591" r="78962" b="40999"/>
            <a:stretch/>
          </p:blipFill>
          <p:spPr>
            <a:xfrm>
              <a:off x="1570566" y="3357165"/>
              <a:ext cx="678438"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32</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une allergie</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1943101" y="3655668"/>
            <a:ext cx="0" cy="181098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2764499"/>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allergie</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6446080" y="3172354"/>
            <a:ext cx="3401977" cy="8281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4304" y="3505267"/>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20080" y="4064489"/>
            <a:ext cx="252000" cy="252000"/>
          </a:xfrm>
          <a:prstGeom prst="rect">
            <a:avLst/>
          </a:prstGeom>
        </p:spPr>
      </p:pic>
      <p:sp>
        <p:nvSpPr>
          <p:cNvPr id="24" name="TextBox 23">
            <a:extLst>
              <a:ext uri="{FF2B5EF4-FFF2-40B4-BE49-F238E27FC236}">
                <a16:creationId xmlns:a16="http://schemas.microsoft.com/office/drawing/2014/main" id="{6D784C8B-7BF4-4C1C-A176-4A24AEE9A4FF}"/>
              </a:ext>
            </a:extLst>
          </p:cNvPr>
          <p:cNvSpPr txBox="1"/>
          <p:nvPr/>
        </p:nvSpPr>
        <p:spPr>
          <a:xfrm>
            <a:off x="9786239" y="3595649"/>
            <a:ext cx="1800000" cy="784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i="1" dirty="0"/>
              <a:t>Si j’ai ajouté une allergie lors de mon parcours de découverte à l’activation de Mon espace santé, je retrouve ici les informations renseignées.</a:t>
            </a:r>
          </a:p>
        </p:txBody>
      </p:sp>
    </p:spTree>
    <p:extLst>
      <p:ext uri="{BB962C8B-B14F-4D97-AF65-F5344CB8AC3E}">
        <p14:creationId xmlns:p14="http://schemas.microsoft.com/office/powerpoint/2010/main" val="1884385022"/>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11D03F3-C2A9-4FE6-A3A2-F3B34469C827}"/>
              </a:ext>
            </a:extLst>
          </p:cNvPr>
          <p:cNvGrpSpPr/>
          <p:nvPr/>
        </p:nvGrpSpPr>
        <p:grpSpPr>
          <a:xfrm>
            <a:off x="2611599" y="1039637"/>
            <a:ext cx="8984330" cy="4248000"/>
            <a:chOff x="2611599" y="1039637"/>
            <a:chExt cx="8984330" cy="4248000"/>
          </a:xfrm>
        </p:grpSpPr>
        <p:pic>
          <p:nvPicPr>
            <p:cNvPr id="23" name="Picture 22">
              <a:extLst>
                <a:ext uri="{FF2B5EF4-FFF2-40B4-BE49-F238E27FC236}">
                  <a16:creationId xmlns:a16="http://schemas.microsoft.com/office/drawing/2014/main" id="{56D794DC-6B31-4D86-8CA8-3B1E5E63F748}"/>
                </a:ext>
              </a:extLst>
            </p:cNvPr>
            <p:cNvPicPr>
              <a:picLocks noChangeAspect="1"/>
            </p:cNvPicPr>
            <p:nvPr/>
          </p:nvPicPr>
          <p:blipFill>
            <a:blip r:embed="rId2"/>
            <a:stretch>
              <a:fillRect/>
            </a:stretch>
          </p:blipFill>
          <p:spPr>
            <a:xfrm>
              <a:off x="2611599" y="1039637"/>
              <a:ext cx="8984330" cy="4248000"/>
            </a:xfrm>
            <a:prstGeom prst="rect">
              <a:avLst/>
            </a:prstGeom>
          </p:spPr>
        </p:pic>
        <p:pic>
          <p:nvPicPr>
            <p:cNvPr id="27" name="Picture 26">
              <a:hlinkClick r:id="rId3" action="ppaction://hlinksldjump"/>
              <a:extLst>
                <a:ext uri="{FF2B5EF4-FFF2-40B4-BE49-F238E27FC236}">
                  <a16:creationId xmlns:a16="http://schemas.microsoft.com/office/drawing/2014/main" id="{E37604F8-1252-4633-8A8C-91462068067D}"/>
                </a:ext>
              </a:extLst>
            </p:cNvPr>
            <p:cNvPicPr>
              <a:picLocks noChangeAspect="1"/>
            </p:cNvPicPr>
            <p:nvPr/>
          </p:nvPicPr>
          <p:blipFill rotWithShape="1">
            <a:blip r:embed="rId2"/>
            <a:srcRect l="45534" t="64797" r="45815" b="27772"/>
            <a:stretch/>
          </p:blipFill>
          <p:spPr>
            <a:xfrm>
              <a:off x="6702552" y="3792206"/>
              <a:ext cx="777240" cy="315686"/>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33</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une allergie</a:t>
            </a:r>
          </a:p>
        </p:txBody>
      </p:sp>
      <p:sp>
        <p:nvSpPr>
          <p:cNvPr id="9" name="Rectangle 8">
            <a:extLst>
              <a:ext uri="{FF2B5EF4-FFF2-40B4-BE49-F238E27FC236}">
                <a16:creationId xmlns:a16="http://schemas.microsoft.com/office/drawing/2014/main" id="{50BBA6E1-9A31-42DC-8211-668CE949FBD5}"/>
              </a:ext>
            </a:extLst>
          </p:cNvPr>
          <p:cNvSpPr/>
          <p:nvPr/>
        </p:nvSpPr>
        <p:spPr>
          <a:xfrm>
            <a:off x="442119" y="2221444"/>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nom de mon allergie</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3"/>
          </p:cNvCxnSpPr>
          <p:nvPr/>
        </p:nvCxnSpPr>
        <p:spPr>
          <a:xfrm>
            <a:off x="2242119" y="2522574"/>
            <a:ext cx="2531049" cy="30112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27792" y="3995021"/>
            <a:ext cx="252000" cy="252000"/>
          </a:xfrm>
          <a:prstGeom prst="rect">
            <a:avLst/>
          </a:prstGeom>
        </p:spPr>
      </p:pic>
      <p:sp>
        <p:nvSpPr>
          <p:cNvPr id="24" name="Rectangle 23">
            <a:extLst>
              <a:ext uri="{FF2B5EF4-FFF2-40B4-BE49-F238E27FC236}">
                <a16:creationId xmlns:a16="http://schemas.microsoft.com/office/drawing/2014/main" id="{EEE4A0BD-A294-4B02-B88D-08265F0448F1}"/>
              </a:ext>
            </a:extLst>
          </p:cNvPr>
          <p:cNvSpPr/>
          <p:nvPr/>
        </p:nvSpPr>
        <p:spPr>
          <a:xfrm>
            <a:off x="442119" y="3110130"/>
            <a:ext cx="1800000" cy="73328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des informations complémentaires si je le souhaite</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4" idx="3"/>
          </p:cNvCxnSpPr>
          <p:nvPr/>
        </p:nvCxnSpPr>
        <p:spPr>
          <a:xfrm>
            <a:off x="2242119" y="3476771"/>
            <a:ext cx="2531049"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E866E4DA-2077-4A4A-AD51-7AF0DC3347C2}"/>
              </a:ext>
            </a:extLst>
          </p:cNvPr>
          <p:cNvSpPr/>
          <p:nvPr/>
        </p:nvSpPr>
        <p:spPr>
          <a:xfrm>
            <a:off x="6251448" y="5719540"/>
            <a:ext cx="1800000" cy="40072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valider</a:t>
            </a:r>
          </a:p>
        </p:txBody>
      </p:sp>
      <p:cxnSp>
        <p:nvCxnSpPr>
          <p:cNvPr id="32" name="Connecteur droit avec flèche 19">
            <a:extLst>
              <a:ext uri="{FF2B5EF4-FFF2-40B4-BE49-F238E27FC236}">
                <a16:creationId xmlns:a16="http://schemas.microsoft.com/office/drawing/2014/main" id="{6D3E067D-3D1F-43A9-83F4-7865F53D68A0}"/>
              </a:ext>
            </a:extLst>
          </p:cNvPr>
          <p:cNvCxnSpPr>
            <a:cxnSpLocks/>
            <a:stCxn id="26" idx="0"/>
          </p:cNvCxnSpPr>
          <p:nvPr/>
        </p:nvCxnSpPr>
        <p:spPr>
          <a:xfrm flipV="1">
            <a:off x="7151448" y="4107891"/>
            <a:ext cx="0" cy="161164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1580257"/>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BF0EA31-FD9A-44C8-B8D8-947D63CE75C4}"/>
              </a:ext>
            </a:extLst>
          </p:cNvPr>
          <p:cNvGrpSpPr/>
          <p:nvPr/>
        </p:nvGrpSpPr>
        <p:grpSpPr>
          <a:xfrm>
            <a:off x="364548" y="1110382"/>
            <a:ext cx="8963280" cy="4248000"/>
            <a:chOff x="364548" y="1110382"/>
            <a:chExt cx="8963280" cy="4248000"/>
          </a:xfrm>
        </p:grpSpPr>
        <p:grpSp>
          <p:nvGrpSpPr>
            <p:cNvPr id="5" name="Group 4">
              <a:extLst>
                <a:ext uri="{FF2B5EF4-FFF2-40B4-BE49-F238E27FC236}">
                  <a16:creationId xmlns:a16="http://schemas.microsoft.com/office/drawing/2014/main" id="{4CDEDE7D-31A2-4E80-82F5-9C46FE27B0E6}"/>
                </a:ext>
              </a:extLst>
            </p:cNvPr>
            <p:cNvGrpSpPr/>
            <p:nvPr/>
          </p:nvGrpSpPr>
          <p:grpSpPr>
            <a:xfrm>
              <a:off x="364548" y="1110382"/>
              <a:ext cx="8963280" cy="4248000"/>
              <a:chOff x="364548" y="1110382"/>
              <a:chExt cx="8963280" cy="4248000"/>
            </a:xfrm>
          </p:grpSpPr>
          <p:pic>
            <p:nvPicPr>
              <p:cNvPr id="18" name="Picture 17">
                <a:extLst>
                  <a:ext uri="{FF2B5EF4-FFF2-40B4-BE49-F238E27FC236}">
                    <a16:creationId xmlns:a16="http://schemas.microsoft.com/office/drawing/2014/main" id="{EE27F90D-47E3-4FB1-A492-68EDB25D7418}"/>
                  </a:ext>
                </a:extLst>
              </p:cNvPr>
              <p:cNvPicPr>
                <a:picLocks noChangeAspect="1"/>
              </p:cNvPicPr>
              <p:nvPr/>
            </p:nvPicPr>
            <p:blipFill>
              <a:blip r:embed="rId2"/>
              <a:stretch>
                <a:fillRect/>
              </a:stretch>
            </p:blipFill>
            <p:spPr>
              <a:xfrm>
                <a:off x="364548" y="1110382"/>
                <a:ext cx="8963280" cy="4248000"/>
              </a:xfrm>
              <a:prstGeom prst="rect">
                <a:avLst/>
              </a:prstGeom>
            </p:spPr>
          </p:pic>
          <p:pic>
            <p:nvPicPr>
              <p:cNvPr id="20" name="Picture 19">
                <a:hlinkClick r:id="rId3" action="ppaction://hlinksldjump"/>
                <a:extLst>
                  <a:ext uri="{FF2B5EF4-FFF2-40B4-BE49-F238E27FC236}">
                    <a16:creationId xmlns:a16="http://schemas.microsoft.com/office/drawing/2014/main" id="{BD9EA6B1-130A-45E8-85B9-58FA376AEA71}"/>
                  </a:ext>
                </a:extLst>
              </p:cNvPr>
              <p:cNvPicPr>
                <a:picLocks noChangeAspect="1"/>
              </p:cNvPicPr>
              <p:nvPr/>
            </p:nvPicPr>
            <p:blipFill rotWithShape="1">
              <a:blip r:embed="rId2"/>
              <a:srcRect l="82453" t="30903" r="6335" b="62411"/>
              <a:stretch/>
            </p:blipFill>
            <p:spPr>
              <a:xfrm>
                <a:off x="7755010" y="2423160"/>
                <a:ext cx="1004942" cy="284023"/>
              </a:xfrm>
              <a:prstGeom prst="rect">
                <a:avLst/>
              </a:prstGeom>
            </p:spPr>
          </p:pic>
        </p:grpSp>
        <p:pic>
          <p:nvPicPr>
            <p:cNvPr id="24" name="Picture 23">
              <a:hlinkClick r:id="rId4" action="ppaction://hlinksldjump"/>
              <a:extLst>
                <a:ext uri="{FF2B5EF4-FFF2-40B4-BE49-F238E27FC236}">
                  <a16:creationId xmlns:a16="http://schemas.microsoft.com/office/drawing/2014/main" id="{E0DF056A-F379-4156-8BC6-0A2C779973A4}"/>
                </a:ext>
              </a:extLst>
            </p:cNvPr>
            <p:cNvPicPr>
              <a:picLocks noChangeAspect="1"/>
            </p:cNvPicPr>
            <p:nvPr/>
          </p:nvPicPr>
          <p:blipFill rotWithShape="1">
            <a:blip r:embed="rId5"/>
            <a:srcRect l="13412" t="52591" r="78962" b="40999"/>
            <a:stretch/>
          </p:blipFill>
          <p:spPr>
            <a:xfrm>
              <a:off x="1574799" y="3344464"/>
              <a:ext cx="678438"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34</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Les actions possibles sur ma page allergie</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1943101" y="3655668"/>
            <a:ext cx="0" cy="181098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2270723"/>
            <a:ext cx="1800000" cy="49785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allergie</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8970264" y="2519649"/>
            <a:ext cx="877793"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4304" y="3505267"/>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81105" y="2588209"/>
            <a:ext cx="252000" cy="252000"/>
          </a:xfrm>
          <a:prstGeom prst="rect">
            <a:avLst/>
          </a:prstGeom>
        </p:spPr>
      </p:pic>
      <p:sp>
        <p:nvSpPr>
          <p:cNvPr id="19" name="Rectangle 18">
            <a:extLst>
              <a:ext uri="{FF2B5EF4-FFF2-40B4-BE49-F238E27FC236}">
                <a16:creationId xmlns:a16="http://schemas.microsoft.com/office/drawing/2014/main" id="{C7122350-1AF3-4DD0-AAAC-F94A811112D6}"/>
              </a:ext>
            </a:extLst>
          </p:cNvPr>
          <p:cNvSpPr/>
          <p:nvPr/>
        </p:nvSpPr>
        <p:spPr>
          <a:xfrm>
            <a:off x="9848057" y="2933186"/>
            <a:ext cx="1800000" cy="584096"/>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ou supprimer une allergie</a:t>
            </a:r>
          </a:p>
        </p:txBody>
      </p:sp>
      <p:cxnSp>
        <p:nvCxnSpPr>
          <p:cNvPr id="21" name="Connecteur droit avec flèche 19">
            <a:extLst>
              <a:ext uri="{FF2B5EF4-FFF2-40B4-BE49-F238E27FC236}">
                <a16:creationId xmlns:a16="http://schemas.microsoft.com/office/drawing/2014/main" id="{E2BF1714-6BBB-4693-B2C6-2EB3EBFA6F84}"/>
              </a:ext>
            </a:extLst>
          </p:cNvPr>
          <p:cNvCxnSpPr>
            <a:cxnSpLocks/>
            <a:stCxn id="19" idx="1"/>
          </p:cNvCxnSpPr>
          <p:nvPr/>
        </p:nvCxnSpPr>
        <p:spPr>
          <a:xfrm flipH="1" flipV="1">
            <a:off x="6446521" y="2999232"/>
            <a:ext cx="3401536" cy="22600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20C0DBC4-9E98-4D00-B030-2463529E48A7}"/>
              </a:ext>
            </a:extLst>
          </p:cNvPr>
          <p:cNvSpPr/>
          <p:nvPr/>
        </p:nvSpPr>
        <p:spPr>
          <a:xfrm>
            <a:off x="96979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31" name="Graphic 30" descr="Touchscreen with solid fill">
            <a:extLst>
              <a:ext uri="{FF2B5EF4-FFF2-40B4-BE49-F238E27FC236}">
                <a16:creationId xmlns:a16="http://schemas.microsoft.com/office/drawing/2014/main" id="{EA76DE5C-AB28-4AD4-A8D9-02DD485134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546187" y="1799616"/>
            <a:ext cx="252000" cy="252000"/>
          </a:xfrm>
          <a:prstGeom prst="rect">
            <a:avLst/>
          </a:prstGeom>
        </p:spPr>
      </p:pic>
    </p:spTree>
    <p:extLst>
      <p:ext uri="{BB962C8B-B14F-4D97-AF65-F5344CB8AC3E}">
        <p14:creationId xmlns:p14="http://schemas.microsoft.com/office/powerpoint/2010/main" val="2024434560"/>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35</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7" y="2966538"/>
            <a:ext cx="6985000" cy="682625"/>
          </a:xfrm>
        </p:spPr>
        <p:txBody>
          <a:bodyPr/>
          <a:lstStyle/>
          <a:p>
            <a:r>
              <a:rPr lang="fr-FR" dirty="0"/>
              <a:t>Ajouter mes vaccinations</a:t>
            </a:r>
          </a:p>
        </p:txBody>
      </p:sp>
    </p:spTree>
    <p:extLst>
      <p:ext uri="{BB962C8B-B14F-4D97-AF65-F5344CB8AC3E}">
        <p14:creationId xmlns:p14="http://schemas.microsoft.com/office/powerpoint/2010/main" val="2523544323"/>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BD022DC-04FC-4A1F-9E8E-4CCE042C40EE}"/>
              </a:ext>
            </a:extLst>
          </p:cNvPr>
          <p:cNvGrpSpPr/>
          <p:nvPr/>
        </p:nvGrpSpPr>
        <p:grpSpPr>
          <a:xfrm>
            <a:off x="364548" y="838245"/>
            <a:ext cx="6039291" cy="5306524"/>
            <a:chOff x="364548" y="838245"/>
            <a:chExt cx="6039291" cy="5306524"/>
          </a:xfrm>
        </p:grpSpPr>
        <p:grpSp>
          <p:nvGrpSpPr>
            <p:cNvPr id="9" name="Group 8">
              <a:extLst>
                <a:ext uri="{FF2B5EF4-FFF2-40B4-BE49-F238E27FC236}">
                  <a16:creationId xmlns:a16="http://schemas.microsoft.com/office/drawing/2014/main" id="{87A73F2D-D7FC-494C-B041-18D97DA929CD}"/>
                </a:ext>
              </a:extLst>
            </p:cNvPr>
            <p:cNvGrpSpPr/>
            <p:nvPr/>
          </p:nvGrpSpPr>
          <p:grpSpPr>
            <a:xfrm>
              <a:off x="364548" y="838245"/>
              <a:ext cx="6039291" cy="5306524"/>
              <a:chOff x="364548" y="838245"/>
              <a:chExt cx="6039291" cy="5306524"/>
            </a:xfrm>
          </p:grpSpPr>
          <p:pic>
            <p:nvPicPr>
              <p:cNvPr id="17" name="Picture 16">
                <a:extLst>
                  <a:ext uri="{FF2B5EF4-FFF2-40B4-BE49-F238E27FC236}">
                    <a16:creationId xmlns:a16="http://schemas.microsoft.com/office/drawing/2014/main" id="{83DA9303-D2BA-4E34-9BE2-DB3DF6CE6C1D}"/>
                  </a:ext>
                </a:extLst>
              </p:cNvPr>
              <p:cNvPicPr>
                <a:picLocks noChangeAspect="1"/>
              </p:cNvPicPr>
              <p:nvPr/>
            </p:nvPicPr>
            <p:blipFill>
              <a:blip r:embed="rId2"/>
              <a:stretch>
                <a:fillRect/>
              </a:stretch>
            </p:blipFill>
            <p:spPr>
              <a:xfrm>
                <a:off x="364548" y="838245"/>
                <a:ext cx="6039291" cy="5306524"/>
              </a:xfrm>
              <a:prstGeom prst="rect">
                <a:avLst/>
              </a:prstGeom>
            </p:spPr>
          </p:pic>
          <p:pic>
            <p:nvPicPr>
              <p:cNvPr id="20" name="Picture 19">
                <a:extLst>
                  <a:ext uri="{FF2B5EF4-FFF2-40B4-BE49-F238E27FC236}">
                    <a16:creationId xmlns:a16="http://schemas.microsoft.com/office/drawing/2014/main" id="{E7BFD30A-4287-4632-A6D1-20128109EB61}"/>
                  </a:ext>
                </a:extLst>
              </p:cNvPr>
              <p:cNvPicPr>
                <a:picLocks noChangeAspect="1"/>
              </p:cNvPicPr>
              <p:nvPr/>
            </p:nvPicPr>
            <p:blipFill rotWithShape="1">
              <a:blip r:embed="rId2"/>
              <a:srcRect l="14992" t="90146" r="73589" b="3791"/>
              <a:stretch/>
            </p:blipFill>
            <p:spPr>
              <a:xfrm>
                <a:off x="1270001" y="5621867"/>
                <a:ext cx="689626" cy="321733"/>
              </a:xfrm>
              <a:prstGeom prst="rect">
                <a:avLst/>
              </a:prstGeom>
            </p:spPr>
          </p:pic>
        </p:grpSp>
        <p:pic>
          <p:nvPicPr>
            <p:cNvPr id="22" name="Picture 21">
              <a:hlinkClick r:id="rId3" action="ppaction://hlinksldjump"/>
              <a:extLst>
                <a:ext uri="{FF2B5EF4-FFF2-40B4-BE49-F238E27FC236}">
                  <a16:creationId xmlns:a16="http://schemas.microsoft.com/office/drawing/2014/main" id="{2086214B-B791-47F5-9337-B4341B74E7F2}"/>
                </a:ext>
              </a:extLst>
            </p:cNvPr>
            <p:cNvPicPr>
              <a:picLocks noChangeAspect="1"/>
            </p:cNvPicPr>
            <p:nvPr/>
          </p:nvPicPr>
          <p:blipFill rotWithShape="1">
            <a:blip r:embed="rId2"/>
            <a:srcRect l="51933" t="64458" r="28102" b="29638"/>
            <a:stretch/>
          </p:blipFill>
          <p:spPr>
            <a:xfrm>
              <a:off x="3500911" y="4258733"/>
              <a:ext cx="1205794" cy="313267"/>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36</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mes vaccinations</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1"/>
          </p:cNvCxnSpPr>
          <p:nvPr/>
        </p:nvCxnSpPr>
        <p:spPr>
          <a:xfrm flipH="1">
            <a:off x="1959626" y="5392727"/>
            <a:ext cx="6022637" cy="392415"/>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7982263" y="2853148"/>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mes vaccinations</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4706704" y="3261003"/>
            <a:ext cx="3275559" cy="106976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7982263" y="5000312"/>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32304" y="5767755"/>
            <a:ext cx="252000" cy="252000"/>
          </a:xfrm>
          <a:prstGeom prst="rect">
            <a:avLst/>
          </a:prstGeom>
        </p:spPr>
      </p:pic>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54704" y="4435162"/>
            <a:ext cx="252000" cy="252000"/>
          </a:xfrm>
          <a:prstGeom prst="rect">
            <a:avLst/>
          </a:prstGeom>
        </p:spPr>
      </p:pic>
      <p:sp>
        <p:nvSpPr>
          <p:cNvPr id="24" name="TextBox 23">
            <a:extLst>
              <a:ext uri="{FF2B5EF4-FFF2-40B4-BE49-F238E27FC236}">
                <a16:creationId xmlns:a16="http://schemas.microsoft.com/office/drawing/2014/main" id="{6D784C8B-7BF4-4C1C-A176-4A24AEE9A4FF}"/>
              </a:ext>
            </a:extLst>
          </p:cNvPr>
          <p:cNvSpPr txBox="1"/>
          <p:nvPr/>
        </p:nvSpPr>
        <p:spPr>
          <a:xfrm>
            <a:off x="7920445" y="3684298"/>
            <a:ext cx="1800000" cy="5078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i="1" dirty="0"/>
              <a:t>Si j’ai un schéma vaccinal complet, je retrouve ici mon attestation Covid-19. </a:t>
            </a:r>
          </a:p>
        </p:txBody>
      </p:sp>
    </p:spTree>
    <p:extLst>
      <p:ext uri="{BB962C8B-B14F-4D97-AF65-F5344CB8AC3E}">
        <p14:creationId xmlns:p14="http://schemas.microsoft.com/office/powerpoint/2010/main" val="861319039"/>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a:extLst>
              <a:ext uri="{FF2B5EF4-FFF2-40B4-BE49-F238E27FC236}">
                <a16:creationId xmlns:a16="http://schemas.microsoft.com/office/drawing/2014/main" id="{84E3A1A8-CE6A-4F65-8322-CCB3207A0E5E}"/>
              </a:ext>
            </a:extLst>
          </p:cNvPr>
          <p:cNvGrpSpPr/>
          <p:nvPr/>
        </p:nvGrpSpPr>
        <p:grpSpPr>
          <a:xfrm>
            <a:off x="364548" y="838246"/>
            <a:ext cx="4635683" cy="5306524"/>
            <a:chOff x="364548" y="838246"/>
            <a:chExt cx="4635683" cy="5306524"/>
          </a:xfrm>
        </p:grpSpPr>
        <p:pic>
          <p:nvPicPr>
            <p:cNvPr id="13" name="Picture 12">
              <a:extLst>
                <a:ext uri="{FF2B5EF4-FFF2-40B4-BE49-F238E27FC236}">
                  <a16:creationId xmlns:a16="http://schemas.microsoft.com/office/drawing/2014/main" id="{88152E89-67C9-4A13-9800-70D37C546BB9}"/>
                </a:ext>
              </a:extLst>
            </p:cNvPr>
            <p:cNvPicPr>
              <a:picLocks noChangeAspect="1"/>
            </p:cNvPicPr>
            <p:nvPr/>
          </p:nvPicPr>
          <p:blipFill>
            <a:blip r:embed="rId2"/>
            <a:stretch>
              <a:fillRect/>
            </a:stretch>
          </p:blipFill>
          <p:spPr>
            <a:xfrm>
              <a:off x="364548" y="838246"/>
              <a:ext cx="4635683" cy="5306524"/>
            </a:xfrm>
            <a:prstGeom prst="rect">
              <a:avLst/>
            </a:prstGeom>
            <a:ln>
              <a:solidFill>
                <a:schemeClr val="bg2"/>
              </a:solidFill>
            </a:ln>
          </p:spPr>
        </p:pic>
        <p:pic>
          <p:nvPicPr>
            <p:cNvPr id="40" name="Picture 39">
              <a:hlinkClick r:id="rId3" action="ppaction://hlinksldjump"/>
              <a:extLst>
                <a:ext uri="{FF2B5EF4-FFF2-40B4-BE49-F238E27FC236}">
                  <a16:creationId xmlns:a16="http://schemas.microsoft.com/office/drawing/2014/main" id="{BA208E15-CDC8-4C04-B93E-7C9590C41EEB}"/>
                </a:ext>
              </a:extLst>
            </p:cNvPr>
            <p:cNvPicPr>
              <a:picLocks noChangeAspect="1"/>
            </p:cNvPicPr>
            <p:nvPr/>
          </p:nvPicPr>
          <p:blipFill rotWithShape="1">
            <a:blip r:embed="rId2"/>
            <a:srcRect l="39115" t="89523" r="38878" b="4212"/>
            <a:stretch/>
          </p:blipFill>
          <p:spPr>
            <a:xfrm>
              <a:off x="2177783" y="5588802"/>
              <a:ext cx="1020161" cy="332467"/>
            </a:xfrm>
            <a:prstGeom prst="rect">
              <a:avLst/>
            </a:prstGeom>
            <a:ln>
              <a:noFill/>
            </a:ln>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37</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mes vaccinations</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1"/>
          </p:cNvCxnSpPr>
          <p:nvPr/>
        </p:nvCxnSpPr>
        <p:spPr>
          <a:xfrm flipH="1">
            <a:off x="3273552" y="5725062"/>
            <a:ext cx="2822448" cy="42693"/>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6096000" y="699088"/>
            <a:ext cx="1800000" cy="64490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ici le nom de la maladie ou du vaccin</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4454704" y="1021542"/>
            <a:ext cx="1641296" cy="78583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6096000" y="5528854"/>
            <a:ext cx="1800000" cy="392415"/>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valider</a:t>
            </a:r>
          </a:p>
        </p:txBody>
      </p:sp>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45944" y="5767755"/>
            <a:ext cx="252000" cy="252000"/>
          </a:xfrm>
          <a:prstGeom prst="rect">
            <a:avLst/>
          </a:prstGeom>
        </p:spPr>
      </p:pic>
      <p:sp>
        <p:nvSpPr>
          <p:cNvPr id="24" name="TextBox 23">
            <a:extLst>
              <a:ext uri="{FF2B5EF4-FFF2-40B4-BE49-F238E27FC236}">
                <a16:creationId xmlns:a16="http://schemas.microsoft.com/office/drawing/2014/main" id="{6D784C8B-7BF4-4C1C-A176-4A24AEE9A4FF}"/>
              </a:ext>
            </a:extLst>
          </p:cNvPr>
          <p:cNvSpPr txBox="1"/>
          <p:nvPr/>
        </p:nvSpPr>
        <p:spPr>
          <a:xfrm>
            <a:off x="6096000" y="2617632"/>
            <a:ext cx="1800000"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i="1" dirty="0"/>
              <a:t>Première injection, rappel ou « je ne sais pas »</a:t>
            </a:r>
          </a:p>
        </p:txBody>
      </p:sp>
      <p:sp>
        <p:nvSpPr>
          <p:cNvPr id="15" name="Rectangle 14">
            <a:extLst>
              <a:ext uri="{FF2B5EF4-FFF2-40B4-BE49-F238E27FC236}">
                <a16:creationId xmlns:a16="http://schemas.microsoft.com/office/drawing/2014/main" id="{62D7F3BE-6BF3-43D9-8FA8-7639B94339FE}"/>
              </a:ext>
            </a:extLst>
          </p:cNvPr>
          <p:cNvSpPr/>
          <p:nvPr/>
        </p:nvSpPr>
        <p:spPr>
          <a:xfrm>
            <a:off x="6096000" y="1474543"/>
            <a:ext cx="1800000" cy="507831"/>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la date de la vaccination</a:t>
            </a:r>
          </a:p>
        </p:txBody>
      </p:sp>
      <p:sp>
        <p:nvSpPr>
          <p:cNvPr id="16" name="Rectangle 15">
            <a:extLst>
              <a:ext uri="{FF2B5EF4-FFF2-40B4-BE49-F238E27FC236}">
                <a16:creationId xmlns:a16="http://schemas.microsoft.com/office/drawing/2014/main" id="{CC5E2A96-B050-4920-BC04-2C6B805EC394}"/>
              </a:ext>
            </a:extLst>
          </p:cNvPr>
          <p:cNvSpPr/>
          <p:nvPr/>
        </p:nvSpPr>
        <p:spPr>
          <a:xfrm>
            <a:off x="6096000" y="2111668"/>
            <a:ext cx="1800000" cy="507831"/>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le type de vaccination si je le souhaite</a:t>
            </a:r>
          </a:p>
        </p:txBody>
      </p:sp>
      <p:sp>
        <p:nvSpPr>
          <p:cNvPr id="18" name="Rectangle 17">
            <a:extLst>
              <a:ext uri="{FF2B5EF4-FFF2-40B4-BE49-F238E27FC236}">
                <a16:creationId xmlns:a16="http://schemas.microsoft.com/office/drawing/2014/main" id="{A20B78E2-20BE-4060-A5C7-71D2CEB8769A}"/>
              </a:ext>
            </a:extLst>
          </p:cNvPr>
          <p:cNvSpPr/>
          <p:nvPr/>
        </p:nvSpPr>
        <p:spPr>
          <a:xfrm>
            <a:off x="6096000" y="3087851"/>
            <a:ext cx="1800000" cy="507831"/>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le lot du vaccin si je le souhaite</a:t>
            </a:r>
          </a:p>
        </p:txBody>
      </p:sp>
      <p:sp>
        <p:nvSpPr>
          <p:cNvPr id="19" name="Rectangle 18">
            <a:extLst>
              <a:ext uri="{FF2B5EF4-FFF2-40B4-BE49-F238E27FC236}">
                <a16:creationId xmlns:a16="http://schemas.microsoft.com/office/drawing/2014/main" id="{87D73C6F-9E2C-45EE-AE57-DFDDD11E327B}"/>
              </a:ext>
            </a:extLst>
          </p:cNvPr>
          <p:cNvSpPr/>
          <p:nvPr/>
        </p:nvSpPr>
        <p:spPr>
          <a:xfrm>
            <a:off x="6096000" y="3748082"/>
            <a:ext cx="1800000" cy="6036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le nom du vaccinateur si je le souhaite</a:t>
            </a:r>
          </a:p>
        </p:txBody>
      </p:sp>
      <p:sp>
        <p:nvSpPr>
          <p:cNvPr id="20" name="Rectangle 19">
            <a:extLst>
              <a:ext uri="{FF2B5EF4-FFF2-40B4-BE49-F238E27FC236}">
                <a16:creationId xmlns:a16="http://schemas.microsoft.com/office/drawing/2014/main" id="{33233FFF-E897-406E-9CA4-339FE8227E89}"/>
              </a:ext>
            </a:extLst>
          </p:cNvPr>
          <p:cNvSpPr/>
          <p:nvPr/>
        </p:nvSpPr>
        <p:spPr>
          <a:xfrm>
            <a:off x="6096000" y="4493823"/>
            <a:ext cx="1800000" cy="73328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des informations complémentaires si je le souhaite</a:t>
            </a:r>
          </a:p>
        </p:txBody>
      </p:sp>
      <p:cxnSp>
        <p:nvCxnSpPr>
          <p:cNvPr id="22" name="Connecteur droit avec flèche 19">
            <a:extLst>
              <a:ext uri="{FF2B5EF4-FFF2-40B4-BE49-F238E27FC236}">
                <a16:creationId xmlns:a16="http://schemas.microsoft.com/office/drawing/2014/main" id="{67E4B9AE-DFA4-49E3-9697-B316E9E2D053}"/>
              </a:ext>
            </a:extLst>
          </p:cNvPr>
          <p:cNvCxnSpPr>
            <a:cxnSpLocks/>
            <a:stCxn id="15" idx="1"/>
          </p:cNvCxnSpPr>
          <p:nvPr/>
        </p:nvCxnSpPr>
        <p:spPr>
          <a:xfrm flipH="1">
            <a:off x="2706624" y="1728459"/>
            <a:ext cx="3389376" cy="73328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avec flèche 19">
            <a:extLst>
              <a:ext uri="{FF2B5EF4-FFF2-40B4-BE49-F238E27FC236}">
                <a16:creationId xmlns:a16="http://schemas.microsoft.com/office/drawing/2014/main" id="{F81D2C2A-A063-447F-96C2-BDC7C8EA36F3}"/>
              </a:ext>
            </a:extLst>
          </p:cNvPr>
          <p:cNvCxnSpPr>
            <a:cxnSpLocks/>
            <a:stCxn id="16" idx="1"/>
          </p:cNvCxnSpPr>
          <p:nvPr/>
        </p:nvCxnSpPr>
        <p:spPr>
          <a:xfrm flipH="1">
            <a:off x="3995928" y="2365584"/>
            <a:ext cx="2100072" cy="56986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eur droit avec flèche 19">
            <a:extLst>
              <a:ext uri="{FF2B5EF4-FFF2-40B4-BE49-F238E27FC236}">
                <a16:creationId xmlns:a16="http://schemas.microsoft.com/office/drawing/2014/main" id="{D10E2597-B22C-46EF-8935-8836CFA54FA5}"/>
              </a:ext>
            </a:extLst>
          </p:cNvPr>
          <p:cNvCxnSpPr>
            <a:cxnSpLocks/>
            <a:stCxn id="18" idx="1"/>
          </p:cNvCxnSpPr>
          <p:nvPr/>
        </p:nvCxnSpPr>
        <p:spPr>
          <a:xfrm flipH="1">
            <a:off x="4454704" y="3341767"/>
            <a:ext cx="1641296" cy="1390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19">
            <a:extLst>
              <a:ext uri="{FF2B5EF4-FFF2-40B4-BE49-F238E27FC236}">
                <a16:creationId xmlns:a16="http://schemas.microsoft.com/office/drawing/2014/main" id="{FF5DE7BD-91FD-4D08-8619-A0D652FEBED6}"/>
              </a:ext>
            </a:extLst>
          </p:cNvPr>
          <p:cNvCxnSpPr>
            <a:cxnSpLocks/>
            <a:stCxn id="19" idx="1"/>
          </p:cNvCxnSpPr>
          <p:nvPr/>
        </p:nvCxnSpPr>
        <p:spPr>
          <a:xfrm flipH="1">
            <a:off x="4454704" y="4049926"/>
            <a:ext cx="1641296" cy="1859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eur droit avec flèche 19">
            <a:extLst>
              <a:ext uri="{FF2B5EF4-FFF2-40B4-BE49-F238E27FC236}">
                <a16:creationId xmlns:a16="http://schemas.microsoft.com/office/drawing/2014/main" id="{653DFE2E-DA49-4598-B1E6-F18A0899EAFA}"/>
              </a:ext>
            </a:extLst>
          </p:cNvPr>
          <p:cNvCxnSpPr>
            <a:cxnSpLocks/>
            <a:stCxn id="20" idx="1"/>
          </p:cNvCxnSpPr>
          <p:nvPr/>
        </p:nvCxnSpPr>
        <p:spPr>
          <a:xfrm flipH="1">
            <a:off x="4454704" y="4860464"/>
            <a:ext cx="1641296"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2415823"/>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932620F-8BF7-43CE-921D-2469729016DB}"/>
              </a:ext>
            </a:extLst>
          </p:cNvPr>
          <p:cNvGrpSpPr/>
          <p:nvPr/>
        </p:nvGrpSpPr>
        <p:grpSpPr>
          <a:xfrm>
            <a:off x="364547" y="838246"/>
            <a:ext cx="6030547" cy="5320666"/>
            <a:chOff x="364547" y="838246"/>
            <a:chExt cx="6030547" cy="5320666"/>
          </a:xfrm>
        </p:grpSpPr>
        <p:pic>
          <p:nvPicPr>
            <p:cNvPr id="32" name="Picture 31">
              <a:extLst>
                <a:ext uri="{FF2B5EF4-FFF2-40B4-BE49-F238E27FC236}">
                  <a16:creationId xmlns:a16="http://schemas.microsoft.com/office/drawing/2014/main" id="{CAB77794-D1C2-4119-9115-BBCD1B16FB71}"/>
                </a:ext>
              </a:extLst>
            </p:cNvPr>
            <p:cNvPicPr>
              <a:picLocks noChangeAspect="1"/>
            </p:cNvPicPr>
            <p:nvPr/>
          </p:nvPicPr>
          <p:blipFill>
            <a:blip r:embed="rId2"/>
            <a:stretch>
              <a:fillRect/>
            </a:stretch>
          </p:blipFill>
          <p:spPr>
            <a:xfrm>
              <a:off x="364547" y="838246"/>
              <a:ext cx="6030547" cy="5320666"/>
            </a:xfrm>
            <a:prstGeom prst="rect">
              <a:avLst/>
            </a:prstGeom>
          </p:spPr>
        </p:pic>
        <p:pic>
          <p:nvPicPr>
            <p:cNvPr id="48" name="Picture 47">
              <a:hlinkClick r:id="rId3" action="ppaction://hlinksldjump"/>
              <a:extLst>
                <a:ext uri="{FF2B5EF4-FFF2-40B4-BE49-F238E27FC236}">
                  <a16:creationId xmlns:a16="http://schemas.microsoft.com/office/drawing/2014/main" id="{6D855E67-C169-4E9F-AE6B-43439FF1D39D}"/>
                </a:ext>
              </a:extLst>
            </p:cNvPr>
            <p:cNvPicPr>
              <a:picLocks noChangeAspect="1"/>
            </p:cNvPicPr>
            <p:nvPr/>
          </p:nvPicPr>
          <p:blipFill rotWithShape="1">
            <a:blip r:embed="rId2"/>
            <a:srcRect l="73548" t="26923" r="3485" b="66760"/>
            <a:stretch/>
          </p:blipFill>
          <p:spPr>
            <a:xfrm>
              <a:off x="4799905" y="2270723"/>
              <a:ext cx="1384995" cy="336096"/>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38</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kern="0" dirty="0"/>
              <a:t>Les actions possibles sur ma page vaccination</a:t>
            </a:r>
          </a:p>
        </p:txBody>
      </p:sp>
      <p:pic>
        <p:nvPicPr>
          <p:cNvPr id="35" name="Graphic 34" descr="Touchscreen with solid fill">
            <a:extLst>
              <a:ext uri="{FF2B5EF4-FFF2-40B4-BE49-F238E27FC236}">
                <a16:creationId xmlns:a16="http://schemas.microsoft.com/office/drawing/2014/main" id="{47D4ED0A-0817-42BC-968C-CEA8C6F50D0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76732" y="2505904"/>
            <a:ext cx="252000" cy="252000"/>
          </a:xfrm>
          <a:prstGeom prst="rect">
            <a:avLst/>
          </a:prstGeom>
        </p:spPr>
      </p:pic>
      <p:sp>
        <p:nvSpPr>
          <p:cNvPr id="36" name="Rectangle 35">
            <a:extLst>
              <a:ext uri="{FF2B5EF4-FFF2-40B4-BE49-F238E27FC236}">
                <a16:creationId xmlns:a16="http://schemas.microsoft.com/office/drawing/2014/main" id="{68CE9B2E-C24A-415F-A13B-EFDDE0F25016}"/>
              </a:ext>
            </a:extLst>
          </p:cNvPr>
          <p:cNvSpPr/>
          <p:nvPr/>
        </p:nvSpPr>
        <p:spPr>
          <a:xfrm>
            <a:off x="7866857" y="2270723"/>
            <a:ext cx="1800000" cy="49785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vaccination</a:t>
            </a:r>
          </a:p>
        </p:txBody>
      </p:sp>
      <p:cxnSp>
        <p:nvCxnSpPr>
          <p:cNvPr id="37" name="Connecteur droit avec flèche 19">
            <a:extLst>
              <a:ext uri="{FF2B5EF4-FFF2-40B4-BE49-F238E27FC236}">
                <a16:creationId xmlns:a16="http://schemas.microsoft.com/office/drawing/2014/main" id="{F7A20535-9116-4E1F-9275-C2316F05745F}"/>
              </a:ext>
            </a:extLst>
          </p:cNvPr>
          <p:cNvCxnSpPr>
            <a:cxnSpLocks/>
            <a:stCxn id="36" idx="1"/>
          </p:cNvCxnSpPr>
          <p:nvPr/>
        </p:nvCxnSpPr>
        <p:spPr>
          <a:xfrm flipH="1">
            <a:off x="6184900" y="2519649"/>
            <a:ext cx="1681957"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F64E5DE2-B3BF-4E70-82CD-7160C9F02A2A}"/>
              </a:ext>
            </a:extLst>
          </p:cNvPr>
          <p:cNvSpPr/>
          <p:nvPr/>
        </p:nvSpPr>
        <p:spPr>
          <a:xfrm>
            <a:off x="7866857" y="5119848"/>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43" name="Rectangle 42">
            <a:extLst>
              <a:ext uri="{FF2B5EF4-FFF2-40B4-BE49-F238E27FC236}">
                <a16:creationId xmlns:a16="http://schemas.microsoft.com/office/drawing/2014/main" id="{8484ABFB-A31D-45C4-A549-C8759BDDCB28}"/>
              </a:ext>
            </a:extLst>
          </p:cNvPr>
          <p:cNvSpPr/>
          <p:nvPr/>
        </p:nvSpPr>
        <p:spPr>
          <a:xfrm>
            <a:off x="7866857" y="2933186"/>
            <a:ext cx="1800000" cy="584096"/>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ou supprimer une vaccination</a:t>
            </a:r>
          </a:p>
        </p:txBody>
      </p:sp>
      <p:cxnSp>
        <p:nvCxnSpPr>
          <p:cNvPr id="44" name="Connecteur droit avec flèche 19">
            <a:extLst>
              <a:ext uri="{FF2B5EF4-FFF2-40B4-BE49-F238E27FC236}">
                <a16:creationId xmlns:a16="http://schemas.microsoft.com/office/drawing/2014/main" id="{97181FBE-AFF5-40D5-8C07-447C199FDEDE}"/>
              </a:ext>
            </a:extLst>
          </p:cNvPr>
          <p:cNvCxnSpPr>
            <a:cxnSpLocks/>
            <a:stCxn id="43" idx="1"/>
          </p:cNvCxnSpPr>
          <p:nvPr/>
        </p:nvCxnSpPr>
        <p:spPr>
          <a:xfrm flipH="1" flipV="1">
            <a:off x="5029200" y="2999232"/>
            <a:ext cx="2837657" cy="22600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782F28DC-A9BD-4D20-8AB5-ECF99C193E2F}"/>
              </a:ext>
            </a:extLst>
          </p:cNvPr>
          <p:cNvSpPr/>
          <p:nvPr/>
        </p:nvSpPr>
        <p:spPr>
          <a:xfrm>
            <a:off x="77167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46" name="Graphic 45" descr="Touchscreen with solid fill">
            <a:extLst>
              <a:ext uri="{FF2B5EF4-FFF2-40B4-BE49-F238E27FC236}">
                <a16:creationId xmlns:a16="http://schemas.microsoft.com/office/drawing/2014/main" id="{AB9B1222-3026-47BD-B2FD-90F32011C8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64987" y="1799616"/>
            <a:ext cx="252000" cy="252000"/>
          </a:xfrm>
          <a:prstGeom prst="rect">
            <a:avLst/>
          </a:prstGeom>
        </p:spPr>
      </p:pic>
      <p:cxnSp>
        <p:nvCxnSpPr>
          <p:cNvPr id="47" name="Connecteur droit avec flèche 19">
            <a:extLst>
              <a:ext uri="{FF2B5EF4-FFF2-40B4-BE49-F238E27FC236}">
                <a16:creationId xmlns:a16="http://schemas.microsoft.com/office/drawing/2014/main" id="{9AC8E64B-8814-4F88-AC59-40609B833AA7}"/>
              </a:ext>
            </a:extLst>
          </p:cNvPr>
          <p:cNvCxnSpPr>
            <a:cxnSpLocks/>
            <a:stCxn id="38" idx="1"/>
          </p:cNvCxnSpPr>
          <p:nvPr/>
        </p:nvCxnSpPr>
        <p:spPr>
          <a:xfrm flipH="1">
            <a:off x="2110304" y="5512263"/>
            <a:ext cx="5756553"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137359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57D1065-6C10-41D7-A3B4-25A780AD851B}"/>
              </a:ext>
            </a:extLst>
          </p:cNvPr>
          <p:cNvSpPr>
            <a:spLocks noGrp="1"/>
          </p:cNvSpPr>
          <p:nvPr>
            <p:ph type="sldNum" sz="quarter" idx="2"/>
          </p:nvPr>
        </p:nvSpPr>
        <p:spPr/>
        <p:txBody>
          <a:bodyPr/>
          <a:lstStyle/>
          <a:p>
            <a:fld id="{86CB4B4D-7CA3-9044-876B-883B54F8677D}" type="slidenum">
              <a:rPr lang="fr-FR" smtClean="0"/>
              <a:t>3</a:t>
            </a:fld>
            <a:endParaRPr lang="fr-FR"/>
          </a:p>
        </p:txBody>
      </p:sp>
      <p:sp>
        <p:nvSpPr>
          <p:cNvPr id="2" name="Text Placeholder 1">
            <a:extLst>
              <a:ext uri="{FF2B5EF4-FFF2-40B4-BE49-F238E27FC236}">
                <a16:creationId xmlns:a16="http://schemas.microsoft.com/office/drawing/2014/main" id="{B6CEBA6B-3852-41D3-AF3D-42A38B9C9ABC}"/>
              </a:ext>
            </a:extLst>
          </p:cNvPr>
          <p:cNvSpPr>
            <a:spLocks noGrp="1"/>
          </p:cNvSpPr>
          <p:nvPr>
            <p:ph type="body" sz="quarter" idx="21"/>
          </p:nvPr>
        </p:nvSpPr>
        <p:spPr/>
        <p:txBody>
          <a:bodyPr/>
          <a:lstStyle/>
          <a:p>
            <a:endParaRPr lang="fr-FR"/>
          </a:p>
        </p:txBody>
      </p:sp>
      <p:sp>
        <p:nvSpPr>
          <p:cNvPr id="5" name="Title 4">
            <a:extLst>
              <a:ext uri="{FF2B5EF4-FFF2-40B4-BE49-F238E27FC236}">
                <a16:creationId xmlns:a16="http://schemas.microsoft.com/office/drawing/2014/main" id="{46AB7A00-CEB8-4AC8-A0C5-10BA51DEB445}"/>
              </a:ext>
            </a:extLst>
          </p:cNvPr>
          <p:cNvSpPr>
            <a:spLocks noGrp="1"/>
          </p:cNvSpPr>
          <p:nvPr>
            <p:ph type="title" idx="4294967295"/>
          </p:nvPr>
        </p:nvSpPr>
        <p:spPr>
          <a:xfrm>
            <a:off x="255787" y="2966538"/>
            <a:ext cx="9920600" cy="682625"/>
          </a:xfrm>
        </p:spPr>
        <p:txBody>
          <a:bodyPr>
            <a:normAutofit/>
          </a:bodyPr>
          <a:lstStyle/>
          <a:p>
            <a:r>
              <a:rPr lang="fr-FR" dirty="0"/>
              <a:t>Avant de commencer</a:t>
            </a:r>
          </a:p>
        </p:txBody>
      </p:sp>
    </p:spTree>
    <p:extLst>
      <p:ext uri="{BB962C8B-B14F-4D97-AF65-F5344CB8AC3E}">
        <p14:creationId xmlns:p14="http://schemas.microsoft.com/office/powerpoint/2010/main" val="1215693201"/>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39</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7" y="2966538"/>
            <a:ext cx="6985000" cy="682625"/>
          </a:xfrm>
        </p:spPr>
        <p:txBody>
          <a:bodyPr/>
          <a:lstStyle/>
          <a:p>
            <a:r>
              <a:rPr lang="fr-FR" dirty="0"/>
              <a:t>Ajouter des habitudes de vie</a:t>
            </a:r>
          </a:p>
        </p:txBody>
      </p:sp>
    </p:spTree>
    <p:extLst>
      <p:ext uri="{BB962C8B-B14F-4D97-AF65-F5344CB8AC3E}">
        <p14:creationId xmlns:p14="http://schemas.microsoft.com/office/powerpoint/2010/main" val="1078299449"/>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CB5E1F53-4A11-4410-8F50-23052F5671CE}"/>
              </a:ext>
            </a:extLst>
          </p:cNvPr>
          <p:cNvGrpSpPr/>
          <p:nvPr/>
        </p:nvGrpSpPr>
        <p:grpSpPr>
          <a:xfrm>
            <a:off x="364548" y="1110382"/>
            <a:ext cx="9012025" cy="4293036"/>
            <a:chOff x="364548" y="1110382"/>
            <a:chExt cx="9012025" cy="4293036"/>
          </a:xfrm>
        </p:grpSpPr>
        <p:pic>
          <p:nvPicPr>
            <p:cNvPr id="17" name="Picture 16">
              <a:extLst>
                <a:ext uri="{FF2B5EF4-FFF2-40B4-BE49-F238E27FC236}">
                  <a16:creationId xmlns:a16="http://schemas.microsoft.com/office/drawing/2014/main" id="{5E7332CD-5FA1-4128-A9D9-DA92FDC2BEB9}"/>
                </a:ext>
              </a:extLst>
            </p:cNvPr>
            <p:cNvPicPr>
              <a:picLocks noChangeAspect="1"/>
            </p:cNvPicPr>
            <p:nvPr/>
          </p:nvPicPr>
          <p:blipFill>
            <a:blip r:embed="rId2"/>
            <a:stretch>
              <a:fillRect/>
            </a:stretch>
          </p:blipFill>
          <p:spPr>
            <a:xfrm>
              <a:off x="364548" y="1110382"/>
              <a:ext cx="9012025" cy="4293036"/>
            </a:xfrm>
            <a:prstGeom prst="rect">
              <a:avLst/>
            </a:prstGeom>
          </p:spPr>
        </p:pic>
        <p:pic>
          <p:nvPicPr>
            <p:cNvPr id="31" name="Picture 30">
              <a:hlinkClick r:id="rId3" action="ppaction://hlinksldjump"/>
              <a:extLst>
                <a:ext uri="{FF2B5EF4-FFF2-40B4-BE49-F238E27FC236}">
                  <a16:creationId xmlns:a16="http://schemas.microsoft.com/office/drawing/2014/main" id="{BA3EDF36-6F5B-4D57-8959-07E315BB9E9C}"/>
                </a:ext>
              </a:extLst>
            </p:cNvPr>
            <p:cNvPicPr>
              <a:picLocks noChangeAspect="1"/>
            </p:cNvPicPr>
            <p:nvPr/>
          </p:nvPicPr>
          <p:blipFill rotWithShape="1">
            <a:blip r:embed="rId4"/>
            <a:srcRect l="13412" t="52591" r="78962" b="40999"/>
            <a:stretch/>
          </p:blipFill>
          <p:spPr>
            <a:xfrm>
              <a:off x="1497622" y="2970422"/>
              <a:ext cx="644730" cy="268155"/>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40</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une habitude de vie</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0"/>
          </p:cNvCxnSpPr>
          <p:nvPr/>
        </p:nvCxnSpPr>
        <p:spPr>
          <a:xfrm flipV="1">
            <a:off x="1943101" y="3262964"/>
            <a:ext cx="0" cy="220369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6011136-7BC8-4F35-8EDA-3C9882A7A2D4}"/>
              </a:ext>
            </a:extLst>
          </p:cNvPr>
          <p:cNvSpPr/>
          <p:nvPr/>
        </p:nvSpPr>
        <p:spPr>
          <a:xfrm>
            <a:off x="9848057" y="2338007"/>
            <a:ext cx="1800000" cy="94381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 oui » si je consomme du tabac et « non » dans le cas contraire si je le souhaite</a:t>
            </a:r>
          </a:p>
        </p:txBody>
      </p:sp>
      <p:cxnSp>
        <p:nvCxnSpPr>
          <p:cNvPr id="27" name="Connecteur droit avec flèche 19">
            <a:extLst>
              <a:ext uri="{FF2B5EF4-FFF2-40B4-BE49-F238E27FC236}">
                <a16:creationId xmlns:a16="http://schemas.microsoft.com/office/drawing/2014/main" id="{7EBA7B0C-CFBB-464A-8B69-7EBC49CB4792}"/>
              </a:ext>
            </a:extLst>
          </p:cNvPr>
          <p:cNvCxnSpPr>
            <a:cxnSpLocks/>
            <a:stCxn id="26" idx="1"/>
          </p:cNvCxnSpPr>
          <p:nvPr/>
        </p:nvCxnSpPr>
        <p:spPr>
          <a:xfrm flipH="1">
            <a:off x="8899416" y="2809916"/>
            <a:ext cx="948641" cy="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84304" y="3149108"/>
            <a:ext cx="252000" cy="252000"/>
          </a:xfrm>
          <a:prstGeom prst="rect">
            <a:avLst/>
          </a:prstGeom>
        </p:spPr>
      </p:pic>
      <p:sp>
        <p:nvSpPr>
          <p:cNvPr id="20" name="Rectangle 19">
            <a:extLst>
              <a:ext uri="{FF2B5EF4-FFF2-40B4-BE49-F238E27FC236}">
                <a16:creationId xmlns:a16="http://schemas.microsoft.com/office/drawing/2014/main" id="{B0C8EFC1-81C2-4746-B2B0-E15957475422}"/>
              </a:ext>
            </a:extLst>
          </p:cNvPr>
          <p:cNvSpPr/>
          <p:nvPr/>
        </p:nvSpPr>
        <p:spPr>
          <a:xfrm>
            <a:off x="9853730" y="3483804"/>
            <a:ext cx="1800000" cy="110744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 oui » si je pratique régulièrement une activité physique et « non » dans le cas contraire si je le souhaite</a:t>
            </a:r>
          </a:p>
        </p:txBody>
      </p:sp>
      <p:cxnSp>
        <p:nvCxnSpPr>
          <p:cNvPr id="21" name="Connecteur droit avec flèche 19">
            <a:extLst>
              <a:ext uri="{FF2B5EF4-FFF2-40B4-BE49-F238E27FC236}">
                <a16:creationId xmlns:a16="http://schemas.microsoft.com/office/drawing/2014/main" id="{4E4B5E42-7E47-4B92-B982-C9D4D7B226C7}"/>
              </a:ext>
            </a:extLst>
          </p:cNvPr>
          <p:cNvCxnSpPr>
            <a:cxnSpLocks/>
            <a:stCxn id="20" idx="1"/>
          </p:cNvCxnSpPr>
          <p:nvPr/>
        </p:nvCxnSpPr>
        <p:spPr>
          <a:xfrm flipH="1" flipV="1">
            <a:off x="8899416" y="4037527"/>
            <a:ext cx="954314" cy="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69F64499-ADEE-4BE4-BCF5-314D189425D6}"/>
              </a:ext>
            </a:extLst>
          </p:cNvPr>
          <p:cNvSpPr/>
          <p:nvPr/>
        </p:nvSpPr>
        <p:spPr>
          <a:xfrm>
            <a:off x="9709160"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30" name="Graphic 29" descr="Touchscreen with solid fill">
            <a:extLst>
              <a:ext uri="{FF2B5EF4-FFF2-40B4-BE49-F238E27FC236}">
                <a16:creationId xmlns:a16="http://schemas.microsoft.com/office/drawing/2014/main" id="{62467A91-615E-4DD2-A573-BB161316EEA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557418" y="1799616"/>
            <a:ext cx="252000" cy="252000"/>
          </a:xfrm>
          <a:prstGeom prst="rect">
            <a:avLst/>
          </a:prstGeom>
        </p:spPr>
      </p:pic>
    </p:spTree>
    <p:extLst>
      <p:ext uri="{BB962C8B-B14F-4D97-AF65-F5344CB8AC3E}">
        <p14:creationId xmlns:p14="http://schemas.microsoft.com/office/powerpoint/2010/main" val="2888816073"/>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41</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7" y="2966538"/>
            <a:ext cx="6985000" cy="682625"/>
          </a:xfrm>
        </p:spPr>
        <p:txBody>
          <a:bodyPr/>
          <a:lstStyle/>
          <a:p>
            <a:r>
              <a:rPr lang="fr-FR" dirty="0"/>
              <a:t>Ajouter des mesures de santé</a:t>
            </a:r>
          </a:p>
        </p:txBody>
      </p:sp>
    </p:spTree>
    <p:extLst>
      <p:ext uri="{BB962C8B-B14F-4D97-AF65-F5344CB8AC3E}">
        <p14:creationId xmlns:p14="http://schemas.microsoft.com/office/powerpoint/2010/main" val="215306484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DBD28F11-0B3B-47CB-8D2D-600FC7FA9121}"/>
              </a:ext>
            </a:extLst>
          </p:cNvPr>
          <p:cNvGrpSpPr/>
          <p:nvPr/>
        </p:nvGrpSpPr>
        <p:grpSpPr>
          <a:xfrm>
            <a:off x="364548" y="1110382"/>
            <a:ext cx="8958561" cy="4248000"/>
            <a:chOff x="364548" y="1110382"/>
            <a:chExt cx="8958561" cy="4248000"/>
          </a:xfrm>
        </p:grpSpPr>
        <p:grpSp>
          <p:nvGrpSpPr>
            <p:cNvPr id="45" name="Group 44">
              <a:extLst>
                <a:ext uri="{FF2B5EF4-FFF2-40B4-BE49-F238E27FC236}">
                  <a16:creationId xmlns:a16="http://schemas.microsoft.com/office/drawing/2014/main" id="{1336C838-5A20-43CB-A6D2-FEC5CAB16E15}"/>
                </a:ext>
              </a:extLst>
            </p:cNvPr>
            <p:cNvGrpSpPr/>
            <p:nvPr/>
          </p:nvGrpSpPr>
          <p:grpSpPr>
            <a:xfrm>
              <a:off x="364548" y="1110382"/>
              <a:ext cx="8958561" cy="4248000"/>
              <a:chOff x="364548" y="1110382"/>
              <a:chExt cx="8958561" cy="4248000"/>
            </a:xfrm>
          </p:grpSpPr>
          <p:pic>
            <p:nvPicPr>
              <p:cNvPr id="14" name="Picture 13">
                <a:extLst>
                  <a:ext uri="{FF2B5EF4-FFF2-40B4-BE49-F238E27FC236}">
                    <a16:creationId xmlns:a16="http://schemas.microsoft.com/office/drawing/2014/main" id="{82D2566A-E0D1-4312-A46B-C0F9756467F2}"/>
                  </a:ext>
                </a:extLst>
              </p:cNvPr>
              <p:cNvPicPr>
                <a:picLocks noChangeAspect="1"/>
              </p:cNvPicPr>
              <p:nvPr/>
            </p:nvPicPr>
            <p:blipFill>
              <a:blip r:embed="rId2"/>
              <a:stretch>
                <a:fillRect/>
              </a:stretch>
            </p:blipFill>
            <p:spPr>
              <a:xfrm>
                <a:off x="364548" y="1110382"/>
                <a:ext cx="8958561" cy="4248000"/>
              </a:xfrm>
              <a:prstGeom prst="rect">
                <a:avLst/>
              </a:prstGeom>
            </p:spPr>
          </p:pic>
          <p:pic>
            <p:nvPicPr>
              <p:cNvPr id="44" name="Picture 43">
                <a:extLst>
                  <a:ext uri="{FF2B5EF4-FFF2-40B4-BE49-F238E27FC236}">
                    <a16:creationId xmlns:a16="http://schemas.microsoft.com/office/drawing/2014/main" id="{B143D24D-F9C8-410C-BC45-5A66927B4C1A}"/>
                  </a:ext>
                </a:extLst>
              </p:cNvPr>
              <p:cNvPicPr>
                <a:picLocks noChangeAspect="1"/>
              </p:cNvPicPr>
              <p:nvPr/>
            </p:nvPicPr>
            <p:blipFill rotWithShape="1">
              <a:blip r:embed="rId2"/>
              <a:srcRect l="29345" t="30734" r="59365" b="43210"/>
              <a:stretch/>
            </p:blipFill>
            <p:spPr>
              <a:xfrm>
                <a:off x="2993459" y="2415941"/>
                <a:ext cx="1011410" cy="1106906"/>
              </a:xfrm>
              <a:prstGeom prst="rect">
                <a:avLst/>
              </a:prstGeom>
            </p:spPr>
          </p:pic>
        </p:grpSp>
        <p:pic>
          <p:nvPicPr>
            <p:cNvPr id="46" name="Picture 45">
              <a:hlinkClick r:id="rId3" action="ppaction://hlinksldjump"/>
              <a:extLst>
                <a:ext uri="{FF2B5EF4-FFF2-40B4-BE49-F238E27FC236}">
                  <a16:creationId xmlns:a16="http://schemas.microsoft.com/office/drawing/2014/main" id="{DCBEA12C-07FB-4390-B0E3-887A7615E782}"/>
                </a:ext>
              </a:extLst>
            </p:cNvPr>
            <p:cNvPicPr>
              <a:picLocks noChangeAspect="1"/>
            </p:cNvPicPr>
            <p:nvPr/>
          </p:nvPicPr>
          <p:blipFill rotWithShape="1">
            <a:blip r:embed="rId4"/>
            <a:srcRect l="13412" t="52591" r="78962" b="40999"/>
            <a:stretch/>
          </p:blipFill>
          <p:spPr>
            <a:xfrm>
              <a:off x="1554164" y="2765680"/>
              <a:ext cx="612774" cy="252001"/>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42</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une mesure de santé</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8" idx="1"/>
          </p:cNvCxnSpPr>
          <p:nvPr/>
        </p:nvCxnSpPr>
        <p:spPr>
          <a:xfrm flipH="1" flipV="1">
            <a:off x="6612556" y="3674858"/>
            <a:ext cx="3285786" cy="889943"/>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93D018B7-8374-4CDD-9528-6B798CAC975C}"/>
              </a:ext>
            </a:extLst>
          </p:cNvPr>
          <p:cNvSpPr/>
          <p:nvPr/>
        </p:nvSpPr>
        <p:spPr>
          <a:xfrm>
            <a:off x="9898342" y="3907856"/>
            <a:ext cx="1800000" cy="131389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dirty="0">
                <a:solidFill>
                  <a:schemeClr val="bg1"/>
                </a:solidFill>
              </a:rPr>
              <a:t>Je peux visualiser une mesure en cliquant sur la carte ou sur le bouton « Afficher l’historique » à partir du menu de la mesure</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43101" y="2907835"/>
            <a:ext cx="252000" cy="252000"/>
          </a:xfrm>
          <a:prstGeom prst="rect">
            <a:avLst/>
          </a:prstGeom>
        </p:spPr>
      </p:pic>
      <p:sp>
        <p:nvSpPr>
          <p:cNvPr id="15" name="ZoneTexte 14">
            <a:extLst>
              <a:ext uri="{FF2B5EF4-FFF2-40B4-BE49-F238E27FC236}">
                <a16:creationId xmlns:a16="http://schemas.microsoft.com/office/drawing/2014/main" id="{C844333A-AB06-482D-9997-9158F487E659}"/>
              </a:ext>
            </a:extLst>
          </p:cNvPr>
          <p:cNvSpPr txBox="1"/>
          <p:nvPr/>
        </p:nvSpPr>
        <p:spPr>
          <a:xfrm>
            <a:off x="9655128" y="503989"/>
            <a:ext cx="2292120" cy="2677656"/>
          </a:xfrm>
          <a:prstGeom prst="rect">
            <a:avLst/>
          </a:prstGeom>
          <a:solidFill>
            <a:srgbClr val="0B48A2"/>
          </a:solidFill>
        </p:spPr>
        <p:txBody>
          <a:bodyPr wrap="square" rtlCol="0">
            <a:spAutoFit/>
          </a:bodyPr>
          <a:lstStyle/>
          <a:p>
            <a:r>
              <a:rPr lang="fr-FR" sz="1200" b="1" dirty="0">
                <a:solidFill>
                  <a:schemeClr val="bg1"/>
                </a:solidFill>
              </a:rPr>
              <a:t>La page mesures permet de suivre : </a:t>
            </a:r>
          </a:p>
          <a:p>
            <a:pPr marL="171450" marR="130175" lvl="0" indent="-171450">
              <a:buFont typeface="Arial" panose="020B0604020202020204" pitchFamily="34" charset="0"/>
              <a:buChar char="•"/>
            </a:pPr>
            <a:r>
              <a:rPr lang="fr-FR" sz="1200" dirty="0">
                <a:solidFill>
                  <a:schemeClr val="bg1"/>
                </a:solidFill>
              </a:rPr>
              <a:t>poids (en kg) </a:t>
            </a:r>
          </a:p>
          <a:p>
            <a:pPr marL="171450" marR="130175" lvl="0" indent="-171450">
              <a:buFont typeface="Arial" panose="020B0604020202020204" pitchFamily="34" charset="0"/>
              <a:buChar char="•"/>
            </a:pPr>
            <a:r>
              <a:rPr lang="fr-FR" sz="1200" dirty="0">
                <a:solidFill>
                  <a:schemeClr val="bg1"/>
                </a:solidFill>
              </a:rPr>
              <a:t>taille (en m)</a:t>
            </a:r>
          </a:p>
          <a:p>
            <a:pPr marL="171450" marR="130175" lvl="0" indent="-171450">
              <a:buFont typeface="Arial" panose="020B0604020202020204" pitchFamily="34" charset="0"/>
              <a:buChar char="•"/>
            </a:pPr>
            <a:r>
              <a:rPr lang="fr-FR" sz="1200" dirty="0">
                <a:solidFill>
                  <a:schemeClr val="bg1"/>
                </a:solidFill>
              </a:rPr>
              <a:t>IMC (calculé automatiquement)</a:t>
            </a:r>
          </a:p>
          <a:p>
            <a:pPr marL="171450" marR="130175" lvl="0" indent="-171450">
              <a:buFont typeface="Arial" panose="020B0604020202020204" pitchFamily="34" charset="0"/>
              <a:buChar char="•"/>
            </a:pPr>
            <a:r>
              <a:rPr lang="fr-FR" sz="1200" dirty="0">
                <a:solidFill>
                  <a:schemeClr val="bg1"/>
                </a:solidFill>
              </a:rPr>
              <a:t>tour de taille (en cm)</a:t>
            </a:r>
          </a:p>
          <a:p>
            <a:pPr marL="171450" marR="130175" lvl="0" indent="-171450">
              <a:buFont typeface="Arial" panose="020B0604020202020204" pitchFamily="34" charset="0"/>
              <a:buChar char="•"/>
            </a:pPr>
            <a:r>
              <a:rPr lang="fr-FR" sz="1200" dirty="0">
                <a:solidFill>
                  <a:schemeClr val="bg1"/>
                </a:solidFill>
              </a:rPr>
              <a:t>température (en °C)</a:t>
            </a:r>
          </a:p>
          <a:p>
            <a:pPr marL="171450" marR="130175" lvl="0" indent="-171450">
              <a:buFont typeface="Arial" panose="020B0604020202020204" pitchFamily="34" charset="0"/>
              <a:buChar char="•"/>
            </a:pPr>
            <a:r>
              <a:rPr lang="fr-FR" sz="1200" dirty="0">
                <a:solidFill>
                  <a:schemeClr val="bg1"/>
                </a:solidFill>
              </a:rPr>
              <a:t>glycémie (en mg/</a:t>
            </a:r>
            <a:r>
              <a:rPr lang="fr-FR" sz="1200" dirty="0" err="1">
                <a:solidFill>
                  <a:schemeClr val="bg1"/>
                </a:solidFill>
              </a:rPr>
              <a:t>dL</a:t>
            </a:r>
            <a:r>
              <a:rPr lang="fr-FR" sz="1200" dirty="0">
                <a:solidFill>
                  <a:schemeClr val="bg1"/>
                </a:solidFill>
              </a:rPr>
              <a:t>)</a:t>
            </a:r>
          </a:p>
          <a:p>
            <a:pPr marL="171450" marR="130175" lvl="0" indent="-171450">
              <a:buFont typeface="Arial" panose="020B0604020202020204" pitchFamily="34" charset="0"/>
              <a:buChar char="•"/>
            </a:pPr>
            <a:r>
              <a:rPr lang="fr-FR" sz="1200" dirty="0">
                <a:solidFill>
                  <a:schemeClr val="bg1"/>
                </a:solidFill>
              </a:rPr>
              <a:t>tension artérielle (en </a:t>
            </a:r>
            <a:r>
              <a:rPr lang="fr-FR" sz="1200" dirty="0" err="1">
                <a:solidFill>
                  <a:schemeClr val="bg1"/>
                </a:solidFill>
              </a:rPr>
              <a:t>mmHg</a:t>
            </a:r>
            <a:r>
              <a:rPr lang="fr-FR" sz="1200" dirty="0">
                <a:solidFill>
                  <a:schemeClr val="bg1"/>
                </a:solidFill>
              </a:rPr>
              <a:t>)</a:t>
            </a:r>
          </a:p>
          <a:p>
            <a:pPr marL="171450" marR="130175" lvl="0" indent="-171450">
              <a:buFont typeface="Arial" panose="020B0604020202020204" pitchFamily="34" charset="0"/>
              <a:buChar char="•"/>
            </a:pPr>
            <a:r>
              <a:rPr lang="fr-FR" sz="1200" dirty="0">
                <a:solidFill>
                  <a:schemeClr val="bg1"/>
                </a:solidFill>
              </a:rPr>
              <a:t>niveau de douleur (/10)</a:t>
            </a:r>
          </a:p>
          <a:p>
            <a:pPr marL="171450" marR="130175" lvl="0" indent="-171450">
              <a:buFont typeface="Arial" panose="020B0604020202020204" pitchFamily="34" charset="0"/>
              <a:buChar char="•"/>
            </a:pPr>
            <a:r>
              <a:rPr lang="fr-FR" sz="1200" dirty="0">
                <a:solidFill>
                  <a:schemeClr val="bg1"/>
                </a:solidFill>
              </a:rPr>
              <a:t>fréquence cardiaque (en bpm)</a:t>
            </a:r>
          </a:p>
        </p:txBody>
      </p:sp>
      <p:sp>
        <p:nvSpPr>
          <p:cNvPr id="23" name="TextBox 22">
            <a:extLst>
              <a:ext uri="{FF2B5EF4-FFF2-40B4-BE49-F238E27FC236}">
                <a16:creationId xmlns:a16="http://schemas.microsoft.com/office/drawing/2014/main" id="{483F01A5-35AE-4FE5-84A0-32E8B47A1AB4}"/>
              </a:ext>
            </a:extLst>
          </p:cNvPr>
          <p:cNvSpPr txBox="1"/>
          <p:nvPr/>
        </p:nvSpPr>
        <p:spPr>
          <a:xfrm>
            <a:off x="9655128" y="3229889"/>
            <a:ext cx="2292119"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i="1" dirty="0"/>
              <a:t>Si j’ai ajouté une mesure lors de mon parcours de découverte à l’activation de Mon espace santé, je retrouve ici les informations renseignées.</a:t>
            </a:r>
          </a:p>
        </p:txBody>
      </p:sp>
      <p:cxnSp>
        <p:nvCxnSpPr>
          <p:cNvPr id="29" name="Connecteur droit avec flèche 19">
            <a:extLst>
              <a:ext uri="{FF2B5EF4-FFF2-40B4-BE49-F238E27FC236}">
                <a16:creationId xmlns:a16="http://schemas.microsoft.com/office/drawing/2014/main" id="{794B47A7-B3D9-4360-80B5-0CE41073461B}"/>
              </a:ext>
            </a:extLst>
          </p:cNvPr>
          <p:cNvCxnSpPr>
            <a:cxnSpLocks/>
            <a:stCxn id="33" idx="1"/>
          </p:cNvCxnSpPr>
          <p:nvPr/>
        </p:nvCxnSpPr>
        <p:spPr>
          <a:xfrm flipH="1" flipV="1">
            <a:off x="6545179" y="3984859"/>
            <a:ext cx="3353163" cy="182606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eur droit avec flèche 19">
            <a:extLst>
              <a:ext uri="{FF2B5EF4-FFF2-40B4-BE49-F238E27FC236}">
                <a16:creationId xmlns:a16="http://schemas.microsoft.com/office/drawing/2014/main" id="{7FBED15C-91DB-4103-922B-3F65D865F57C}"/>
              </a:ext>
            </a:extLst>
          </p:cNvPr>
          <p:cNvCxnSpPr>
            <a:cxnSpLocks/>
            <a:stCxn id="31" idx="0"/>
          </p:cNvCxnSpPr>
          <p:nvPr/>
        </p:nvCxnSpPr>
        <p:spPr>
          <a:xfrm flipV="1">
            <a:off x="1943101" y="3041583"/>
            <a:ext cx="0" cy="2425073"/>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7369E43-5EB9-4FA3-8387-403184DF2457}"/>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33" name="Rectangle 32">
            <a:extLst>
              <a:ext uri="{FF2B5EF4-FFF2-40B4-BE49-F238E27FC236}">
                <a16:creationId xmlns:a16="http://schemas.microsoft.com/office/drawing/2014/main" id="{1CE8AD6C-06C5-429B-9E2B-647646BF1EA3}"/>
              </a:ext>
            </a:extLst>
          </p:cNvPr>
          <p:cNvSpPr/>
          <p:nvPr/>
        </p:nvSpPr>
        <p:spPr>
          <a:xfrm>
            <a:off x="9898342" y="5365947"/>
            <a:ext cx="1800000" cy="889943"/>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dirty="0">
                <a:solidFill>
                  <a:schemeClr val="bg1"/>
                </a:solidFill>
              </a:rPr>
              <a:t>Je clique ici pour ajouter une nouvelle valeur à partir du menu de la mesure</a:t>
            </a:r>
          </a:p>
        </p:txBody>
      </p:sp>
      <p:sp>
        <p:nvSpPr>
          <p:cNvPr id="36" name="Rectangle 35">
            <a:extLst>
              <a:ext uri="{FF2B5EF4-FFF2-40B4-BE49-F238E27FC236}">
                <a16:creationId xmlns:a16="http://schemas.microsoft.com/office/drawing/2014/main" id="{C499657F-C8F8-41E9-AB76-BE2EC7F1B91E}"/>
              </a:ext>
            </a:extLst>
          </p:cNvPr>
          <p:cNvSpPr/>
          <p:nvPr/>
        </p:nvSpPr>
        <p:spPr>
          <a:xfrm>
            <a:off x="3878869" y="5483315"/>
            <a:ext cx="1800000" cy="78483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Ce symbole me permet d’accéder au menu de la mesure</a:t>
            </a:r>
          </a:p>
        </p:txBody>
      </p:sp>
      <p:cxnSp>
        <p:nvCxnSpPr>
          <p:cNvPr id="37" name="Connecteur droit avec flèche 19">
            <a:extLst>
              <a:ext uri="{FF2B5EF4-FFF2-40B4-BE49-F238E27FC236}">
                <a16:creationId xmlns:a16="http://schemas.microsoft.com/office/drawing/2014/main" id="{6507E754-7ED9-411B-B79E-91401C76B337}"/>
              </a:ext>
            </a:extLst>
          </p:cNvPr>
          <p:cNvCxnSpPr>
            <a:cxnSpLocks/>
            <a:stCxn id="36" idx="0"/>
          </p:cNvCxnSpPr>
          <p:nvPr/>
        </p:nvCxnSpPr>
        <p:spPr>
          <a:xfrm flipV="1">
            <a:off x="4778869" y="3782236"/>
            <a:ext cx="0" cy="1701079"/>
          </a:xfrm>
          <a:prstGeom prst="straightConnector1">
            <a:avLst/>
          </a:prstGeom>
          <a:ln>
            <a:solidFill>
              <a:schemeClr val="accent6">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3" name="Graphic 42" descr="Touchscreen with solid fill">
            <a:extLst>
              <a:ext uri="{FF2B5EF4-FFF2-40B4-BE49-F238E27FC236}">
                <a16:creationId xmlns:a16="http://schemas.microsoft.com/office/drawing/2014/main" id="{68354C75-E08C-4B4A-9DEB-A961D4756BA4}"/>
              </a:ext>
            </a:extLst>
          </p:cNvPr>
          <p:cNvPicPr>
            <a:picLocks noChangeAspect="1"/>
          </p:cNvPicPr>
          <p:nvPr/>
        </p:nvPicPr>
        <p:blipFill>
          <a:blip r:embed="rId5">
            <a:extLst>
              <a:ext uri="{96DAC541-7B7A-43D3-8B79-37D633B846F1}">
                <asvg:svgBlip xmlns:asvg="http://schemas.microsoft.com/office/drawing/2016/SVG/main" r:embed="rId7"/>
              </a:ext>
            </a:extLst>
          </a:blip>
          <a:stretch>
            <a:fillRect/>
          </a:stretch>
        </p:blipFill>
        <p:spPr>
          <a:xfrm>
            <a:off x="3752869" y="3181645"/>
            <a:ext cx="252000" cy="252000"/>
          </a:xfrm>
          <a:prstGeom prst="rect">
            <a:avLst/>
          </a:prstGeom>
        </p:spPr>
      </p:pic>
    </p:spTree>
    <p:extLst>
      <p:ext uri="{BB962C8B-B14F-4D97-AF65-F5344CB8AC3E}">
        <p14:creationId xmlns:p14="http://schemas.microsoft.com/office/powerpoint/2010/main" val="3030997022"/>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1B8030C-7A49-4C24-81DF-81DB1BC91A60}"/>
              </a:ext>
            </a:extLst>
          </p:cNvPr>
          <p:cNvSpPr>
            <a:spLocks noGrp="1"/>
          </p:cNvSpPr>
          <p:nvPr>
            <p:ph type="sldNum" sz="quarter" idx="2"/>
          </p:nvPr>
        </p:nvSpPr>
        <p:spPr/>
        <p:txBody>
          <a:bodyPr/>
          <a:lstStyle/>
          <a:p>
            <a:fld id="{86CB4B4D-7CA3-9044-876B-883B54F8677D}" type="slidenum">
              <a:rPr lang="fr-FR" smtClean="0"/>
              <a:t>43</a:t>
            </a:fld>
            <a:endParaRPr lang="fr-FR"/>
          </a:p>
        </p:txBody>
      </p:sp>
      <p:sp>
        <p:nvSpPr>
          <p:cNvPr id="3" name="Text Placeholder 2">
            <a:extLst>
              <a:ext uri="{FF2B5EF4-FFF2-40B4-BE49-F238E27FC236}">
                <a16:creationId xmlns:a16="http://schemas.microsoft.com/office/drawing/2014/main" id="{AE922377-B3B2-4A61-936D-3F5D1A899414}"/>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6D8E73FC-8086-4F13-B39A-8573AA54F9F1}"/>
              </a:ext>
            </a:extLst>
          </p:cNvPr>
          <p:cNvSpPr>
            <a:spLocks noGrp="1"/>
          </p:cNvSpPr>
          <p:nvPr>
            <p:ph type="title"/>
          </p:nvPr>
        </p:nvSpPr>
        <p:spPr/>
        <p:txBody>
          <a:bodyPr/>
          <a:lstStyle/>
          <a:p>
            <a:r>
              <a:rPr lang="fr-FR" dirty="0"/>
              <a:t>Ajouter mon poids</a:t>
            </a:r>
          </a:p>
        </p:txBody>
      </p:sp>
      <p:pic>
        <p:nvPicPr>
          <p:cNvPr id="5" name="Picture 4">
            <a:extLst>
              <a:ext uri="{FF2B5EF4-FFF2-40B4-BE49-F238E27FC236}">
                <a16:creationId xmlns:a16="http://schemas.microsoft.com/office/drawing/2014/main" id="{BCA24E4B-F7AD-43B1-97CE-52242DDFB5DA}"/>
              </a:ext>
            </a:extLst>
          </p:cNvPr>
          <p:cNvPicPr>
            <a:picLocks noChangeAspect="1"/>
          </p:cNvPicPr>
          <p:nvPr/>
        </p:nvPicPr>
        <p:blipFill rotWithShape="1">
          <a:blip r:embed="rId2">
            <a:extLst>
              <a:ext uri="{28A0092B-C50C-407E-A947-70E740481C1C}">
                <a14:useLocalDpi xmlns:a14="http://schemas.microsoft.com/office/drawing/2010/main" val="0"/>
              </a:ext>
            </a:extLst>
          </a:blip>
          <a:srcRect l="1149" t="1355" r="1532" b="2072"/>
          <a:stretch/>
        </p:blipFill>
        <p:spPr>
          <a:xfrm>
            <a:off x="3104446" y="900508"/>
            <a:ext cx="4838700" cy="5132850"/>
          </a:xfrm>
          <a:prstGeom prst="rect">
            <a:avLst/>
          </a:prstGeom>
          <a:ln>
            <a:solidFill>
              <a:schemeClr val="bg2"/>
            </a:solidFill>
          </a:ln>
        </p:spPr>
      </p:pic>
      <p:sp>
        <p:nvSpPr>
          <p:cNvPr id="6" name="Rectangle 5">
            <a:extLst>
              <a:ext uri="{FF2B5EF4-FFF2-40B4-BE49-F238E27FC236}">
                <a16:creationId xmlns:a16="http://schemas.microsoft.com/office/drawing/2014/main" id="{B2F9EBDE-598D-46D9-AD12-B797CD369F75}"/>
              </a:ext>
            </a:extLst>
          </p:cNvPr>
          <p:cNvSpPr/>
          <p:nvPr/>
        </p:nvSpPr>
        <p:spPr>
          <a:xfrm>
            <a:off x="8839205" y="3622954"/>
            <a:ext cx="1800000" cy="6036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l’heure de pesée si je le souhaite</a:t>
            </a:r>
          </a:p>
        </p:txBody>
      </p:sp>
      <p:sp>
        <p:nvSpPr>
          <p:cNvPr id="7" name="Rectangle 6">
            <a:extLst>
              <a:ext uri="{FF2B5EF4-FFF2-40B4-BE49-F238E27FC236}">
                <a16:creationId xmlns:a16="http://schemas.microsoft.com/office/drawing/2014/main" id="{11555423-1CCE-4A7A-A680-7AC4F5FBB6B9}"/>
              </a:ext>
            </a:extLst>
          </p:cNvPr>
          <p:cNvSpPr/>
          <p:nvPr/>
        </p:nvSpPr>
        <p:spPr>
          <a:xfrm>
            <a:off x="8839205" y="4493823"/>
            <a:ext cx="1800000" cy="73328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des informations complémentaires si je le souhaite</a:t>
            </a:r>
          </a:p>
        </p:txBody>
      </p:sp>
      <p:cxnSp>
        <p:nvCxnSpPr>
          <p:cNvPr id="8" name="Connecteur droit avec flèche 19">
            <a:extLst>
              <a:ext uri="{FF2B5EF4-FFF2-40B4-BE49-F238E27FC236}">
                <a16:creationId xmlns:a16="http://schemas.microsoft.com/office/drawing/2014/main" id="{C8394A8D-E595-4445-AAD2-4CE4F10E8412}"/>
              </a:ext>
            </a:extLst>
          </p:cNvPr>
          <p:cNvCxnSpPr>
            <a:cxnSpLocks/>
            <a:stCxn id="6" idx="1"/>
          </p:cNvCxnSpPr>
          <p:nvPr/>
        </p:nvCxnSpPr>
        <p:spPr>
          <a:xfrm flipH="1" flipV="1">
            <a:off x="7197909" y="3924797"/>
            <a:ext cx="1641296" cy="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9" name="Connecteur droit avec flèche 19">
            <a:extLst>
              <a:ext uri="{FF2B5EF4-FFF2-40B4-BE49-F238E27FC236}">
                <a16:creationId xmlns:a16="http://schemas.microsoft.com/office/drawing/2014/main" id="{93FF709F-4DE7-42C3-B31C-60A3F572B4B3}"/>
              </a:ext>
            </a:extLst>
          </p:cNvPr>
          <p:cNvCxnSpPr>
            <a:cxnSpLocks/>
            <a:stCxn id="7" idx="1"/>
          </p:cNvCxnSpPr>
          <p:nvPr/>
        </p:nvCxnSpPr>
        <p:spPr>
          <a:xfrm flipH="1">
            <a:off x="7197909" y="4860464"/>
            <a:ext cx="1641296"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819A4A00-E1BA-4FCB-9E79-120E9BF56536}"/>
              </a:ext>
            </a:extLst>
          </p:cNvPr>
          <p:cNvSpPr/>
          <p:nvPr/>
        </p:nvSpPr>
        <p:spPr>
          <a:xfrm>
            <a:off x="652795" y="3622954"/>
            <a:ext cx="1800000" cy="6036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précise la date de la pesée</a:t>
            </a:r>
          </a:p>
        </p:txBody>
      </p:sp>
      <p:cxnSp>
        <p:nvCxnSpPr>
          <p:cNvPr id="12" name="Connecteur droit avec flèche 19">
            <a:extLst>
              <a:ext uri="{FF2B5EF4-FFF2-40B4-BE49-F238E27FC236}">
                <a16:creationId xmlns:a16="http://schemas.microsoft.com/office/drawing/2014/main" id="{8ED75966-937E-4499-B187-543970F4595F}"/>
              </a:ext>
            </a:extLst>
          </p:cNvPr>
          <p:cNvCxnSpPr>
            <a:cxnSpLocks/>
            <a:stCxn id="11" idx="3"/>
          </p:cNvCxnSpPr>
          <p:nvPr/>
        </p:nvCxnSpPr>
        <p:spPr>
          <a:xfrm>
            <a:off x="2452795" y="3924798"/>
            <a:ext cx="1281807"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C3DA0833-B4FF-48AB-AFD6-9A79ABFE8D2D}"/>
              </a:ext>
            </a:extLst>
          </p:cNvPr>
          <p:cNvSpPr/>
          <p:nvPr/>
        </p:nvSpPr>
        <p:spPr>
          <a:xfrm>
            <a:off x="652795" y="2329515"/>
            <a:ext cx="1800000" cy="6036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mon poids en kg</a:t>
            </a:r>
          </a:p>
        </p:txBody>
      </p:sp>
      <p:cxnSp>
        <p:nvCxnSpPr>
          <p:cNvPr id="17" name="Connecteur droit avec flèche 19">
            <a:extLst>
              <a:ext uri="{FF2B5EF4-FFF2-40B4-BE49-F238E27FC236}">
                <a16:creationId xmlns:a16="http://schemas.microsoft.com/office/drawing/2014/main" id="{172184E1-676A-4E5C-BED5-FDF7CAFDFE29}"/>
              </a:ext>
            </a:extLst>
          </p:cNvPr>
          <p:cNvCxnSpPr>
            <a:cxnSpLocks/>
            <a:stCxn id="16" idx="3"/>
          </p:cNvCxnSpPr>
          <p:nvPr/>
        </p:nvCxnSpPr>
        <p:spPr>
          <a:xfrm>
            <a:off x="2452795" y="2631359"/>
            <a:ext cx="1281807"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155F5EA-2D0A-4464-8A56-9E2763B20177}"/>
              </a:ext>
            </a:extLst>
          </p:cNvPr>
          <p:cNvSpPr/>
          <p:nvPr/>
        </p:nvSpPr>
        <p:spPr>
          <a:xfrm>
            <a:off x="8839205" y="5388599"/>
            <a:ext cx="1800000" cy="6036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valider</a:t>
            </a:r>
          </a:p>
        </p:txBody>
      </p:sp>
      <p:cxnSp>
        <p:nvCxnSpPr>
          <p:cNvPr id="19" name="Connecteur droit avec flèche 19">
            <a:extLst>
              <a:ext uri="{FF2B5EF4-FFF2-40B4-BE49-F238E27FC236}">
                <a16:creationId xmlns:a16="http://schemas.microsoft.com/office/drawing/2014/main" id="{A026BC08-3E36-411F-893F-00EB6134F12A}"/>
              </a:ext>
            </a:extLst>
          </p:cNvPr>
          <p:cNvCxnSpPr>
            <a:cxnSpLocks/>
            <a:stCxn id="18" idx="1"/>
          </p:cNvCxnSpPr>
          <p:nvPr/>
        </p:nvCxnSpPr>
        <p:spPr>
          <a:xfrm flipH="1" flipV="1">
            <a:off x="6266046" y="5690442"/>
            <a:ext cx="2573159" cy="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5027942"/>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a:extLst>
              <a:ext uri="{FF2B5EF4-FFF2-40B4-BE49-F238E27FC236}">
                <a16:creationId xmlns:a16="http://schemas.microsoft.com/office/drawing/2014/main" id="{A5989CE9-6CE2-4241-8199-FFF7B2838602}"/>
              </a:ext>
            </a:extLst>
          </p:cNvPr>
          <p:cNvGrpSpPr/>
          <p:nvPr/>
        </p:nvGrpSpPr>
        <p:grpSpPr>
          <a:xfrm>
            <a:off x="364548" y="1110382"/>
            <a:ext cx="9015094" cy="4248000"/>
            <a:chOff x="364548" y="1110382"/>
            <a:chExt cx="9015094" cy="4248000"/>
          </a:xfrm>
        </p:grpSpPr>
        <p:grpSp>
          <p:nvGrpSpPr>
            <p:cNvPr id="40" name="Group 39">
              <a:extLst>
                <a:ext uri="{FF2B5EF4-FFF2-40B4-BE49-F238E27FC236}">
                  <a16:creationId xmlns:a16="http://schemas.microsoft.com/office/drawing/2014/main" id="{D3798293-F129-4E6E-8A99-1F233B886C90}"/>
                </a:ext>
              </a:extLst>
            </p:cNvPr>
            <p:cNvGrpSpPr/>
            <p:nvPr/>
          </p:nvGrpSpPr>
          <p:grpSpPr>
            <a:xfrm>
              <a:off x="364548" y="1110382"/>
              <a:ext cx="9015094" cy="4248000"/>
              <a:chOff x="364548" y="1110382"/>
              <a:chExt cx="9015094" cy="4248000"/>
            </a:xfrm>
          </p:grpSpPr>
          <p:grpSp>
            <p:nvGrpSpPr>
              <p:cNvPr id="38" name="Group 37">
                <a:extLst>
                  <a:ext uri="{FF2B5EF4-FFF2-40B4-BE49-F238E27FC236}">
                    <a16:creationId xmlns:a16="http://schemas.microsoft.com/office/drawing/2014/main" id="{C7FDD9A6-0117-4014-9DD0-2BBC66BE9F69}"/>
                  </a:ext>
                </a:extLst>
              </p:cNvPr>
              <p:cNvGrpSpPr/>
              <p:nvPr/>
            </p:nvGrpSpPr>
            <p:grpSpPr>
              <a:xfrm>
                <a:off x="364548" y="1110382"/>
                <a:ext cx="9015094" cy="4248000"/>
                <a:chOff x="364548" y="1110382"/>
                <a:chExt cx="9015094" cy="4248000"/>
              </a:xfrm>
            </p:grpSpPr>
            <p:pic>
              <p:nvPicPr>
                <p:cNvPr id="5" name="Picture 4">
                  <a:extLst>
                    <a:ext uri="{FF2B5EF4-FFF2-40B4-BE49-F238E27FC236}">
                      <a16:creationId xmlns:a16="http://schemas.microsoft.com/office/drawing/2014/main" id="{CAD5931B-C390-42A2-9F9E-9F6B456212C9}"/>
                    </a:ext>
                  </a:extLst>
                </p:cNvPr>
                <p:cNvPicPr>
                  <a:picLocks noChangeAspect="1"/>
                </p:cNvPicPr>
                <p:nvPr/>
              </p:nvPicPr>
              <p:blipFill>
                <a:blip r:embed="rId2"/>
                <a:stretch>
                  <a:fillRect/>
                </a:stretch>
              </p:blipFill>
              <p:spPr>
                <a:xfrm>
                  <a:off x="364548" y="1110382"/>
                  <a:ext cx="9015094" cy="4248000"/>
                </a:xfrm>
                <a:prstGeom prst="rect">
                  <a:avLst/>
                </a:prstGeom>
              </p:spPr>
            </p:pic>
            <p:pic>
              <p:nvPicPr>
                <p:cNvPr id="37" name="Picture 36">
                  <a:hlinkClick r:id="rId3" action="ppaction://hlinksldjump"/>
                  <a:extLst>
                    <a:ext uri="{FF2B5EF4-FFF2-40B4-BE49-F238E27FC236}">
                      <a16:creationId xmlns:a16="http://schemas.microsoft.com/office/drawing/2014/main" id="{2293F3D0-BD30-4438-ABB2-3E51B7E2C763}"/>
                    </a:ext>
                  </a:extLst>
                </p:cNvPr>
                <p:cNvPicPr>
                  <a:picLocks noChangeAspect="1"/>
                </p:cNvPicPr>
                <p:nvPr/>
              </p:nvPicPr>
              <p:blipFill rotWithShape="1">
                <a:blip r:embed="rId2"/>
                <a:srcRect l="5672" t="82368" r="71479" b="11700"/>
                <a:stretch/>
              </p:blipFill>
              <p:spPr>
                <a:xfrm>
                  <a:off x="875899" y="4609378"/>
                  <a:ext cx="2059806" cy="252000"/>
                </a:xfrm>
                <a:prstGeom prst="rect">
                  <a:avLst/>
                </a:prstGeom>
              </p:spPr>
            </p:pic>
          </p:grpSp>
          <p:pic>
            <p:nvPicPr>
              <p:cNvPr id="39" name="Picture 38">
                <a:hlinkClick r:id="rId3" action="ppaction://hlinksldjump"/>
                <a:extLst>
                  <a:ext uri="{FF2B5EF4-FFF2-40B4-BE49-F238E27FC236}">
                    <a16:creationId xmlns:a16="http://schemas.microsoft.com/office/drawing/2014/main" id="{46563B60-A027-4F4E-8E22-91C76648BD48}"/>
                  </a:ext>
                </a:extLst>
              </p:cNvPr>
              <p:cNvPicPr>
                <a:picLocks noChangeAspect="1"/>
              </p:cNvPicPr>
              <p:nvPr/>
            </p:nvPicPr>
            <p:blipFill rotWithShape="1">
              <a:blip r:embed="rId2"/>
              <a:srcRect l="28862" t="26428" r="61870" b="67640"/>
              <a:stretch/>
            </p:blipFill>
            <p:spPr>
              <a:xfrm>
                <a:off x="2966448" y="2233061"/>
                <a:ext cx="835531" cy="252000"/>
              </a:xfrm>
              <a:prstGeom prst="rect">
                <a:avLst/>
              </a:prstGeom>
            </p:spPr>
          </p:pic>
        </p:grpSp>
        <p:pic>
          <p:nvPicPr>
            <p:cNvPr id="43" name="Picture 42">
              <a:hlinkClick r:id="rId4" action="ppaction://hlinksldjump"/>
              <a:extLst>
                <a:ext uri="{FF2B5EF4-FFF2-40B4-BE49-F238E27FC236}">
                  <a16:creationId xmlns:a16="http://schemas.microsoft.com/office/drawing/2014/main" id="{DDB5BC07-EBEC-4187-BEAE-C74FDA543705}"/>
                </a:ext>
              </a:extLst>
            </p:cNvPr>
            <p:cNvPicPr>
              <a:picLocks noChangeAspect="1"/>
            </p:cNvPicPr>
            <p:nvPr/>
          </p:nvPicPr>
          <p:blipFill rotWithShape="1">
            <a:blip r:embed="rId5"/>
            <a:srcRect l="13412" t="52591" r="78962" b="40999"/>
            <a:stretch/>
          </p:blipFill>
          <p:spPr>
            <a:xfrm>
              <a:off x="1558925" y="3007386"/>
              <a:ext cx="612776" cy="268155"/>
            </a:xfrm>
            <a:prstGeom prst="rect">
              <a:avLst/>
            </a:prstGeom>
          </p:spPr>
        </p:pic>
      </p:grpSp>
      <p:sp>
        <p:nvSpPr>
          <p:cNvPr id="2" name="Slide Number Placeholder 1">
            <a:extLst>
              <a:ext uri="{FF2B5EF4-FFF2-40B4-BE49-F238E27FC236}">
                <a16:creationId xmlns:a16="http://schemas.microsoft.com/office/drawing/2014/main" id="{3E809051-44CF-4CC1-A970-D14A7A48220F}"/>
              </a:ext>
            </a:extLst>
          </p:cNvPr>
          <p:cNvSpPr>
            <a:spLocks noGrp="1"/>
          </p:cNvSpPr>
          <p:nvPr>
            <p:ph type="sldNum" sz="quarter" idx="2"/>
          </p:nvPr>
        </p:nvSpPr>
        <p:spPr/>
        <p:txBody>
          <a:bodyPr/>
          <a:lstStyle/>
          <a:p>
            <a:fld id="{86CB4B4D-7CA3-9044-876B-883B54F8677D}" type="slidenum">
              <a:rPr lang="fr-FR" smtClean="0"/>
              <a:t>44</a:t>
            </a:fld>
            <a:endParaRPr lang="fr-FR"/>
          </a:p>
        </p:txBody>
      </p:sp>
      <p:sp>
        <p:nvSpPr>
          <p:cNvPr id="3" name="Text Placeholder 2">
            <a:extLst>
              <a:ext uri="{FF2B5EF4-FFF2-40B4-BE49-F238E27FC236}">
                <a16:creationId xmlns:a16="http://schemas.microsoft.com/office/drawing/2014/main" id="{DAD30A85-C0F6-45A4-8E33-268F0B42935F}"/>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C4C555A6-5909-4C96-AF03-A9B07B93C8A9}"/>
              </a:ext>
            </a:extLst>
          </p:cNvPr>
          <p:cNvSpPr>
            <a:spLocks noGrp="1"/>
          </p:cNvSpPr>
          <p:nvPr>
            <p:ph type="title"/>
          </p:nvPr>
        </p:nvSpPr>
        <p:spPr/>
        <p:txBody>
          <a:bodyPr/>
          <a:lstStyle/>
          <a:p>
            <a:r>
              <a:rPr lang="fr-FR" dirty="0"/>
              <a:t>Ajouter mon poids</a:t>
            </a:r>
          </a:p>
        </p:txBody>
      </p:sp>
      <p:sp>
        <p:nvSpPr>
          <p:cNvPr id="9" name="Rectangle 8">
            <a:extLst>
              <a:ext uri="{FF2B5EF4-FFF2-40B4-BE49-F238E27FC236}">
                <a16:creationId xmlns:a16="http://schemas.microsoft.com/office/drawing/2014/main" id="{A429577D-6236-4EFB-862A-85D772735F45}"/>
              </a:ext>
            </a:extLst>
          </p:cNvPr>
          <p:cNvSpPr/>
          <p:nvPr/>
        </p:nvSpPr>
        <p:spPr>
          <a:xfrm>
            <a:off x="9697865" y="2093820"/>
            <a:ext cx="1800000" cy="6036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J’ajoute une nouvelle valeur</a:t>
            </a:r>
          </a:p>
        </p:txBody>
      </p:sp>
      <p:cxnSp>
        <p:nvCxnSpPr>
          <p:cNvPr id="10" name="Connecteur droit avec flèche 19">
            <a:extLst>
              <a:ext uri="{FF2B5EF4-FFF2-40B4-BE49-F238E27FC236}">
                <a16:creationId xmlns:a16="http://schemas.microsoft.com/office/drawing/2014/main" id="{8AD90FFA-889D-45C1-80B8-E7979EE95FD7}"/>
              </a:ext>
            </a:extLst>
          </p:cNvPr>
          <p:cNvCxnSpPr>
            <a:cxnSpLocks/>
            <a:stCxn id="9" idx="1"/>
          </p:cNvCxnSpPr>
          <p:nvPr/>
        </p:nvCxnSpPr>
        <p:spPr>
          <a:xfrm flipH="1">
            <a:off x="9006458" y="2395664"/>
            <a:ext cx="691407"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0CCD024-841B-4A90-8A37-F413CB242B18}"/>
              </a:ext>
            </a:extLst>
          </p:cNvPr>
          <p:cNvSpPr/>
          <p:nvPr/>
        </p:nvSpPr>
        <p:spPr>
          <a:xfrm>
            <a:off x="9697865" y="3253317"/>
            <a:ext cx="1800000" cy="6036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retrouve l’historique de mes saisies</a:t>
            </a:r>
          </a:p>
        </p:txBody>
      </p:sp>
      <p:cxnSp>
        <p:nvCxnSpPr>
          <p:cNvPr id="13" name="Connecteur droit avec flèche 19">
            <a:extLst>
              <a:ext uri="{FF2B5EF4-FFF2-40B4-BE49-F238E27FC236}">
                <a16:creationId xmlns:a16="http://schemas.microsoft.com/office/drawing/2014/main" id="{E7FF50A6-378E-4C7E-89A3-1CD7FF74748F}"/>
              </a:ext>
            </a:extLst>
          </p:cNvPr>
          <p:cNvCxnSpPr>
            <a:cxnSpLocks/>
            <a:stCxn id="12" idx="1"/>
          </p:cNvCxnSpPr>
          <p:nvPr/>
        </p:nvCxnSpPr>
        <p:spPr>
          <a:xfrm flipH="1">
            <a:off x="8951495" y="3555161"/>
            <a:ext cx="746370"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AD622F35-47AD-4E4F-8EE0-81ECEFB48877}"/>
              </a:ext>
            </a:extLst>
          </p:cNvPr>
          <p:cNvSpPr/>
          <p:nvPr/>
        </p:nvSpPr>
        <p:spPr>
          <a:xfrm>
            <a:off x="9697865" y="3956947"/>
            <a:ext cx="1800000" cy="6036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peux modifier ou supprimer une valeur</a:t>
            </a:r>
          </a:p>
        </p:txBody>
      </p:sp>
      <p:cxnSp>
        <p:nvCxnSpPr>
          <p:cNvPr id="15" name="Connecteur droit avec flèche 19">
            <a:extLst>
              <a:ext uri="{FF2B5EF4-FFF2-40B4-BE49-F238E27FC236}">
                <a16:creationId xmlns:a16="http://schemas.microsoft.com/office/drawing/2014/main" id="{D83EEDF2-0A60-4CA0-90EE-7C3825C0F9A7}"/>
              </a:ext>
            </a:extLst>
          </p:cNvPr>
          <p:cNvCxnSpPr>
            <a:cxnSpLocks/>
            <a:stCxn id="14" idx="1"/>
          </p:cNvCxnSpPr>
          <p:nvPr/>
        </p:nvCxnSpPr>
        <p:spPr>
          <a:xfrm flipH="1">
            <a:off x="9379643" y="4258791"/>
            <a:ext cx="318222"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7" name="Graphic 16" descr="Touchscreen with solid fill">
            <a:extLst>
              <a:ext uri="{FF2B5EF4-FFF2-40B4-BE49-F238E27FC236}">
                <a16:creationId xmlns:a16="http://schemas.microsoft.com/office/drawing/2014/main" id="{BF088F8B-47B7-4422-8719-6CFC852706C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43101" y="3167718"/>
            <a:ext cx="252000" cy="252000"/>
          </a:xfrm>
          <a:prstGeom prst="rect">
            <a:avLst/>
          </a:prstGeom>
        </p:spPr>
      </p:pic>
      <p:cxnSp>
        <p:nvCxnSpPr>
          <p:cNvPr id="18" name="Connecteur droit avec flèche 19">
            <a:extLst>
              <a:ext uri="{FF2B5EF4-FFF2-40B4-BE49-F238E27FC236}">
                <a16:creationId xmlns:a16="http://schemas.microsoft.com/office/drawing/2014/main" id="{BD6C0ABE-6B26-4EF5-A0D0-271BCA7891C2}"/>
              </a:ext>
            </a:extLst>
          </p:cNvPr>
          <p:cNvCxnSpPr>
            <a:cxnSpLocks/>
          </p:cNvCxnSpPr>
          <p:nvPr/>
        </p:nvCxnSpPr>
        <p:spPr>
          <a:xfrm flipV="1">
            <a:off x="3072095" y="2395664"/>
            <a:ext cx="0" cy="307099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75F07FCC-A091-4B68-883A-2BD7E08615A0}"/>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22" name="Rectangle 21">
            <a:extLst>
              <a:ext uri="{FF2B5EF4-FFF2-40B4-BE49-F238E27FC236}">
                <a16:creationId xmlns:a16="http://schemas.microsoft.com/office/drawing/2014/main" id="{4FB24836-2D75-41B4-8870-2CD90B2D179F}"/>
              </a:ext>
            </a:extLst>
          </p:cNvPr>
          <p:cNvSpPr/>
          <p:nvPr/>
        </p:nvSpPr>
        <p:spPr>
          <a:xfrm>
            <a:off x="9697865" y="1101376"/>
            <a:ext cx="1800000" cy="60368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visualise la dernière mesure enregistrée</a:t>
            </a:r>
          </a:p>
        </p:txBody>
      </p:sp>
      <p:cxnSp>
        <p:nvCxnSpPr>
          <p:cNvPr id="23" name="Connecteur droit avec flèche 19">
            <a:extLst>
              <a:ext uri="{FF2B5EF4-FFF2-40B4-BE49-F238E27FC236}">
                <a16:creationId xmlns:a16="http://schemas.microsoft.com/office/drawing/2014/main" id="{9321069D-2C1D-4699-AECF-8D1A953C0BF8}"/>
              </a:ext>
            </a:extLst>
          </p:cNvPr>
          <p:cNvCxnSpPr>
            <a:cxnSpLocks/>
            <a:stCxn id="22" idx="1"/>
          </p:cNvCxnSpPr>
          <p:nvPr/>
        </p:nvCxnSpPr>
        <p:spPr>
          <a:xfrm flipH="1">
            <a:off x="5082139" y="1403220"/>
            <a:ext cx="4615726" cy="130378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3EE73AAA-3D5D-4C16-8837-2F7FA3893603}"/>
              </a:ext>
            </a:extLst>
          </p:cNvPr>
          <p:cNvSpPr/>
          <p:nvPr/>
        </p:nvSpPr>
        <p:spPr>
          <a:xfrm>
            <a:off x="3072095"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revenir à la page d’accueil de mes mesures</a:t>
            </a:r>
          </a:p>
        </p:txBody>
      </p:sp>
      <p:cxnSp>
        <p:nvCxnSpPr>
          <p:cNvPr id="32" name="Connecteur droit avec flèche 19">
            <a:extLst>
              <a:ext uri="{FF2B5EF4-FFF2-40B4-BE49-F238E27FC236}">
                <a16:creationId xmlns:a16="http://schemas.microsoft.com/office/drawing/2014/main" id="{571A6C8F-EFC7-4171-92A5-3B6C815CC267}"/>
              </a:ext>
            </a:extLst>
          </p:cNvPr>
          <p:cNvCxnSpPr>
            <a:cxnSpLocks/>
          </p:cNvCxnSpPr>
          <p:nvPr/>
        </p:nvCxnSpPr>
        <p:spPr>
          <a:xfrm flipH="1" flipV="1">
            <a:off x="2843101" y="4851134"/>
            <a:ext cx="228993" cy="623975"/>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35" name="Graphic 34" descr="Touchscreen with solid fill">
            <a:extLst>
              <a:ext uri="{FF2B5EF4-FFF2-40B4-BE49-F238E27FC236}">
                <a16:creationId xmlns:a16="http://schemas.microsoft.com/office/drawing/2014/main" id="{B92233F5-2E25-4BC1-9260-7D76826138E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60358" y="4725134"/>
            <a:ext cx="252000" cy="252000"/>
          </a:xfrm>
          <a:prstGeom prst="rect">
            <a:avLst/>
          </a:prstGeom>
        </p:spPr>
      </p:pic>
      <p:pic>
        <p:nvPicPr>
          <p:cNvPr id="36" name="Graphic 35" descr="Touchscreen with solid fill">
            <a:extLst>
              <a:ext uri="{FF2B5EF4-FFF2-40B4-BE49-F238E27FC236}">
                <a16:creationId xmlns:a16="http://schemas.microsoft.com/office/drawing/2014/main" id="{3D7C950A-ED34-4E23-BEF9-4E8A3D994F77}"/>
              </a:ext>
            </a:extLst>
          </p:cNvPr>
          <p:cNvPicPr>
            <a:picLocks noChangeAspect="1"/>
          </p:cNvPicPr>
          <p:nvPr/>
        </p:nvPicPr>
        <p:blipFill>
          <a:blip r:embed="rId6">
            <a:extLst>
              <a:ext uri="{96DAC541-7B7A-43D3-8B79-37D633B846F1}">
                <asvg:svgBlip xmlns:asvg="http://schemas.microsoft.com/office/drawing/2016/SVG/main" r:embed="rId8"/>
              </a:ext>
            </a:extLst>
          </a:blip>
          <a:stretch>
            <a:fillRect/>
          </a:stretch>
        </p:blipFill>
        <p:spPr>
          <a:xfrm>
            <a:off x="2867980" y="2385421"/>
            <a:ext cx="252000" cy="252000"/>
          </a:xfrm>
          <a:prstGeom prst="rect">
            <a:avLst/>
          </a:prstGeom>
        </p:spPr>
      </p:pic>
      <p:sp>
        <p:nvSpPr>
          <p:cNvPr id="41" name="Rectangle 40">
            <a:extLst>
              <a:ext uri="{FF2B5EF4-FFF2-40B4-BE49-F238E27FC236}">
                <a16:creationId xmlns:a16="http://schemas.microsoft.com/office/drawing/2014/main" id="{789C637A-23E2-47E3-B5E0-813E10DA87D7}"/>
              </a:ext>
            </a:extLst>
          </p:cNvPr>
          <p:cNvSpPr/>
          <p:nvPr/>
        </p:nvSpPr>
        <p:spPr>
          <a:xfrm>
            <a:off x="9520224" y="5152151"/>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42" name="Graphic 41" descr="Touchscreen with solid fill">
            <a:extLst>
              <a:ext uri="{FF2B5EF4-FFF2-40B4-BE49-F238E27FC236}">
                <a16:creationId xmlns:a16="http://schemas.microsoft.com/office/drawing/2014/main" id="{D19F3A55-9C49-4F33-8CC5-2635B7457DC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368482" y="5859323"/>
            <a:ext cx="252000" cy="252000"/>
          </a:xfrm>
          <a:prstGeom prst="rect">
            <a:avLst/>
          </a:prstGeom>
        </p:spPr>
      </p:pic>
    </p:spTree>
    <p:extLst>
      <p:ext uri="{BB962C8B-B14F-4D97-AF65-F5344CB8AC3E}">
        <p14:creationId xmlns:p14="http://schemas.microsoft.com/office/powerpoint/2010/main" val="3280011569"/>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45</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6" y="2966538"/>
            <a:ext cx="8387699" cy="682625"/>
          </a:xfrm>
        </p:spPr>
        <p:txBody>
          <a:bodyPr>
            <a:normAutofit/>
          </a:bodyPr>
          <a:lstStyle/>
          <a:p>
            <a:r>
              <a:rPr lang="fr-FR" dirty="0"/>
              <a:t>Ajouter un professionnel de santé</a:t>
            </a:r>
          </a:p>
        </p:txBody>
      </p:sp>
    </p:spTree>
    <p:extLst>
      <p:ext uri="{BB962C8B-B14F-4D97-AF65-F5344CB8AC3E}">
        <p14:creationId xmlns:p14="http://schemas.microsoft.com/office/powerpoint/2010/main" val="2168002753"/>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A20D5C3-C7F9-47AD-AA80-C5FE68C27E82}"/>
              </a:ext>
            </a:extLst>
          </p:cNvPr>
          <p:cNvGrpSpPr/>
          <p:nvPr/>
        </p:nvGrpSpPr>
        <p:grpSpPr>
          <a:xfrm>
            <a:off x="364548" y="1110382"/>
            <a:ext cx="8962762" cy="4248000"/>
            <a:chOff x="364548" y="1110382"/>
            <a:chExt cx="8962762" cy="4248000"/>
          </a:xfrm>
        </p:grpSpPr>
        <p:grpSp>
          <p:nvGrpSpPr>
            <p:cNvPr id="5" name="Group 4">
              <a:extLst>
                <a:ext uri="{FF2B5EF4-FFF2-40B4-BE49-F238E27FC236}">
                  <a16:creationId xmlns:a16="http://schemas.microsoft.com/office/drawing/2014/main" id="{50508EE9-6E49-4412-BEC6-207A01176B38}"/>
                </a:ext>
              </a:extLst>
            </p:cNvPr>
            <p:cNvGrpSpPr/>
            <p:nvPr/>
          </p:nvGrpSpPr>
          <p:grpSpPr>
            <a:xfrm>
              <a:off x="364548" y="1110382"/>
              <a:ext cx="8962762" cy="4248000"/>
              <a:chOff x="364548" y="1110382"/>
              <a:chExt cx="8962762" cy="4248000"/>
            </a:xfrm>
          </p:grpSpPr>
          <p:pic>
            <p:nvPicPr>
              <p:cNvPr id="19" name="Picture 18">
                <a:extLst>
                  <a:ext uri="{FF2B5EF4-FFF2-40B4-BE49-F238E27FC236}">
                    <a16:creationId xmlns:a16="http://schemas.microsoft.com/office/drawing/2014/main" id="{55675785-602A-4E5F-90E9-F485E15F99C1}"/>
                  </a:ext>
                </a:extLst>
              </p:cNvPr>
              <p:cNvPicPr>
                <a:picLocks noChangeAspect="1"/>
              </p:cNvPicPr>
              <p:nvPr/>
            </p:nvPicPr>
            <p:blipFill>
              <a:blip r:embed="rId2"/>
              <a:stretch>
                <a:fillRect/>
              </a:stretch>
            </p:blipFill>
            <p:spPr>
              <a:xfrm>
                <a:off x="364548" y="1110382"/>
                <a:ext cx="8962762" cy="4248000"/>
              </a:xfrm>
              <a:prstGeom prst="rect">
                <a:avLst/>
              </a:prstGeom>
            </p:spPr>
          </p:pic>
          <p:pic>
            <p:nvPicPr>
              <p:cNvPr id="27" name="Picture 26">
                <a:extLst>
                  <a:ext uri="{FF2B5EF4-FFF2-40B4-BE49-F238E27FC236}">
                    <a16:creationId xmlns:a16="http://schemas.microsoft.com/office/drawing/2014/main" id="{17956059-75DF-4F1B-A164-7C060B5EA387}"/>
                  </a:ext>
                </a:extLst>
              </p:cNvPr>
              <p:cNvPicPr>
                <a:picLocks noChangeAspect="1"/>
              </p:cNvPicPr>
              <p:nvPr/>
            </p:nvPicPr>
            <p:blipFill rotWithShape="1">
              <a:blip r:embed="rId2"/>
              <a:srcRect l="54998" t="57470" r="30741" b="34955"/>
              <a:stretch/>
            </p:blipFill>
            <p:spPr>
              <a:xfrm>
                <a:off x="5293895" y="3551722"/>
                <a:ext cx="1278186" cy="321768"/>
              </a:xfrm>
              <a:prstGeom prst="rect">
                <a:avLst/>
              </a:prstGeom>
            </p:spPr>
          </p:pic>
        </p:grpSp>
        <p:pic>
          <p:nvPicPr>
            <p:cNvPr id="34" name="Picture 33">
              <a:hlinkClick r:id="rId3" action="ppaction://hlinksldjump"/>
              <a:extLst>
                <a:ext uri="{FF2B5EF4-FFF2-40B4-BE49-F238E27FC236}">
                  <a16:creationId xmlns:a16="http://schemas.microsoft.com/office/drawing/2014/main" id="{C519FA56-17EC-4B22-8493-86655F41829A}"/>
                </a:ext>
              </a:extLst>
            </p:cNvPr>
            <p:cNvPicPr>
              <a:picLocks noChangeAspect="1"/>
            </p:cNvPicPr>
            <p:nvPr/>
          </p:nvPicPr>
          <p:blipFill rotWithShape="1">
            <a:blip r:embed="rId4"/>
            <a:srcRect l="13412" t="52591" r="78962" b="40999"/>
            <a:stretch/>
          </p:blipFill>
          <p:spPr>
            <a:xfrm>
              <a:off x="1560513" y="3003485"/>
              <a:ext cx="603250" cy="252000"/>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46</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 professionnel de santé</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01394" y="3198134"/>
            <a:ext cx="252000" cy="252000"/>
          </a:xfrm>
          <a:prstGeom prst="rect">
            <a:avLst/>
          </a:prstGeom>
        </p:spPr>
      </p:pic>
      <p:cxnSp>
        <p:nvCxnSpPr>
          <p:cNvPr id="30" name="Connecteur droit avec flèche 19">
            <a:extLst>
              <a:ext uri="{FF2B5EF4-FFF2-40B4-BE49-F238E27FC236}">
                <a16:creationId xmlns:a16="http://schemas.microsoft.com/office/drawing/2014/main" id="{7FBED15C-91DB-4103-922B-3F65D865F57C}"/>
              </a:ext>
            </a:extLst>
          </p:cNvPr>
          <p:cNvCxnSpPr>
            <a:cxnSpLocks/>
            <a:stCxn id="31" idx="0"/>
          </p:cNvCxnSpPr>
          <p:nvPr/>
        </p:nvCxnSpPr>
        <p:spPr>
          <a:xfrm flipV="1">
            <a:off x="1943101" y="3229889"/>
            <a:ext cx="0" cy="223676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7369E43-5EB9-4FA3-8387-403184DF2457}"/>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21" name="Rectangle 20">
            <a:extLst>
              <a:ext uri="{FF2B5EF4-FFF2-40B4-BE49-F238E27FC236}">
                <a16:creationId xmlns:a16="http://schemas.microsoft.com/office/drawing/2014/main" id="{195AEADD-F048-4A22-91A3-E50C6F018148}"/>
              </a:ext>
            </a:extLst>
          </p:cNvPr>
          <p:cNvSpPr/>
          <p:nvPr/>
        </p:nvSpPr>
        <p:spPr>
          <a:xfrm>
            <a:off x="9848057" y="2427615"/>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 professionnel de santé</a:t>
            </a:r>
          </a:p>
        </p:txBody>
      </p:sp>
      <p:cxnSp>
        <p:nvCxnSpPr>
          <p:cNvPr id="22" name="Connecteur droit avec flèche 19">
            <a:extLst>
              <a:ext uri="{FF2B5EF4-FFF2-40B4-BE49-F238E27FC236}">
                <a16:creationId xmlns:a16="http://schemas.microsoft.com/office/drawing/2014/main" id="{B01F2550-F072-4B19-B744-35202BAB7FE3}"/>
              </a:ext>
            </a:extLst>
          </p:cNvPr>
          <p:cNvCxnSpPr>
            <a:cxnSpLocks/>
            <a:stCxn id="21" idx="1"/>
          </p:cNvCxnSpPr>
          <p:nvPr/>
        </p:nvCxnSpPr>
        <p:spPr>
          <a:xfrm flipH="1">
            <a:off x="6446080" y="2835470"/>
            <a:ext cx="3401977" cy="8281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24" name="Graphic 23" descr="Touchscreen with solid fill">
            <a:extLst>
              <a:ext uri="{FF2B5EF4-FFF2-40B4-BE49-F238E27FC236}">
                <a16:creationId xmlns:a16="http://schemas.microsoft.com/office/drawing/2014/main" id="{97F35B29-83D8-4C5B-93C5-7F313BF1787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20080" y="3727605"/>
            <a:ext cx="252000" cy="252000"/>
          </a:xfrm>
          <a:prstGeom prst="rect">
            <a:avLst/>
          </a:prstGeom>
        </p:spPr>
      </p:pic>
    </p:spTree>
    <p:extLst>
      <p:ext uri="{BB962C8B-B14F-4D97-AF65-F5344CB8AC3E}">
        <p14:creationId xmlns:p14="http://schemas.microsoft.com/office/powerpoint/2010/main" val="1129882955"/>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2A04931-611A-44EF-A7EB-6CB9438DA198}"/>
              </a:ext>
            </a:extLst>
          </p:cNvPr>
          <p:cNvPicPr>
            <a:picLocks noChangeAspect="1"/>
          </p:cNvPicPr>
          <p:nvPr/>
        </p:nvPicPr>
        <p:blipFill>
          <a:blip r:embed="rId2"/>
          <a:stretch>
            <a:fillRect/>
          </a:stretch>
        </p:blipFill>
        <p:spPr>
          <a:xfrm>
            <a:off x="2637368" y="1039637"/>
            <a:ext cx="8958561" cy="4248000"/>
          </a:xfrm>
          <a:prstGeom prst="rect">
            <a:avLst/>
          </a:prstGeom>
        </p:spPr>
      </p:pic>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47</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 professionnel de santé</a:t>
            </a:r>
          </a:p>
        </p:txBody>
      </p:sp>
      <p:sp>
        <p:nvSpPr>
          <p:cNvPr id="9" name="Rectangle 8">
            <a:extLst>
              <a:ext uri="{FF2B5EF4-FFF2-40B4-BE49-F238E27FC236}">
                <a16:creationId xmlns:a16="http://schemas.microsoft.com/office/drawing/2014/main" id="{50BBA6E1-9A31-42DC-8211-668CE949FBD5}"/>
              </a:ext>
            </a:extLst>
          </p:cNvPr>
          <p:cNvSpPr/>
          <p:nvPr/>
        </p:nvSpPr>
        <p:spPr>
          <a:xfrm>
            <a:off x="442119" y="2221444"/>
            <a:ext cx="1800000" cy="73328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prénom de mon professionnel de santé si je le souhaite</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3"/>
          </p:cNvCxnSpPr>
          <p:nvPr/>
        </p:nvCxnSpPr>
        <p:spPr>
          <a:xfrm>
            <a:off x="2242119" y="2588085"/>
            <a:ext cx="2955523" cy="53842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23448" y="3869021"/>
            <a:ext cx="252000" cy="252000"/>
          </a:xfrm>
          <a:prstGeom prst="rect">
            <a:avLst/>
          </a:prstGeom>
        </p:spPr>
      </p:pic>
      <p:sp>
        <p:nvSpPr>
          <p:cNvPr id="24" name="Rectangle 23">
            <a:extLst>
              <a:ext uri="{FF2B5EF4-FFF2-40B4-BE49-F238E27FC236}">
                <a16:creationId xmlns:a16="http://schemas.microsoft.com/office/drawing/2014/main" id="{EEE4A0BD-A294-4B02-B88D-08265F0448F1}"/>
              </a:ext>
            </a:extLst>
          </p:cNvPr>
          <p:cNvSpPr/>
          <p:nvPr/>
        </p:nvSpPr>
        <p:spPr>
          <a:xfrm>
            <a:off x="442119" y="3110130"/>
            <a:ext cx="1800000" cy="73328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sélectionne la spécialité du professionnel</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4" idx="3"/>
          </p:cNvCxnSpPr>
          <p:nvPr/>
        </p:nvCxnSpPr>
        <p:spPr>
          <a:xfrm>
            <a:off x="2242119" y="3476771"/>
            <a:ext cx="2955523"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E866E4DA-2077-4A4A-AD51-7AF0DC3347C2}"/>
              </a:ext>
            </a:extLst>
          </p:cNvPr>
          <p:cNvSpPr/>
          <p:nvPr/>
        </p:nvSpPr>
        <p:spPr>
          <a:xfrm>
            <a:off x="6251448" y="5719540"/>
            <a:ext cx="1800000" cy="40072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valider</a:t>
            </a:r>
          </a:p>
        </p:txBody>
      </p:sp>
      <p:cxnSp>
        <p:nvCxnSpPr>
          <p:cNvPr id="32" name="Connecteur droit avec flèche 19">
            <a:extLst>
              <a:ext uri="{FF2B5EF4-FFF2-40B4-BE49-F238E27FC236}">
                <a16:creationId xmlns:a16="http://schemas.microsoft.com/office/drawing/2014/main" id="{6D3E067D-3D1F-43A9-83F4-7865F53D68A0}"/>
              </a:ext>
            </a:extLst>
          </p:cNvPr>
          <p:cNvCxnSpPr>
            <a:cxnSpLocks/>
            <a:stCxn id="26" idx="0"/>
          </p:cNvCxnSpPr>
          <p:nvPr/>
        </p:nvCxnSpPr>
        <p:spPr>
          <a:xfrm flipV="1">
            <a:off x="7151448" y="3995021"/>
            <a:ext cx="0" cy="172451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FD1E3E4C-C849-4E97-916D-E91ABC570F89}"/>
              </a:ext>
            </a:extLst>
          </p:cNvPr>
          <p:cNvSpPr/>
          <p:nvPr/>
        </p:nvSpPr>
        <p:spPr>
          <a:xfrm>
            <a:off x="442119" y="1498073"/>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nom de mon professionnel de santé</a:t>
            </a:r>
          </a:p>
        </p:txBody>
      </p:sp>
      <p:cxnSp>
        <p:nvCxnSpPr>
          <p:cNvPr id="20" name="Connecteur droit avec flèche 19">
            <a:extLst>
              <a:ext uri="{FF2B5EF4-FFF2-40B4-BE49-F238E27FC236}">
                <a16:creationId xmlns:a16="http://schemas.microsoft.com/office/drawing/2014/main" id="{1CC32924-FBB2-4B4D-9EBA-FB217727168A}"/>
              </a:ext>
            </a:extLst>
          </p:cNvPr>
          <p:cNvCxnSpPr>
            <a:cxnSpLocks/>
            <a:stCxn id="19" idx="3"/>
          </p:cNvCxnSpPr>
          <p:nvPr/>
        </p:nvCxnSpPr>
        <p:spPr>
          <a:xfrm>
            <a:off x="2242119" y="1799203"/>
            <a:ext cx="2955523" cy="103268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9154021"/>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7914FE23-38AE-446A-A910-30395EC40A8A}"/>
              </a:ext>
            </a:extLst>
          </p:cNvPr>
          <p:cNvGrpSpPr/>
          <p:nvPr/>
        </p:nvGrpSpPr>
        <p:grpSpPr>
          <a:xfrm>
            <a:off x="364548" y="1110382"/>
            <a:ext cx="8918614" cy="4200319"/>
            <a:chOff x="364548" y="1110382"/>
            <a:chExt cx="8918614" cy="4200319"/>
          </a:xfrm>
        </p:grpSpPr>
        <p:grpSp>
          <p:nvGrpSpPr>
            <p:cNvPr id="12" name="Group 11">
              <a:extLst>
                <a:ext uri="{FF2B5EF4-FFF2-40B4-BE49-F238E27FC236}">
                  <a16:creationId xmlns:a16="http://schemas.microsoft.com/office/drawing/2014/main" id="{B22A76C9-D6C8-4D63-B9B2-5734A948F466}"/>
                </a:ext>
              </a:extLst>
            </p:cNvPr>
            <p:cNvGrpSpPr/>
            <p:nvPr/>
          </p:nvGrpSpPr>
          <p:grpSpPr>
            <a:xfrm>
              <a:off x="364548" y="1110382"/>
              <a:ext cx="8918614" cy="4200319"/>
              <a:chOff x="364548" y="1110382"/>
              <a:chExt cx="8918614" cy="4200319"/>
            </a:xfrm>
          </p:grpSpPr>
          <p:pic>
            <p:nvPicPr>
              <p:cNvPr id="14" name="Picture 13">
                <a:extLst>
                  <a:ext uri="{FF2B5EF4-FFF2-40B4-BE49-F238E27FC236}">
                    <a16:creationId xmlns:a16="http://schemas.microsoft.com/office/drawing/2014/main" id="{FAC9B9EF-5D69-4718-B5AC-2E90D781A766}"/>
                  </a:ext>
                </a:extLst>
              </p:cNvPr>
              <p:cNvPicPr>
                <a:picLocks noChangeAspect="1"/>
              </p:cNvPicPr>
              <p:nvPr/>
            </p:nvPicPr>
            <p:blipFill>
              <a:blip r:embed="rId2"/>
              <a:stretch>
                <a:fillRect/>
              </a:stretch>
            </p:blipFill>
            <p:spPr>
              <a:xfrm>
                <a:off x="364548" y="1110382"/>
                <a:ext cx="8918614" cy="4200319"/>
              </a:xfrm>
              <a:prstGeom prst="rect">
                <a:avLst/>
              </a:prstGeom>
            </p:spPr>
          </p:pic>
          <p:pic>
            <p:nvPicPr>
              <p:cNvPr id="41" name="Picture 40">
                <a:hlinkClick r:id="rId3" action="ppaction://hlinksldjump"/>
                <a:extLst>
                  <a:ext uri="{FF2B5EF4-FFF2-40B4-BE49-F238E27FC236}">
                    <a16:creationId xmlns:a16="http://schemas.microsoft.com/office/drawing/2014/main" id="{AF20FE50-C2F5-47D2-B1AE-08993EB50113}"/>
                  </a:ext>
                </a:extLst>
              </p:cNvPr>
              <p:cNvPicPr>
                <a:picLocks noChangeAspect="1"/>
              </p:cNvPicPr>
              <p:nvPr/>
            </p:nvPicPr>
            <p:blipFill rotWithShape="1">
              <a:blip r:embed="rId2"/>
              <a:srcRect l="79553" t="26500" r="5046" b="66310"/>
              <a:stretch/>
            </p:blipFill>
            <p:spPr>
              <a:xfrm>
                <a:off x="7459578" y="2223437"/>
                <a:ext cx="1373527" cy="301988"/>
              </a:xfrm>
              <a:prstGeom prst="rect">
                <a:avLst/>
              </a:prstGeom>
            </p:spPr>
          </p:pic>
        </p:grpSp>
        <p:pic>
          <p:nvPicPr>
            <p:cNvPr id="43" name="Picture 42">
              <a:hlinkClick r:id="rId4" action="ppaction://hlinksldjump"/>
              <a:extLst>
                <a:ext uri="{FF2B5EF4-FFF2-40B4-BE49-F238E27FC236}">
                  <a16:creationId xmlns:a16="http://schemas.microsoft.com/office/drawing/2014/main" id="{94B2ABDE-410B-4C93-A286-F723C8455D69}"/>
                </a:ext>
              </a:extLst>
            </p:cNvPr>
            <p:cNvPicPr>
              <a:picLocks noChangeAspect="1"/>
            </p:cNvPicPr>
            <p:nvPr/>
          </p:nvPicPr>
          <p:blipFill rotWithShape="1">
            <a:blip r:embed="rId5"/>
            <a:srcRect l="13412" t="52591" r="78962" b="40999"/>
            <a:stretch/>
          </p:blipFill>
          <p:spPr>
            <a:xfrm>
              <a:off x="1560513" y="3001368"/>
              <a:ext cx="603250" cy="252000"/>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48</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Les actions possibles sur ma page professionnels de santé</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001394" y="3198134"/>
            <a:ext cx="252000" cy="252000"/>
          </a:xfrm>
          <a:prstGeom prst="rect">
            <a:avLst/>
          </a:prstGeom>
        </p:spPr>
      </p:pic>
      <p:cxnSp>
        <p:nvCxnSpPr>
          <p:cNvPr id="30" name="Connecteur droit avec flèche 19">
            <a:extLst>
              <a:ext uri="{FF2B5EF4-FFF2-40B4-BE49-F238E27FC236}">
                <a16:creationId xmlns:a16="http://schemas.microsoft.com/office/drawing/2014/main" id="{7FBED15C-91DB-4103-922B-3F65D865F57C}"/>
              </a:ext>
            </a:extLst>
          </p:cNvPr>
          <p:cNvCxnSpPr>
            <a:cxnSpLocks/>
            <a:stCxn id="31" idx="0"/>
          </p:cNvCxnSpPr>
          <p:nvPr/>
        </p:nvCxnSpPr>
        <p:spPr>
          <a:xfrm flipV="1">
            <a:off x="1943101" y="3229889"/>
            <a:ext cx="0" cy="223676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7369E43-5EB9-4FA3-8387-403184DF2457}"/>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34" name="Rectangle 33">
            <a:extLst>
              <a:ext uri="{FF2B5EF4-FFF2-40B4-BE49-F238E27FC236}">
                <a16:creationId xmlns:a16="http://schemas.microsoft.com/office/drawing/2014/main" id="{00D0A7FD-5682-48EE-B052-56EFF65D0223}"/>
              </a:ext>
            </a:extLst>
          </p:cNvPr>
          <p:cNvSpPr/>
          <p:nvPr/>
        </p:nvSpPr>
        <p:spPr>
          <a:xfrm>
            <a:off x="9848057" y="2117662"/>
            <a:ext cx="1800000" cy="815524"/>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professionnel de santé</a:t>
            </a:r>
          </a:p>
        </p:txBody>
      </p:sp>
      <p:cxnSp>
        <p:nvCxnSpPr>
          <p:cNvPr id="35" name="Connecteur droit avec flèche 19">
            <a:extLst>
              <a:ext uri="{FF2B5EF4-FFF2-40B4-BE49-F238E27FC236}">
                <a16:creationId xmlns:a16="http://schemas.microsoft.com/office/drawing/2014/main" id="{A1F2DB77-239B-412F-BECF-58CF20D0FB22}"/>
              </a:ext>
            </a:extLst>
          </p:cNvPr>
          <p:cNvCxnSpPr>
            <a:cxnSpLocks/>
            <a:stCxn id="34" idx="1"/>
          </p:cNvCxnSpPr>
          <p:nvPr/>
        </p:nvCxnSpPr>
        <p:spPr>
          <a:xfrm flipH="1" flipV="1">
            <a:off x="8833105" y="2367816"/>
            <a:ext cx="1014952" cy="15760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36" name="Graphic 35" descr="Touchscreen with solid fill">
            <a:extLst>
              <a:ext uri="{FF2B5EF4-FFF2-40B4-BE49-F238E27FC236}">
                <a16:creationId xmlns:a16="http://schemas.microsoft.com/office/drawing/2014/main" id="{3EE84DFD-E191-4961-80FA-2DE142284E4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81105" y="2443732"/>
            <a:ext cx="252000" cy="252000"/>
          </a:xfrm>
          <a:prstGeom prst="rect">
            <a:avLst/>
          </a:prstGeom>
        </p:spPr>
      </p:pic>
      <p:sp>
        <p:nvSpPr>
          <p:cNvPr id="37" name="Rectangle 36">
            <a:extLst>
              <a:ext uri="{FF2B5EF4-FFF2-40B4-BE49-F238E27FC236}">
                <a16:creationId xmlns:a16="http://schemas.microsoft.com/office/drawing/2014/main" id="{8BA06110-C11A-4262-9016-DDE5FDF3FE0E}"/>
              </a:ext>
            </a:extLst>
          </p:cNvPr>
          <p:cNvSpPr/>
          <p:nvPr/>
        </p:nvSpPr>
        <p:spPr>
          <a:xfrm>
            <a:off x="9848057" y="3221311"/>
            <a:ext cx="1800000" cy="1090113"/>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les informations saisies ou supprimer un professionnel de santé</a:t>
            </a:r>
          </a:p>
        </p:txBody>
      </p:sp>
      <p:cxnSp>
        <p:nvCxnSpPr>
          <p:cNvPr id="38" name="Connecteur droit avec flèche 19">
            <a:extLst>
              <a:ext uri="{FF2B5EF4-FFF2-40B4-BE49-F238E27FC236}">
                <a16:creationId xmlns:a16="http://schemas.microsoft.com/office/drawing/2014/main" id="{EDA19452-A83F-49FE-95D2-E1DCA9EA969B}"/>
              </a:ext>
            </a:extLst>
          </p:cNvPr>
          <p:cNvCxnSpPr>
            <a:cxnSpLocks/>
            <a:stCxn id="37" idx="1"/>
          </p:cNvCxnSpPr>
          <p:nvPr/>
        </p:nvCxnSpPr>
        <p:spPr>
          <a:xfrm flipH="1" flipV="1">
            <a:off x="6997567" y="2964248"/>
            <a:ext cx="2850490" cy="80212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44E28A47-7D9B-4D6D-9974-91733BB6C7B8}"/>
              </a:ext>
            </a:extLst>
          </p:cNvPr>
          <p:cNvSpPr/>
          <p:nvPr/>
        </p:nvSpPr>
        <p:spPr>
          <a:xfrm>
            <a:off x="96979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40" name="Graphic 39" descr="Touchscreen with solid fill">
            <a:extLst>
              <a:ext uri="{FF2B5EF4-FFF2-40B4-BE49-F238E27FC236}">
                <a16:creationId xmlns:a16="http://schemas.microsoft.com/office/drawing/2014/main" id="{358EC0EE-318D-4549-A346-6E98FFC80C0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546187" y="1799616"/>
            <a:ext cx="252000" cy="252000"/>
          </a:xfrm>
          <a:prstGeom prst="rect">
            <a:avLst/>
          </a:prstGeom>
        </p:spPr>
      </p:pic>
    </p:spTree>
    <p:extLst>
      <p:ext uri="{BB962C8B-B14F-4D97-AF65-F5344CB8AC3E}">
        <p14:creationId xmlns:p14="http://schemas.microsoft.com/office/powerpoint/2010/main" val="86444583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Clipboard Checked with solid fill">
            <a:extLst>
              <a:ext uri="{FF2B5EF4-FFF2-40B4-BE49-F238E27FC236}">
                <a16:creationId xmlns:a16="http://schemas.microsoft.com/office/drawing/2014/main" id="{E7C7D53D-6413-4495-95AD-9EB917AD00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65391" y="1816419"/>
            <a:ext cx="914400" cy="914400"/>
          </a:xfrm>
          <a:prstGeom prst="rect">
            <a:avLst/>
          </a:prstGeom>
        </p:spPr>
      </p:pic>
      <p:sp>
        <p:nvSpPr>
          <p:cNvPr id="3" name="Slide Number Placeholder 2">
            <a:extLst>
              <a:ext uri="{FF2B5EF4-FFF2-40B4-BE49-F238E27FC236}">
                <a16:creationId xmlns:a16="http://schemas.microsoft.com/office/drawing/2014/main" id="{62C4EF90-470B-4068-8CD3-C3C878D769E1}"/>
              </a:ext>
            </a:extLst>
          </p:cNvPr>
          <p:cNvSpPr>
            <a:spLocks noGrp="1"/>
          </p:cNvSpPr>
          <p:nvPr>
            <p:ph type="sldNum" sz="quarter" idx="2"/>
          </p:nvPr>
        </p:nvSpPr>
        <p:spPr/>
        <p:txBody>
          <a:bodyPr/>
          <a:lstStyle/>
          <a:p>
            <a:fld id="{86CB4B4D-7CA3-9044-876B-883B54F8677D}" type="slidenum">
              <a:rPr lang="fr-FR" smtClean="0"/>
              <a:t>4</a:t>
            </a:fld>
            <a:endParaRPr lang="fr-FR"/>
          </a:p>
        </p:txBody>
      </p:sp>
      <p:sp>
        <p:nvSpPr>
          <p:cNvPr id="4" name="Title 3">
            <a:extLst>
              <a:ext uri="{FF2B5EF4-FFF2-40B4-BE49-F238E27FC236}">
                <a16:creationId xmlns:a16="http://schemas.microsoft.com/office/drawing/2014/main" id="{EB0D13D4-CD7B-44F0-B672-40B2D8C17F5A}"/>
              </a:ext>
            </a:extLst>
          </p:cNvPr>
          <p:cNvSpPr>
            <a:spLocks noGrp="1"/>
          </p:cNvSpPr>
          <p:nvPr>
            <p:ph type="title"/>
          </p:nvPr>
        </p:nvSpPr>
        <p:spPr/>
        <p:txBody>
          <a:bodyPr/>
          <a:lstStyle/>
          <a:p>
            <a:r>
              <a:rPr lang="fr-FR" dirty="0"/>
              <a:t>Quelques prérequis</a:t>
            </a:r>
          </a:p>
        </p:txBody>
      </p:sp>
      <p:sp>
        <p:nvSpPr>
          <p:cNvPr id="5" name="Text Placeholder 4">
            <a:extLst>
              <a:ext uri="{FF2B5EF4-FFF2-40B4-BE49-F238E27FC236}">
                <a16:creationId xmlns:a16="http://schemas.microsoft.com/office/drawing/2014/main" id="{6B68A82E-269E-475F-B91E-A31E4C5CF46C}"/>
              </a:ext>
            </a:extLst>
          </p:cNvPr>
          <p:cNvSpPr>
            <a:spLocks noGrp="1"/>
          </p:cNvSpPr>
          <p:nvPr>
            <p:ph type="body" sz="quarter" idx="21"/>
          </p:nvPr>
        </p:nvSpPr>
        <p:spPr/>
        <p:txBody>
          <a:bodyPr/>
          <a:lstStyle/>
          <a:p>
            <a:endParaRPr lang="fr-FR"/>
          </a:p>
        </p:txBody>
      </p:sp>
      <p:sp>
        <p:nvSpPr>
          <p:cNvPr id="6" name="Text Placeholder 1">
            <a:extLst>
              <a:ext uri="{FF2B5EF4-FFF2-40B4-BE49-F238E27FC236}">
                <a16:creationId xmlns:a16="http://schemas.microsoft.com/office/drawing/2014/main" id="{D9816DAD-FDAC-48F7-B4FB-4125793D3FB9}"/>
              </a:ext>
            </a:extLst>
          </p:cNvPr>
          <p:cNvSpPr>
            <a:spLocks noGrp="1"/>
          </p:cNvSpPr>
          <p:nvPr>
            <p:ph type="body" sz="half" idx="1"/>
          </p:nvPr>
        </p:nvSpPr>
        <p:spPr>
          <a:xfrm>
            <a:off x="2948633" y="1914244"/>
            <a:ext cx="8243242" cy="4067456"/>
          </a:xfrm>
        </p:spPr>
        <p:txBody>
          <a:bodyPr>
            <a:normAutofit/>
          </a:bodyPr>
          <a:lstStyle/>
          <a:p>
            <a:pPr marL="0" indent="0">
              <a:buNone/>
            </a:pPr>
            <a:r>
              <a:rPr lang="fr-FR" sz="1800" kern="1200" dirty="0">
                <a:solidFill>
                  <a:schemeClr val="tx1"/>
                </a:solidFill>
                <a:latin typeface="+mn-lt"/>
                <a:ea typeface="+mn-ea"/>
                <a:cs typeface="+mn-cs"/>
              </a:rPr>
              <a:t>Avant de commencer</a:t>
            </a:r>
          </a:p>
          <a:p>
            <a:r>
              <a:rPr lang="fr-FR" sz="1800" b="1" kern="1200" dirty="0">
                <a:solidFill>
                  <a:schemeClr val="tx1"/>
                </a:solidFill>
                <a:latin typeface="+mn-lt"/>
                <a:ea typeface="+mn-ea"/>
                <a:cs typeface="+mn-cs"/>
              </a:rPr>
              <a:t>J’ai activé Mon espace santé</a:t>
            </a:r>
          </a:p>
          <a:p>
            <a:pPr lvl="1">
              <a:buFont typeface="Courier New" panose="02070309020205020404" pitchFamily="49" charset="0"/>
              <a:buChar char="o"/>
            </a:pPr>
            <a:r>
              <a:rPr lang="fr-FR" sz="1500" i="1" kern="1200" dirty="0">
                <a:solidFill>
                  <a:schemeClr val="tx1"/>
                </a:solidFill>
                <a:latin typeface="+mn-lt"/>
                <a:ea typeface="+mn-ea"/>
                <a:cs typeface="+mn-cs"/>
              </a:rPr>
              <a:t>Je n’ai pas encore activé Mon espace santé ? </a:t>
            </a:r>
            <a:r>
              <a:rPr lang="fr-FR" sz="1500" i="1" kern="1200" dirty="0">
                <a:solidFill>
                  <a:schemeClr val="tx1"/>
                </a:solidFill>
                <a:latin typeface="+mn-lt"/>
                <a:ea typeface="+mn-ea"/>
                <a:cs typeface="+mn-cs"/>
                <a:sym typeface="Wingdings" panose="05000000000000000000" pitchFamily="2" charset="2"/>
              </a:rPr>
              <a:t> J</a:t>
            </a:r>
            <a:r>
              <a:rPr lang="fr-FR" sz="1500" i="1" kern="1200" dirty="0">
                <a:solidFill>
                  <a:schemeClr val="tx1"/>
                </a:solidFill>
                <a:latin typeface="+mn-lt"/>
                <a:ea typeface="+mn-ea"/>
                <a:cs typeface="+mn-cs"/>
              </a:rPr>
              <a:t>e peux me référer au pas à pas « Activer Mon espace santé » pour m’assister</a:t>
            </a:r>
          </a:p>
          <a:p>
            <a:r>
              <a:rPr lang="fr-FR" sz="1800" b="1" kern="1200" dirty="0">
                <a:solidFill>
                  <a:schemeClr val="tx1"/>
                </a:solidFill>
                <a:latin typeface="+mn-lt"/>
                <a:ea typeface="+mn-ea"/>
                <a:cs typeface="+mn-cs"/>
              </a:rPr>
              <a:t>Je dispose d’un identifiant et d’un mot de passe valide</a:t>
            </a:r>
          </a:p>
          <a:p>
            <a:pPr lvl="1">
              <a:buFont typeface="Courier New" panose="02070309020205020404" pitchFamily="49" charset="0"/>
              <a:buChar char="o"/>
            </a:pPr>
            <a:r>
              <a:rPr lang="fr-FR" sz="1500" i="1" kern="1200" dirty="0">
                <a:solidFill>
                  <a:schemeClr val="tx1"/>
                </a:solidFill>
                <a:latin typeface="+mn-lt"/>
                <a:ea typeface="+mn-ea"/>
                <a:cs typeface="+mn-cs"/>
              </a:rPr>
              <a:t>J’ai oublié ou perdu mon identifiant ou mot de passe ? </a:t>
            </a:r>
            <a:r>
              <a:rPr lang="fr-FR" sz="1500" i="1" kern="1200" dirty="0">
                <a:solidFill>
                  <a:schemeClr val="tx1"/>
                </a:solidFill>
                <a:latin typeface="+mn-lt"/>
                <a:ea typeface="+mn-ea"/>
                <a:cs typeface="+mn-cs"/>
                <a:sym typeface="Wingdings" panose="05000000000000000000" pitchFamily="2" charset="2"/>
              </a:rPr>
              <a:t> Je peux me référer au pas à pas « Se connecter à Mon espace santé » pour m’assister</a:t>
            </a:r>
            <a:endParaRPr lang="fr-FR" sz="1500" i="1" kern="1200" dirty="0">
              <a:solidFill>
                <a:schemeClr val="tx1"/>
              </a:solidFill>
              <a:latin typeface="+mn-lt"/>
              <a:ea typeface="+mn-ea"/>
              <a:cs typeface="+mn-cs"/>
            </a:endParaRPr>
          </a:p>
        </p:txBody>
      </p:sp>
    </p:spTree>
    <p:extLst>
      <p:ext uri="{BB962C8B-B14F-4D97-AF65-F5344CB8AC3E}">
        <p14:creationId xmlns:p14="http://schemas.microsoft.com/office/powerpoint/2010/main" val="1686097505"/>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49</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6" y="2966538"/>
            <a:ext cx="8387699" cy="682625"/>
          </a:xfrm>
        </p:spPr>
        <p:txBody>
          <a:bodyPr>
            <a:normAutofit/>
          </a:bodyPr>
          <a:lstStyle/>
          <a:p>
            <a:r>
              <a:rPr lang="fr-FR" dirty="0"/>
              <a:t>Ajouter un entourage et des volontés</a:t>
            </a:r>
          </a:p>
        </p:txBody>
      </p:sp>
    </p:spTree>
    <p:extLst>
      <p:ext uri="{BB962C8B-B14F-4D97-AF65-F5344CB8AC3E}">
        <p14:creationId xmlns:p14="http://schemas.microsoft.com/office/powerpoint/2010/main" val="1575384187"/>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a:extLst>
              <a:ext uri="{FF2B5EF4-FFF2-40B4-BE49-F238E27FC236}">
                <a16:creationId xmlns:a16="http://schemas.microsoft.com/office/drawing/2014/main" id="{786B11C7-1B2C-4FE5-8015-0E81C5034D10}"/>
              </a:ext>
            </a:extLst>
          </p:cNvPr>
          <p:cNvGrpSpPr/>
          <p:nvPr/>
        </p:nvGrpSpPr>
        <p:grpSpPr>
          <a:xfrm>
            <a:off x="364548" y="1110382"/>
            <a:ext cx="8949317" cy="5141104"/>
            <a:chOff x="364548" y="1110382"/>
            <a:chExt cx="8949317" cy="5141104"/>
          </a:xfrm>
        </p:grpSpPr>
        <p:pic>
          <p:nvPicPr>
            <p:cNvPr id="64" name="Picture 63">
              <a:extLst>
                <a:ext uri="{FF2B5EF4-FFF2-40B4-BE49-F238E27FC236}">
                  <a16:creationId xmlns:a16="http://schemas.microsoft.com/office/drawing/2014/main" id="{E6C92713-F0AE-44B2-B3D3-6CA1C20B937E}"/>
                </a:ext>
              </a:extLst>
            </p:cNvPr>
            <p:cNvPicPr>
              <a:picLocks noChangeAspect="1"/>
            </p:cNvPicPr>
            <p:nvPr/>
          </p:nvPicPr>
          <p:blipFill>
            <a:blip r:embed="rId2"/>
            <a:stretch>
              <a:fillRect/>
            </a:stretch>
          </p:blipFill>
          <p:spPr>
            <a:xfrm>
              <a:off x="364548" y="1110382"/>
              <a:ext cx="8949317" cy="4212000"/>
            </a:xfrm>
            <a:prstGeom prst="rect">
              <a:avLst/>
            </a:prstGeom>
          </p:spPr>
        </p:pic>
        <p:pic>
          <p:nvPicPr>
            <p:cNvPr id="62" name="Picture 61">
              <a:hlinkClick r:id="rId3" action="ppaction://hlinksldjump"/>
              <a:extLst>
                <a:ext uri="{FF2B5EF4-FFF2-40B4-BE49-F238E27FC236}">
                  <a16:creationId xmlns:a16="http://schemas.microsoft.com/office/drawing/2014/main" id="{6F383DF9-381A-4717-94C7-DEF519011C9C}"/>
                </a:ext>
              </a:extLst>
            </p:cNvPr>
            <p:cNvPicPr>
              <a:picLocks noChangeAspect="1"/>
            </p:cNvPicPr>
            <p:nvPr/>
          </p:nvPicPr>
          <p:blipFill rotWithShape="1">
            <a:blip r:embed="rId2"/>
            <a:srcRect l="29912" t="60887" r="20404" b="21690"/>
            <a:stretch/>
          </p:blipFill>
          <p:spPr>
            <a:xfrm>
              <a:off x="3041585" y="3674936"/>
              <a:ext cx="4446333" cy="733773"/>
            </a:xfrm>
            <a:prstGeom prst="rect">
              <a:avLst/>
            </a:prstGeom>
          </p:spPr>
        </p:pic>
        <p:pic>
          <p:nvPicPr>
            <p:cNvPr id="29" name="Picture 28">
              <a:extLst>
                <a:ext uri="{FF2B5EF4-FFF2-40B4-BE49-F238E27FC236}">
                  <a16:creationId xmlns:a16="http://schemas.microsoft.com/office/drawing/2014/main" id="{33DE7FBA-200E-4005-B870-5C85DAD39C64}"/>
                </a:ext>
              </a:extLst>
            </p:cNvPr>
            <p:cNvPicPr>
              <a:picLocks noChangeAspect="1"/>
            </p:cNvPicPr>
            <p:nvPr/>
          </p:nvPicPr>
          <p:blipFill rotWithShape="1">
            <a:blip r:embed="rId2"/>
            <a:srcRect l="29913" t="86674" r="52158" b="7605"/>
            <a:stretch/>
          </p:blipFill>
          <p:spPr>
            <a:xfrm>
              <a:off x="3041585" y="4761076"/>
              <a:ext cx="1604496" cy="240988"/>
            </a:xfrm>
            <a:prstGeom prst="rect">
              <a:avLst/>
            </a:prstGeom>
          </p:spPr>
        </p:pic>
        <p:pic>
          <p:nvPicPr>
            <p:cNvPr id="33" name="Picture 32">
              <a:hlinkClick r:id="rId4" action="ppaction://hlinksldjump"/>
              <a:extLst>
                <a:ext uri="{FF2B5EF4-FFF2-40B4-BE49-F238E27FC236}">
                  <a16:creationId xmlns:a16="http://schemas.microsoft.com/office/drawing/2014/main" id="{5E3C7A5C-A39E-433E-964D-1BBD81BDB076}"/>
                </a:ext>
              </a:extLst>
            </p:cNvPr>
            <p:cNvPicPr>
              <a:picLocks noChangeAspect="1"/>
            </p:cNvPicPr>
            <p:nvPr/>
          </p:nvPicPr>
          <p:blipFill rotWithShape="1">
            <a:blip r:embed="rId2"/>
            <a:srcRect l="29913" t="68120" r="56553" b="26158"/>
            <a:stretch/>
          </p:blipFill>
          <p:spPr>
            <a:xfrm>
              <a:off x="3041584" y="3979605"/>
              <a:ext cx="1211179" cy="240988"/>
            </a:xfrm>
            <a:prstGeom prst="rect">
              <a:avLst/>
            </a:prstGeom>
          </p:spPr>
        </p:pic>
        <p:pic>
          <p:nvPicPr>
            <p:cNvPr id="35" name="Picture 34">
              <a:extLst>
                <a:ext uri="{FF2B5EF4-FFF2-40B4-BE49-F238E27FC236}">
                  <a16:creationId xmlns:a16="http://schemas.microsoft.com/office/drawing/2014/main" id="{85B9261D-2958-4429-8A33-CE1696FBCE3C}"/>
                </a:ext>
              </a:extLst>
            </p:cNvPr>
            <p:cNvPicPr>
              <a:picLocks noChangeAspect="1"/>
            </p:cNvPicPr>
            <p:nvPr/>
          </p:nvPicPr>
          <p:blipFill rotWithShape="1">
            <a:blip r:embed="rId2"/>
            <a:srcRect l="13027" t="45165" r="78895" b="48852"/>
            <a:stretch/>
          </p:blipFill>
          <p:spPr>
            <a:xfrm>
              <a:off x="1530423" y="3012706"/>
              <a:ext cx="722972" cy="252000"/>
            </a:xfrm>
            <a:prstGeom prst="rect">
              <a:avLst/>
            </a:prstGeom>
          </p:spPr>
        </p:pic>
        <p:pic>
          <p:nvPicPr>
            <p:cNvPr id="39" name="Picture 38">
              <a:hlinkClick r:id="rId5" action="ppaction://hlinksldjump"/>
              <a:extLst>
                <a:ext uri="{FF2B5EF4-FFF2-40B4-BE49-F238E27FC236}">
                  <a16:creationId xmlns:a16="http://schemas.microsoft.com/office/drawing/2014/main" id="{31F78312-888D-4AC2-BE31-F5810CBFA7EF}"/>
                </a:ext>
              </a:extLst>
            </p:cNvPr>
            <p:cNvPicPr>
              <a:picLocks noChangeAspect="1"/>
            </p:cNvPicPr>
            <p:nvPr/>
          </p:nvPicPr>
          <p:blipFill rotWithShape="1">
            <a:blip r:embed="rId6"/>
            <a:srcRect l="13412" t="52591" r="78962" b="40999"/>
            <a:stretch/>
          </p:blipFill>
          <p:spPr>
            <a:xfrm>
              <a:off x="1560513" y="3003485"/>
              <a:ext cx="603250" cy="252000"/>
            </a:xfrm>
            <a:prstGeom prst="rect">
              <a:avLst/>
            </a:prstGeom>
          </p:spPr>
        </p:pic>
        <p:cxnSp>
          <p:nvCxnSpPr>
            <p:cNvPr id="30" name="Connecteur droit avec flèche 19">
              <a:extLst>
                <a:ext uri="{FF2B5EF4-FFF2-40B4-BE49-F238E27FC236}">
                  <a16:creationId xmlns:a16="http://schemas.microsoft.com/office/drawing/2014/main" id="{7FBED15C-91DB-4103-922B-3F65D865F57C}"/>
                </a:ext>
              </a:extLst>
            </p:cNvPr>
            <p:cNvCxnSpPr>
              <a:cxnSpLocks/>
              <a:stCxn id="31" idx="0"/>
            </p:cNvCxnSpPr>
            <p:nvPr/>
          </p:nvCxnSpPr>
          <p:spPr>
            <a:xfrm flipV="1">
              <a:off x="1943101" y="3229889"/>
              <a:ext cx="0" cy="223676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7369E43-5EB9-4FA3-8387-403184DF2457}"/>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pic>
          <p:nvPicPr>
            <p:cNvPr id="24" name="Graphic 23" descr="Touchscreen with solid fill">
              <a:extLst>
                <a:ext uri="{FF2B5EF4-FFF2-40B4-BE49-F238E27FC236}">
                  <a16:creationId xmlns:a16="http://schemas.microsoft.com/office/drawing/2014/main" id="{97F35B29-83D8-4C5B-93C5-7F313BF1787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79882" y="3014738"/>
              <a:ext cx="252000" cy="252000"/>
            </a:xfrm>
            <a:prstGeom prst="rect">
              <a:avLst/>
            </a:prstGeom>
          </p:spPr>
        </p:pic>
        <p:pic>
          <p:nvPicPr>
            <p:cNvPr id="46" name="Graphic 45" descr="Touchscreen with solid fill">
              <a:extLst>
                <a:ext uri="{FF2B5EF4-FFF2-40B4-BE49-F238E27FC236}">
                  <a16:creationId xmlns:a16="http://schemas.microsoft.com/office/drawing/2014/main" id="{4642261E-1D09-4206-9D90-1CDE8552058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00466" y="3164901"/>
              <a:ext cx="252000" cy="252000"/>
            </a:xfrm>
            <a:prstGeom prst="rect">
              <a:avLst/>
            </a:prstGeom>
          </p:spPr>
        </p:pic>
        <p:pic>
          <p:nvPicPr>
            <p:cNvPr id="54" name="Picture 53">
              <a:hlinkClick r:id="rId9" action="ppaction://hlinksldjump"/>
              <a:extLst>
                <a:ext uri="{FF2B5EF4-FFF2-40B4-BE49-F238E27FC236}">
                  <a16:creationId xmlns:a16="http://schemas.microsoft.com/office/drawing/2014/main" id="{9A6B39FA-51E3-4218-BD4A-24000307521F}"/>
                </a:ext>
              </a:extLst>
            </p:cNvPr>
            <p:cNvPicPr>
              <a:picLocks noChangeAspect="1"/>
            </p:cNvPicPr>
            <p:nvPr/>
          </p:nvPicPr>
          <p:blipFill rotWithShape="1">
            <a:blip r:embed="rId2"/>
            <a:srcRect l="29913" t="72365" r="53944" b="23749"/>
            <a:stretch/>
          </p:blipFill>
          <p:spPr>
            <a:xfrm>
              <a:off x="3041585" y="4158415"/>
              <a:ext cx="1444682" cy="163686"/>
            </a:xfrm>
            <a:prstGeom prst="rect">
              <a:avLst/>
            </a:prstGeom>
          </p:spPr>
        </p:pic>
        <p:grpSp>
          <p:nvGrpSpPr>
            <p:cNvPr id="44" name="Group 43">
              <a:extLst>
                <a:ext uri="{FF2B5EF4-FFF2-40B4-BE49-F238E27FC236}">
                  <a16:creationId xmlns:a16="http://schemas.microsoft.com/office/drawing/2014/main" id="{89241538-893D-44D8-8BD1-CD86C4834362}"/>
                </a:ext>
              </a:extLst>
            </p:cNvPr>
            <p:cNvGrpSpPr/>
            <p:nvPr/>
          </p:nvGrpSpPr>
          <p:grpSpPr>
            <a:xfrm>
              <a:off x="3041585" y="2762451"/>
              <a:ext cx="4485364" cy="733804"/>
              <a:chOff x="3041585" y="2762451"/>
              <a:chExt cx="4485364" cy="733804"/>
            </a:xfrm>
          </p:grpSpPr>
          <p:pic>
            <p:nvPicPr>
              <p:cNvPr id="34" name="Picture 33">
                <a:hlinkClick r:id="rId10" action="ppaction://hlinksldjump"/>
                <a:extLst>
                  <a:ext uri="{FF2B5EF4-FFF2-40B4-BE49-F238E27FC236}">
                    <a16:creationId xmlns:a16="http://schemas.microsoft.com/office/drawing/2014/main" id="{EAAC0399-3C3D-4D98-A019-ECBC0AA2D91C}"/>
                  </a:ext>
                </a:extLst>
              </p:cNvPr>
              <p:cNvPicPr>
                <a:picLocks noChangeAspect="1"/>
              </p:cNvPicPr>
              <p:nvPr/>
            </p:nvPicPr>
            <p:blipFill rotWithShape="1">
              <a:blip r:embed="rId2"/>
              <a:srcRect l="29911" t="39223" r="19968" b="43354"/>
              <a:stretch/>
            </p:blipFill>
            <p:spPr>
              <a:xfrm>
                <a:off x="3041585" y="2762451"/>
                <a:ext cx="4485364" cy="733804"/>
              </a:xfrm>
              <a:prstGeom prst="rect">
                <a:avLst/>
              </a:prstGeom>
            </p:spPr>
          </p:pic>
          <p:pic>
            <p:nvPicPr>
              <p:cNvPr id="42" name="Picture 41">
                <a:hlinkClick r:id="rId11" action="ppaction://hlinksldjump"/>
                <a:extLst>
                  <a:ext uri="{FF2B5EF4-FFF2-40B4-BE49-F238E27FC236}">
                    <a16:creationId xmlns:a16="http://schemas.microsoft.com/office/drawing/2014/main" id="{0577CA78-42CB-47B4-B67D-215551F736D1}"/>
                  </a:ext>
                </a:extLst>
              </p:cNvPr>
              <p:cNvPicPr>
                <a:picLocks noChangeAspect="1"/>
              </p:cNvPicPr>
              <p:nvPr/>
            </p:nvPicPr>
            <p:blipFill rotWithShape="1">
              <a:blip r:embed="rId12"/>
              <a:srcRect l="1997" t="43102" r="76837" b="22737"/>
              <a:stretch/>
            </p:blipFill>
            <p:spPr>
              <a:xfrm>
                <a:off x="3131216" y="3080409"/>
                <a:ext cx="949717" cy="252000"/>
              </a:xfrm>
              <a:prstGeom prst="rect">
                <a:avLst/>
              </a:prstGeom>
            </p:spPr>
          </p:pic>
        </p:grpSp>
        <p:pic>
          <p:nvPicPr>
            <p:cNvPr id="65" name="Picture 64">
              <a:hlinkClick r:id="rId9" action="ppaction://hlinksldjump"/>
              <a:extLst>
                <a:ext uri="{FF2B5EF4-FFF2-40B4-BE49-F238E27FC236}">
                  <a16:creationId xmlns:a16="http://schemas.microsoft.com/office/drawing/2014/main" id="{C74C631A-94D0-4449-AAF4-3D32302BF8AE}"/>
                </a:ext>
              </a:extLst>
            </p:cNvPr>
            <p:cNvPicPr>
              <a:picLocks noChangeAspect="1"/>
            </p:cNvPicPr>
            <p:nvPr/>
          </p:nvPicPr>
          <p:blipFill rotWithShape="1">
            <a:blip r:embed="rId2"/>
            <a:srcRect l="30325" t="77365" r="20857" b="6239"/>
            <a:stretch/>
          </p:blipFill>
          <p:spPr>
            <a:xfrm>
              <a:off x="3078479" y="4369128"/>
              <a:ext cx="4368798" cy="690552"/>
            </a:xfrm>
            <a:prstGeom prst="rect">
              <a:avLst/>
            </a:prstGeom>
          </p:spPr>
        </p:pic>
        <p:pic>
          <p:nvPicPr>
            <p:cNvPr id="66" name="Picture 65">
              <a:extLst>
                <a:ext uri="{FF2B5EF4-FFF2-40B4-BE49-F238E27FC236}">
                  <a16:creationId xmlns:a16="http://schemas.microsoft.com/office/drawing/2014/main" id="{A5DF9AAB-A015-4D45-A512-EDDE68D72BDB}"/>
                </a:ext>
              </a:extLst>
            </p:cNvPr>
            <p:cNvPicPr>
              <a:picLocks noChangeAspect="1"/>
            </p:cNvPicPr>
            <p:nvPr/>
          </p:nvPicPr>
          <p:blipFill rotWithShape="1">
            <a:blip r:embed="rId13"/>
            <a:srcRect l="1" t="61289" r="66704" b="13518"/>
            <a:stretch/>
          </p:blipFill>
          <p:spPr>
            <a:xfrm>
              <a:off x="3078479" y="4791351"/>
              <a:ext cx="1455421" cy="173558"/>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50</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Je consulte ma page entourage et volontés</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01394" y="3198134"/>
            <a:ext cx="252000" cy="252000"/>
          </a:xfrm>
          <a:prstGeom prst="rect">
            <a:avLst/>
          </a:prstGeom>
        </p:spPr>
      </p:pic>
      <p:sp>
        <p:nvSpPr>
          <p:cNvPr id="21" name="Rectangle 20">
            <a:extLst>
              <a:ext uri="{FF2B5EF4-FFF2-40B4-BE49-F238E27FC236}">
                <a16:creationId xmlns:a16="http://schemas.microsoft.com/office/drawing/2014/main" id="{195AEADD-F048-4A22-91A3-E50C6F018148}"/>
              </a:ext>
            </a:extLst>
          </p:cNvPr>
          <p:cNvSpPr/>
          <p:nvPr/>
        </p:nvSpPr>
        <p:spPr>
          <a:xfrm>
            <a:off x="9848057" y="1525218"/>
            <a:ext cx="1800000" cy="646331"/>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accéder à ma page entourage</a:t>
            </a:r>
          </a:p>
        </p:txBody>
      </p:sp>
      <p:sp>
        <p:nvSpPr>
          <p:cNvPr id="20" name="Rectangle 19">
            <a:extLst>
              <a:ext uri="{FF2B5EF4-FFF2-40B4-BE49-F238E27FC236}">
                <a16:creationId xmlns:a16="http://schemas.microsoft.com/office/drawing/2014/main" id="{5282AEEA-6AD7-4EB3-9C2B-1E80C9A8B4BE}"/>
              </a:ext>
            </a:extLst>
          </p:cNvPr>
          <p:cNvSpPr/>
          <p:nvPr/>
        </p:nvSpPr>
        <p:spPr>
          <a:xfrm>
            <a:off x="9879717" y="4487292"/>
            <a:ext cx="1800000" cy="78389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en savoir plus sur les directives anticipées</a:t>
            </a:r>
          </a:p>
        </p:txBody>
      </p:sp>
      <p:sp>
        <p:nvSpPr>
          <p:cNvPr id="25" name="Rectangle 24">
            <a:extLst>
              <a:ext uri="{FF2B5EF4-FFF2-40B4-BE49-F238E27FC236}">
                <a16:creationId xmlns:a16="http://schemas.microsoft.com/office/drawing/2014/main" id="{0313696F-5391-41C3-B57C-86A4F7B88C9E}"/>
              </a:ext>
            </a:extLst>
          </p:cNvPr>
          <p:cNvSpPr/>
          <p:nvPr/>
        </p:nvSpPr>
        <p:spPr>
          <a:xfrm>
            <a:off x="9879717" y="5353346"/>
            <a:ext cx="1800000" cy="66747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modifie ma déclaration relative au don d’organes</a:t>
            </a:r>
          </a:p>
        </p:txBody>
      </p:sp>
      <p:sp>
        <p:nvSpPr>
          <p:cNvPr id="47" name="Rectangle 46">
            <a:extLst>
              <a:ext uri="{FF2B5EF4-FFF2-40B4-BE49-F238E27FC236}">
                <a16:creationId xmlns:a16="http://schemas.microsoft.com/office/drawing/2014/main" id="{A4B055A6-74D2-4AB3-8177-1494E2764FA6}"/>
              </a:ext>
            </a:extLst>
          </p:cNvPr>
          <p:cNvSpPr/>
          <p:nvPr/>
        </p:nvSpPr>
        <p:spPr>
          <a:xfrm>
            <a:off x="9859298" y="2267111"/>
            <a:ext cx="1800000" cy="493931"/>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 contact</a:t>
            </a:r>
          </a:p>
        </p:txBody>
      </p:sp>
      <p:sp>
        <p:nvSpPr>
          <p:cNvPr id="48" name="Rectangle 47">
            <a:extLst>
              <a:ext uri="{FF2B5EF4-FFF2-40B4-BE49-F238E27FC236}">
                <a16:creationId xmlns:a16="http://schemas.microsoft.com/office/drawing/2014/main" id="{4B647E23-E896-4FBA-B69C-741E54FD9B9C}"/>
              </a:ext>
            </a:extLst>
          </p:cNvPr>
          <p:cNvSpPr/>
          <p:nvPr/>
        </p:nvSpPr>
        <p:spPr>
          <a:xfrm>
            <a:off x="9697929" y="206619"/>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49" name="Graphic 48" descr="Touchscreen with solid fill">
            <a:extLst>
              <a:ext uri="{FF2B5EF4-FFF2-40B4-BE49-F238E27FC236}">
                <a16:creationId xmlns:a16="http://schemas.microsoft.com/office/drawing/2014/main" id="{CEF904D3-6D15-42CF-B082-7827AFEC21F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546187" y="913791"/>
            <a:ext cx="252000" cy="252000"/>
          </a:xfrm>
          <a:prstGeom prst="rect">
            <a:avLst/>
          </a:prstGeom>
        </p:spPr>
      </p:pic>
      <p:pic>
        <p:nvPicPr>
          <p:cNvPr id="55" name="Graphic 54" descr="Touchscreen with solid fill">
            <a:extLst>
              <a:ext uri="{FF2B5EF4-FFF2-40B4-BE49-F238E27FC236}">
                <a16:creationId xmlns:a16="http://schemas.microsoft.com/office/drawing/2014/main" id="{555325DB-EE42-4F64-9A15-B0FE6D71048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71222" y="3783392"/>
            <a:ext cx="252000" cy="252000"/>
          </a:xfrm>
          <a:prstGeom prst="rect">
            <a:avLst/>
          </a:prstGeom>
        </p:spPr>
      </p:pic>
      <p:pic>
        <p:nvPicPr>
          <p:cNvPr id="56" name="Graphic 55" descr="Touchscreen with solid fill">
            <a:extLst>
              <a:ext uri="{FF2B5EF4-FFF2-40B4-BE49-F238E27FC236}">
                <a16:creationId xmlns:a16="http://schemas.microsoft.com/office/drawing/2014/main" id="{079AB4DD-73F6-4F83-B108-4559BDE27B7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41283" y="3968593"/>
            <a:ext cx="252000" cy="252000"/>
          </a:xfrm>
          <a:prstGeom prst="rect">
            <a:avLst/>
          </a:prstGeom>
        </p:spPr>
      </p:pic>
      <p:sp>
        <p:nvSpPr>
          <p:cNvPr id="58" name="Rectangle 57">
            <a:extLst>
              <a:ext uri="{FF2B5EF4-FFF2-40B4-BE49-F238E27FC236}">
                <a16:creationId xmlns:a16="http://schemas.microsoft.com/office/drawing/2014/main" id="{F84AB063-5867-420B-AA71-AB57E89D89AE}"/>
              </a:ext>
            </a:extLst>
          </p:cNvPr>
          <p:cNvSpPr/>
          <p:nvPr/>
        </p:nvSpPr>
        <p:spPr>
          <a:xfrm>
            <a:off x="9866449" y="2929562"/>
            <a:ext cx="1800000" cy="662144"/>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accéder à ma page directive anticipées</a:t>
            </a:r>
          </a:p>
        </p:txBody>
      </p:sp>
      <p:cxnSp>
        <p:nvCxnSpPr>
          <p:cNvPr id="68" name="Connecteur droit avec flèche 19">
            <a:extLst>
              <a:ext uri="{FF2B5EF4-FFF2-40B4-BE49-F238E27FC236}">
                <a16:creationId xmlns:a16="http://schemas.microsoft.com/office/drawing/2014/main" id="{E2FE6041-9322-4DA8-B2B6-6DDE9C8C2D39}"/>
              </a:ext>
            </a:extLst>
          </p:cNvPr>
          <p:cNvCxnSpPr>
            <a:cxnSpLocks/>
            <a:stCxn id="21" idx="1"/>
          </p:cNvCxnSpPr>
          <p:nvPr/>
        </p:nvCxnSpPr>
        <p:spPr>
          <a:xfrm flipH="1">
            <a:off x="7324725" y="1848384"/>
            <a:ext cx="2523332" cy="94776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Connecteur droit avec flèche 19">
            <a:extLst>
              <a:ext uri="{FF2B5EF4-FFF2-40B4-BE49-F238E27FC236}">
                <a16:creationId xmlns:a16="http://schemas.microsoft.com/office/drawing/2014/main" id="{7ECD75FA-D32F-48BA-8F20-37044F7E6DFF}"/>
              </a:ext>
            </a:extLst>
          </p:cNvPr>
          <p:cNvCxnSpPr>
            <a:cxnSpLocks/>
            <a:stCxn id="47" idx="1"/>
            <a:endCxn id="42" idx="3"/>
          </p:cNvCxnSpPr>
          <p:nvPr/>
        </p:nvCxnSpPr>
        <p:spPr>
          <a:xfrm flipH="1">
            <a:off x="4080933" y="2514077"/>
            <a:ext cx="5778365" cy="69233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Connecteur droit avec flèche 19">
            <a:extLst>
              <a:ext uri="{FF2B5EF4-FFF2-40B4-BE49-F238E27FC236}">
                <a16:creationId xmlns:a16="http://schemas.microsoft.com/office/drawing/2014/main" id="{B57F5A9A-E024-44F5-BF5C-31A06BADE2BE}"/>
              </a:ext>
            </a:extLst>
          </p:cNvPr>
          <p:cNvCxnSpPr>
            <a:cxnSpLocks/>
            <a:stCxn id="25" idx="1"/>
          </p:cNvCxnSpPr>
          <p:nvPr/>
        </p:nvCxnSpPr>
        <p:spPr>
          <a:xfrm flipH="1" flipV="1">
            <a:off x="6324600" y="4702690"/>
            <a:ext cx="3555117" cy="98439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Connecteur droit avec flèche 19">
            <a:extLst>
              <a:ext uri="{FF2B5EF4-FFF2-40B4-BE49-F238E27FC236}">
                <a16:creationId xmlns:a16="http://schemas.microsoft.com/office/drawing/2014/main" id="{9E4F3E7C-0F58-4222-95D4-234FD1220567}"/>
              </a:ext>
            </a:extLst>
          </p:cNvPr>
          <p:cNvCxnSpPr>
            <a:cxnSpLocks/>
            <a:stCxn id="20" idx="1"/>
          </p:cNvCxnSpPr>
          <p:nvPr/>
        </p:nvCxnSpPr>
        <p:spPr>
          <a:xfrm flipH="1" flipV="1">
            <a:off x="4314827" y="4226721"/>
            <a:ext cx="5564890" cy="65252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Connecteur droit avec flèche 19">
            <a:extLst>
              <a:ext uri="{FF2B5EF4-FFF2-40B4-BE49-F238E27FC236}">
                <a16:creationId xmlns:a16="http://schemas.microsoft.com/office/drawing/2014/main" id="{35D1FCDA-E405-4409-BE8D-7278F9064CAD}"/>
              </a:ext>
            </a:extLst>
          </p:cNvPr>
          <p:cNvCxnSpPr>
            <a:cxnSpLocks/>
            <a:stCxn id="58" idx="1"/>
          </p:cNvCxnSpPr>
          <p:nvPr/>
        </p:nvCxnSpPr>
        <p:spPr>
          <a:xfrm flipH="1">
            <a:off x="7324725" y="3260634"/>
            <a:ext cx="2541724" cy="492825"/>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81" name="Graphic 80" descr="Touchscreen with solid fill">
            <a:extLst>
              <a:ext uri="{FF2B5EF4-FFF2-40B4-BE49-F238E27FC236}">
                <a16:creationId xmlns:a16="http://schemas.microsoft.com/office/drawing/2014/main" id="{A2926EAD-61DC-45E2-93FD-16CAC0C9A56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39028" y="3106556"/>
            <a:ext cx="252000" cy="252000"/>
          </a:xfrm>
          <a:prstGeom prst="rect">
            <a:avLst/>
          </a:prstGeom>
        </p:spPr>
      </p:pic>
      <p:pic>
        <p:nvPicPr>
          <p:cNvPr id="83" name="Graphic 82" descr="Touchscreen with solid fill">
            <a:extLst>
              <a:ext uri="{FF2B5EF4-FFF2-40B4-BE49-F238E27FC236}">
                <a16:creationId xmlns:a16="http://schemas.microsoft.com/office/drawing/2014/main" id="{09B6FD2E-1B97-4905-90DC-94760099FCC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14827" y="4188314"/>
            <a:ext cx="252000" cy="252000"/>
          </a:xfrm>
          <a:prstGeom prst="rect">
            <a:avLst/>
          </a:prstGeom>
        </p:spPr>
      </p:pic>
      <p:sp>
        <p:nvSpPr>
          <p:cNvPr id="84" name="Rectangle 83">
            <a:extLst>
              <a:ext uri="{FF2B5EF4-FFF2-40B4-BE49-F238E27FC236}">
                <a16:creationId xmlns:a16="http://schemas.microsoft.com/office/drawing/2014/main" id="{3E22027F-8CF8-42E0-B23E-20E5A3B32EB5}"/>
              </a:ext>
            </a:extLst>
          </p:cNvPr>
          <p:cNvSpPr/>
          <p:nvPr/>
        </p:nvSpPr>
        <p:spPr>
          <a:xfrm>
            <a:off x="9866449" y="3759587"/>
            <a:ext cx="1800000" cy="58796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des directives anticipées</a:t>
            </a:r>
          </a:p>
        </p:txBody>
      </p:sp>
      <p:cxnSp>
        <p:nvCxnSpPr>
          <p:cNvPr id="86" name="Connecteur droit avec flèche 19">
            <a:extLst>
              <a:ext uri="{FF2B5EF4-FFF2-40B4-BE49-F238E27FC236}">
                <a16:creationId xmlns:a16="http://schemas.microsoft.com/office/drawing/2014/main" id="{ED67906F-AC92-4028-B03E-2AAFB5C7285F}"/>
              </a:ext>
            </a:extLst>
          </p:cNvPr>
          <p:cNvCxnSpPr>
            <a:cxnSpLocks/>
            <a:stCxn id="84" idx="1"/>
          </p:cNvCxnSpPr>
          <p:nvPr/>
        </p:nvCxnSpPr>
        <p:spPr>
          <a:xfrm flipH="1">
            <a:off x="4455347" y="4053568"/>
            <a:ext cx="5411102" cy="4633"/>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93" name="Graphic 92" descr="Touchscreen with solid fill">
            <a:extLst>
              <a:ext uri="{FF2B5EF4-FFF2-40B4-BE49-F238E27FC236}">
                <a16:creationId xmlns:a16="http://schemas.microsoft.com/office/drawing/2014/main" id="{F0360C91-B825-4CA1-B948-A0273B58AEF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10309" y="4916932"/>
            <a:ext cx="252000" cy="252000"/>
          </a:xfrm>
          <a:prstGeom prst="rect">
            <a:avLst/>
          </a:prstGeom>
        </p:spPr>
      </p:pic>
      <p:sp>
        <p:nvSpPr>
          <p:cNvPr id="97" name="Rectangle 96">
            <a:extLst>
              <a:ext uri="{FF2B5EF4-FFF2-40B4-BE49-F238E27FC236}">
                <a16:creationId xmlns:a16="http://schemas.microsoft.com/office/drawing/2014/main" id="{C4F6BEED-412D-461C-9242-8EA29317741B}"/>
              </a:ext>
            </a:extLst>
          </p:cNvPr>
          <p:cNvSpPr/>
          <p:nvPr/>
        </p:nvSpPr>
        <p:spPr>
          <a:xfrm>
            <a:off x="7686391" y="5701014"/>
            <a:ext cx="1800000" cy="66747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en savoir plus sur le don d’organes et de tissus</a:t>
            </a:r>
          </a:p>
        </p:txBody>
      </p:sp>
      <p:cxnSp>
        <p:nvCxnSpPr>
          <p:cNvPr id="98" name="Connecteur droit avec flèche 19">
            <a:extLst>
              <a:ext uri="{FF2B5EF4-FFF2-40B4-BE49-F238E27FC236}">
                <a16:creationId xmlns:a16="http://schemas.microsoft.com/office/drawing/2014/main" id="{EAEAA97A-7720-4847-9E3D-F9A311348CA0}"/>
              </a:ext>
            </a:extLst>
          </p:cNvPr>
          <p:cNvCxnSpPr>
            <a:cxnSpLocks/>
            <a:stCxn id="97" idx="0"/>
            <a:endCxn id="66" idx="3"/>
          </p:cNvCxnSpPr>
          <p:nvPr/>
        </p:nvCxnSpPr>
        <p:spPr>
          <a:xfrm flipH="1" flipV="1">
            <a:off x="4533900" y="4878130"/>
            <a:ext cx="4052491" cy="82288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4759225"/>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a:extLst>
              <a:ext uri="{FF2B5EF4-FFF2-40B4-BE49-F238E27FC236}">
                <a16:creationId xmlns:a16="http://schemas.microsoft.com/office/drawing/2014/main" id="{F4C72332-9E04-4F50-837C-8726407C11AF}"/>
              </a:ext>
            </a:extLst>
          </p:cNvPr>
          <p:cNvGrpSpPr/>
          <p:nvPr/>
        </p:nvGrpSpPr>
        <p:grpSpPr>
          <a:xfrm>
            <a:off x="2551070" y="900508"/>
            <a:ext cx="4834965" cy="5414195"/>
            <a:chOff x="2551070" y="900508"/>
            <a:chExt cx="4834965" cy="5414195"/>
          </a:xfrm>
        </p:grpSpPr>
        <p:grpSp>
          <p:nvGrpSpPr>
            <p:cNvPr id="5" name="Group 4">
              <a:extLst>
                <a:ext uri="{FF2B5EF4-FFF2-40B4-BE49-F238E27FC236}">
                  <a16:creationId xmlns:a16="http://schemas.microsoft.com/office/drawing/2014/main" id="{44E2998B-F22A-40EF-8D31-82970067552F}"/>
                </a:ext>
              </a:extLst>
            </p:cNvPr>
            <p:cNvGrpSpPr>
              <a:grpSpLocks noChangeAspect="1"/>
            </p:cNvGrpSpPr>
            <p:nvPr/>
          </p:nvGrpSpPr>
          <p:grpSpPr>
            <a:xfrm>
              <a:off x="2551070" y="900508"/>
              <a:ext cx="4834965" cy="5414195"/>
              <a:chOff x="1845153" y="216584"/>
              <a:chExt cx="5724525" cy="6410325"/>
            </a:xfrm>
          </p:grpSpPr>
          <p:pic>
            <p:nvPicPr>
              <p:cNvPr id="15" name="Picture 14">
                <a:extLst>
                  <a:ext uri="{FF2B5EF4-FFF2-40B4-BE49-F238E27FC236}">
                    <a16:creationId xmlns:a16="http://schemas.microsoft.com/office/drawing/2014/main" id="{B87C6A83-BDB1-4F24-9CB1-7A4C594F3DCB}"/>
                  </a:ext>
                </a:extLst>
              </p:cNvPr>
              <p:cNvPicPr>
                <a:picLocks noChangeAspect="1"/>
              </p:cNvPicPr>
              <p:nvPr/>
            </p:nvPicPr>
            <p:blipFill>
              <a:blip r:embed="rId2"/>
              <a:stretch>
                <a:fillRect/>
              </a:stretch>
            </p:blipFill>
            <p:spPr>
              <a:xfrm>
                <a:off x="1845153" y="216584"/>
                <a:ext cx="5724525" cy="6410325"/>
              </a:xfrm>
              <a:prstGeom prst="rect">
                <a:avLst/>
              </a:prstGeom>
            </p:spPr>
          </p:pic>
          <p:pic>
            <p:nvPicPr>
              <p:cNvPr id="17" name="Picture 16">
                <a:extLst>
                  <a:ext uri="{FF2B5EF4-FFF2-40B4-BE49-F238E27FC236}">
                    <a16:creationId xmlns:a16="http://schemas.microsoft.com/office/drawing/2014/main" id="{4293A668-4CAF-41FA-8EFC-46588192A4E7}"/>
                  </a:ext>
                </a:extLst>
              </p:cNvPr>
              <p:cNvPicPr>
                <a:picLocks noChangeAspect="1"/>
              </p:cNvPicPr>
              <p:nvPr/>
            </p:nvPicPr>
            <p:blipFill rotWithShape="1">
              <a:blip r:embed="rId3">
                <a:extLst>
                  <a:ext uri="{28A0092B-C50C-407E-A947-70E740481C1C}">
                    <a14:useLocalDpi xmlns:a14="http://schemas.microsoft.com/office/drawing/2010/main" val="0"/>
                  </a:ext>
                </a:extLst>
              </a:blip>
              <a:srcRect t="1" b="41781"/>
              <a:stretch/>
            </p:blipFill>
            <p:spPr>
              <a:xfrm>
                <a:off x="1980482" y="231091"/>
                <a:ext cx="5589196" cy="319103"/>
              </a:xfrm>
              <a:prstGeom prst="rect">
                <a:avLst/>
              </a:prstGeom>
            </p:spPr>
          </p:pic>
        </p:grpSp>
        <p:pic>
          <p:nvPicPr>
            <p:cNvPr id="47" name="Picture 46">
              <a:hlinkClick r:id="rId4" action="ppaction://hlinksldjump"/>
              <a:extLst>
                <a:ext uri="{FF2B5EF4-FFF2-40B4-BE49-F238E27FC236}">
                  <a16:creationId xmlns:a16="http://schemas.microsoft.com/office/drawing/2014/main" id="{45B9A46F-CA27-4084-9268-54BCDF61BC0E}"/>
                </a:ext>
              </a:extLst>
            </p:cNvPr>
            <p:cNvPicPr>
              <a:picLocks noChangeAspect="1"/>
            </p:cNvPicPr>
            <p:nvPr/>
          </p:nvPicPr>
          <p:blipFill rotWithShape="1">
            <a:blip r:embed="rId2"/>
            <a:srcRect l="77666" t="21413" r="5247" b="73932"/>
            <a:stretch/>
          </p:blipFill>
          <p:spPr>
            <a:xfrm>
              <a:off x="6306207" y="2059842"/>
              <a:ext cx="826114" cy="252001"/>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51</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Je consulte ou modifie mes informations entourage</a:t>
            </a:r>
          </a:p>
        </p:txBody>
      </p: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71448" y="2244365"/>
            <a:ext cx="252000" cy="252000"/>
          </a:xfrm>
          <a:prstGeom prst="rect">
            <a:avLst/>
          </a:prstGeom>
        </p:spPr>
      </p:pic>
      <p:sp>
        <p:nvSpPr>
          <p:cNvPr id="26" name="Rectangle 25">
            <a:extLst>
              <a:ext uri="{FF2B5EF4-FFF2-40B4-BE49-F238E27FC236}">
                <a16:creationId xmlns:a16="http://schemas.microsoft.com/office/drawing/2014/main" id="{E866E4DA-2077-4A4A-AD51-7AF0DC3347C2}"/>
              </a:ext>
            </a:extLst>
          </p:cNvPr>
          <p:cNvSpPr/>
          <p:nvPr/>
        </p:nvSpPr>
        <p:spPr>
          <a:xfrm>
            <a:off x="473083" y="4365201"/>
            <a:ext cx="1800000" cy="64490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télécharge une synthèse de mon profil médical</a:t>
            </a:r>
          </a:p>
        </p:txBody>
      </p:sp>
      <p:cxnSp>
        <p:nvCxnSpPr>
          <p:cNvPr id="32" name="Connecteur droit avec flèche 19">
            <a:extLst>
              <a:ext uri="{FF2B5EF4-FFF2-40B4-BE49-F238E27FC236}">
                <a16:creationId xmlns:a16="http://schemas.microsoft.com/office/drawing/2014/main" id="{6D3E067D-3D1F-43A9-83F4-7865F53D68A0}"/>
              </a:ext>
            </a:extLst>
          </p:cNvPr>
          <p:cNvCxnSpPr>
            <a:cxnSpLocks/>
            <a:stCxn id="26" idx="3"/>
          </p:cNvCxnSpPr>
          <p:nvPr/>
        </p:nvCxnSpPr>
        <p:spPr>
          <a:xfrm>
            <a:off x="2273083" y="4687655"/>
            <a:ext cx="956953"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66FC70C4-5FB1-4432-98AE-BF4CC8984AA9}"/>
              </a:ext>
            </a:extLst>
          </p:cNvPr>
          <p:cNvSpPr/>
          <p:nvPr/>
        </p:nvSpPr>
        <p:spPr>
          <a:xfrm>
            <a:off x="8948057" y="980387"/>
            <a:ext cx="1800000" cy="116260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ma personne de confiance, mes contacts d’urgence, mes proches aidants ou aidés</a:t>
            </a:r>
          </a:p>
        </p:txBody>
      </p:sp>
      <p:sp>
        <p:nvSpPr>
          <p:cNvPr id="22" name="TextBox 21">
            <a:extLst>
              <a:ext uri="{FF2B5EF4-FFF2-40B4-BE49-F238E27FC236}">
                <a16:creationId xmlns:a16="http://schemas.microsoft.com/office/drawing/2014/main" id="{675620B0-DC18-4C7C-9DED-8AA9634D001A}"/>
              </a:ext>
            </a:extLst>
          </p:cNvPr>
          <p:cNvSpPr txBox="1"/>
          <p:nvPr/>
        </p:nvSpPr>
        <p:spPr>
          <a:xfrm>
            <a:off x="8948057" y="2151928"/>
            <a:ext cx="1800000"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i="1" dirty="0"/>
              <a:t>Ces contacts seront communiqués aux établissements de santé en cas d’urgence</a:t>
            </a:r>
          </a:p>
        </p:txBody>
      </p:sp>
      <p:cxnSp>
        <p:nvCxnSpPr>
          <p:cNvPr id="23" name="Connecteur droit avec flèche 19">
            <a:extLst>
              <a:ext uri="{FF2B5EF4-FFF2-40B4-BE49-F238E27FC236}">
                <a16:creationId xmlns:a16="http://schemas.microsoft.com/office/drawing/2014/main" id="{5D875B4F-CBFF-4274-97A9-07745E222A72}"/>
              </a:ext>
            </a:extLst>
          </p:cNvPr>
          <p:cNvCxnSpPr>
            <a:cxnSpLocks/>
            <a:stCxn id="21" idx="1"/>
          </p:cNvCxnSpPr>
          <p:nvPr/>
        </p:nvCxnSpPr>
        <p:spPr>
          <a:xfrm flipH="1">
            <a:off x="7132321" y="1561691"/>
            <a:ext cx="1815736" cy="58130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CC222DC6-16FC-4729-AA67-C21F0A7B016E}"/>
              </a:ext>
            </a:extLst>
          </p:cNvPr>
          <p:cNvSpPr/>
          <p:nvPr/>
        </p:nvSpPr>
        <p:spPr>
          <a:xfrm>
            <a:off x="8948057" y="3846541"/>
            <a:ext cx="1800000" cy="73328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ou supprimer une personne de confiance</a:t>
            </a:r>
          </a:p>
        </p:txBody>
      </p:sp>
      <p:cxnSp>
        <p:nvCxnSpPr>
          <p:cNvPr id="28" name="Connecteur droit avec flèche 19">
            <a:extLst>
              <a:ext uri="{FF2B5EF4-FFF2-40B4-BE49-F238E27FC236}">
                <a16:creationId xmlns:a16="http://schemas.microsoft.com/office/drawing/2014/main" id="{7B5E03E8-CC3E-424B-9DA6-50CD8AF044AE}"/>
              </a:ext>
            </a:extLst>
          </p:cNvPr>
          <p:cNvCxnSpPr>
            <a:cxnSpLocks/>
            <a:stCxn id="27" idx="1"/>
          </p:cNvCxnSpPr>
          <p:nvPr/>
        </p:nvCxnSpPr>
        <p:spPr>
          <a:xfrm flipH="1">
            <a:off x="6306207" y="4213182"/>
            <a:ext cx="2641850"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BEC0E6A0-CD96-47F8-A049-F25426F4BDBB}"/>
              </a:ext>
            </a:extLst>
          </p:cNvPr>
          <p:cNvSpPr/>
          <p:nvPr/>
        </p:nvSpPr>
        <p:spPr>
          <a:xfrm>
            <a:off x="8948057" y="2885765"/>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ou supprimer un contact d’urgence</a:t>
            </a:r>
          </a:p>
        </p:txBody>
      </p:sp>
      <p:cxnSp>
        <p:nvCxnSpPr>
          <p:cNvPr id="33" name="Connecteur droit avec flèche 19">
            <a:extLst>
              <a:ext uri="{FF2B5EF4-FFF2-40B4-BE49-F238E27FC236}">
                <a16:creationId xmlns:a16="http://schemas.microsoft.com/office/drawing/2014/main" id="{F8BB6840-E580-4780-B8E5-EA27DE971295}"/>
              </a:ext>
            </a:extLst>
          </p:cNvPr>
          <p:cNvCxnSpPr>
            <a:cxnSpLocks/>
            <a:stCxn id="31" idx="1"/>
          </p:cNvCxnSpPr>
          <p:nvPr/>
        </p:nvCxnSpPr>
        <p:spPr>
          <a:xfrm flipH="1">
            <a:off x="6306207" y="3186895"/>
            <a:ext cx="2641850"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53" name="Picture 52">
            <a:hlinkClick r:id="rId7" action="ppaction://hlinksldjump"/>
            <a:extLst>
              <a:ext uri="{FF2B5EF4-FFF2-40B4-BE49-F238E27FC236}">
                <a16:creationId xmlns:a16="http://schemas.microsoft.com/office/drawing/2014/main" id="{558741DA-EBC7-45C5-82D5-EB7C7C071F96}"/>
              </a:ext>
            </a:extLst>
          </p:cNvPr>
          <p:cNvPicPr>
            <a:picLocks noChangeAspect="1"/>
          </p:cNvPicPr>
          <p:nvPr/>
        </p:nvPicPr>
        <p:blipFill rotWithShape="1">
          <a:blip r:embed="rId2"/>
          <a:srcRect l="14043" t="67957" r="71860" b="27065"/>
          <a:stretch/>
        </p:blipFill>
        <p:spPr>
          <a:xfrm>
            <a:off x="3230037" y="4579823"/>
            <a:ext cx="681564" cy="269516"/>
          </a:xfrm>
          <a:prstGeom prst="rect">
            <a:avLst/>
          </a:prstGeom>
        </p:spPr>
      </p:pic>
      <p:pic>
        <p:nvPicPr>
          <p:cNvPr id="55" name="Graphic 54" descr="Touchscreen with solid fill">
            <a:extLst>
              <a:ext uri="{FF2B5EF4-FFF2-40B4-BE49-F238E27FC236}">
                <a16:creationId xmlns:a16="http://schemas.microsoft.com/office/drawing/2014/main" id="{10732DF4-3268-4C32-856A-7F8C1901824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57003" y="4687655"/>
            <a:ext cx="252000" cy="252000"/>
          </a:xfrm>
          <a:prstGeom prst="rect">
            <a:avLst/>
          </a:prstGeom>
        </p:spPr>
      </p:pic>
    </p:spTree>
    <p:extLst>
      <p:ext uri="{BB962C8B-B14F-4D97-AF65-F5344CB8AC3E}">
        <p14:creationId xmlns:p14="http://schemas.microsoft.com/office/powerpoint/2010/main" val="3414305356"/>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a:extLst>
              <a:ext uri="{FF2B5EF4-FFF2-40B4-BE49-F238E27FC236}">
                <a16:creationId xmlns:a16="http://schemas.microsoft.com/office/drawing/2014/main" id="{50E71E20-17EA-4CC3-B7B9-39ACE2714FBF}"/>
              </a:ext>
            </a:extLst>
          </p:cNvPr>
          <p:cNvGrpSpPr/>
          <p:nvPr/>
        </p:nvGrpSpPr>
        <p:grpSpPr>
          <a:xfrm>
            <a:off x="364548" y="1110382"/>
            <a:ext cx="8445089" cy="4762870"/>
            <a:chOff x="364548" y="1110382"/>
            <a:chExt cx="8445089" cy="4762870"/>
          </a:xfrm>
        </p:grpSpPr>
        <p:pic>
          <p:nvPicPr>
            <p:cNvPr id="17" name="Picture 16">
              <a:extLst>
                <a:ext uri="{FF2B5EF4-FFF2-40B4-BE49-F238E27FC236}">
                  <a16:creationId xmlns:a16="http://schemas.microsoft.com/office/drawing/2014/main" id="{8442FC84-066D-4B75-8AFF-0069B2894B97}"/>
                </a:ext>
              </a:extLst>
            </p:cNvPr>
            <p:cNvPicPr>
              <a:picLocks noChangeAspect="1"/>
            </p:cNvPicPr>
            <p:nvPr/>
          </p:nvPicPr>
          <p:blipFill>
            <a:blip r:embed="rId2"/>
            <a:stretch>
              <a:fillRect/>
            </a:stretch>
          </p:blipFill>
          <p:spPr>
            <a:xfrm>
              <a:off x="364548" y="1110382"/>
              <a:ext cx="8445089" cy="4762870"/>
            </a:xfrm>
            <a:prstGeom prst="rect">
              <a:avLst/>
            </a:prstGeom>
          </p:spPr>
        </p:pic>
        <p:pic>
          <p:nvPicPr>
            <p:cNvPr id="74" name="Picture 73">
              <a:hlinkClick r:id="rId3" action="ppaction://hlinksldjump"/>
              <a:extLst>
                <a:ext uri="{FF2B5EF4-FFF2-40B4-BE49-F238E27FC236}">
                  <a16:creationId xmlns:a16="http://schemas.microsoft.com/office/drawing/2014/main" id="{D45C7FE3-F9CE-475D-93D1-66FF9C535C66}"/>
                </a:ext>
              </a:extLst>
            </p:cNvPr>
            <p:cNvPicPr>
              <a:picLocks noChangeAspect="1"/>
            </p:cNvPicPr>
            <p:nvPr/>
          </p:nvPicPr>
          <p:blipFill rotWithShape="1">
            <a:blip r:embed="rId2"/>
            <a:srcRect l="46814" t="81897" r="46427" b="12860"/>
            <a:stretch/>
          </p:blipFill>
          <p:spPr>
            <a:xfrm>
              <a:off x="4318001" y="5011018"/>
              <a:ext cx="570822" cy="249710"/>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a:xfrm>
            <a:off x="11497865" y="6549844"/>
            <a:ext cx="411652" cy="241092"/>
          </a:xfrm>
        </p:spPr>
        <p:txBody>
          <a:bodyPr/>
          <a:lstStyle/>
          <a:p>
            <a:fld id="{86CB4B4D-7CA3-9044-876B-883B54F8677D}" type="slidenum">
              <a:rPr lang="fr-FR" smtClean="0"/>
              <a:t>52</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 contact dans mon entourage</a:t>
            </a:r>
          </a:p>
        </p:txBody>
      </p:sp>
      <p:sp>
        <p:nvSpPr>
          <p:cNvPr id="34" name="Rectangle 33">
            <a:extLst>
              <a:ext uri="{FF2B5EF4-FFF2-40B4-BE49-F238E27FC236}">
                <a16:creationId xmlns:a16="http://schemas.microsoft.com/office/drawing/2014/main" id="{00D0A7FD-5682-48EE-B052-56EFF65D0223}"/>
              </a:ext>
            </a:extLst>
          </p:cNvPr>
          <p:cNvSpPr/>
          <p:nvPr/>
        </p:nvSpPr>
        <p:spPr>
          <a:xfrm>
            <a:off x="9144000" y="871633"/>
            <a:ext cx="2897204" cy="612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sélectionne le type de contact</a:t>
            </a:r>
          </a:p>
          <a:p>
            <a:pPr algn="ctr"/>
            <a:r>
              <a:rPr lang="fr-FR" sz="900" dirty="0">
                <a:solidFill>
                  <a:schemeClr val="bg1"/>
                </a:solidFill>
              </a:rPr>
              <a:t>(personne de confiance, contacts d’urgence, proches aidants ou aidés)</a:t>
            </a:r>
          </a:p>
        </p:txBody>
      </p:sp>
      <p:cxnSp>
        <p:nvCxnSpPr>
          <p:cNvPr id="35" name="Connecteur droit avec flèche 19">
            <a:extLst>
              <a:ext uri="{FF2B5EF4-FFF2-40B4-BE49-F238E27FC236}">
                <a16:creationId xmlns:a16="http://schemas.microsoft.com/office/drawing/2014/main" id="{A1F2DB77-239B-412F-BECF-58CF20D0FB22}"/>
              </a:ext>
            </a:extLst>
          </p:cNvPr>
          <p:cNvCxnSpPr>
            <a:cxnSpLocks/>
            <a:stCxn id="34" idx="1"/>
          </p:cNvCxnSpPr>
          <p:nvPr/>
        </p:nvCxnSpPr>
        <p:spPr>
          <a:xfrm flipH="1">
            <a:off x="3493971" y="1177633"/>
            <a:ext cx="5650029" cy="12070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36" name="Graphic 35" descr="Touchscreen with solid fill">
            <a:extLst>
              <a:ext uri="{FF2B5EF4-FFF2-40B4-BE49-F238E27FC236}">
                <a16:creationId xmlns:a16="http://schemas.microsoft.com/office/drawing/2014/main" id="{3EE84DFD-E191-4961-80FA-2DE142284E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36822" y="5195817"/>
            <a:ext cx="252000" cy="252000"/>
          </a:xfrm>
          <a:prstGeom prst="rect">
            <a:avLst/>
          </a:prstGeom>
        </p:spPr>
      </p:pic>
      <p:sp>
        <p:nvSpPr>
          <p:cNvPr id="37" name="Rectangle 36">
            <a:extLst>
              <a:ext uri="{FF2B5EF4-FFF2-40B4-BE49-F238E27FC236}">
                <a16:creationId xmlns:a16="http://schemas.microsoft.com/office/drawing/2014/main" id="{8BA06110-C11A-4262-9016-DDE5FDF3FE0E}"/>
              </a:ext>
            </a:extLst>
          </p:cNvPr>
          <p:cNvSpPr/>
          <p:nvPr/>
        </p:nvSpPr>
        <p:spPr>
          <a:xfrm>
            <a:off x="9144000" y="1574156"/>
            <a:ext cx="2897204" cy="360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nom du contact</a:t>
            </a:r>
          </a:p>
        </p:txBody>
      </p:sp>
      <p:cxnSp>
        <p:nvCxnSpPr>
          <p:cNvPr id="38" name="Connecteur droit avec flèche 19">
            <a:extLst>
              <a:ext uri="{FF2B5EF4-FFF2-40B4-BE49-F238E27FC236}">
                <a16:creationId xmlns:a16="http://schemas.microsoft.com/office/drawing/2014/main" id="{EDA19452-A83F-49FE-95D2-E1DCA9EA969B}"/>
              </a:ext>
            </a:extLst>
          </p:cNvPr>
          <p:cNvCxnSpPr>
            <a:cxnSpLocks/>
            <a:stCxn id="37" idx="1"/>
          </p:cNvCxnSpPr>
          <p:nvPr/>
        </p:nvCxnSpPr>
        <p:spPr>
          <a:xfrm flipH="1">
            <a:off x="6420051" y="1754156"/>
            <a:ext cx="2723949" cy="102444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50FEA302-6E24-42AD-8E80-004F5673EA70}"/>
              </a:ext>
            </a:extLst>
          </p:cNvPr>
          <p:cNvSpPr/>
          <p:nvPr/>
        </p:nvSpPr>
        <p:spPr>
          <a:xfrm>
            <a:off x="9144000" y="2024679"/>
            <a:ext cx="2897204" cy="360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prénom du contact</a:t>
            </a:r>
          </a:p>
        </p:txBody>
      </p:sp>
      <p:sp>
        <p:nvSpPr>
          <p:cNvPr id="25" name="Rectangle 24">
            <a:extLst>
              <a:ext uri="{FF2B5EF4-FFF2-40B4-BE49-F238E27FC236}">
                <a16:creationId xmlns:a16="http://schemas.microsoft.com/office/drawing/2014/main" id="{166C8875-BB66-424B-8346-EBCF46C1A1C5}"/>
              </a:ext>
            </a:extLst>
          </p:cNvPr>
          <p:cNvSpPr/>
          <p:nvPr/>
        </p:nvSpPr>
        <p:spPr>
          <a:xfrm>
            <a:off x="9144000" y="2475202"/>
            <a:ext cx="2897204" cy="360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sélectionne mon lien avec le contact</a:t>
            </a:r>
          </a:p>
        </p:txBody>
      </p:sp>
      <p:sp>
        <p:nvSpPr>
          <p:cNvPr id="26" name="Rectangle 25">
            <a:extLst>
              <a:ext uri="{FF2B5EF4-FFF2-40B4-BE49-F238E27FC236}">
                <a16:creationId xmlns:a16="http://schemas.microsoft.com/office/drawing/2014/main" id="{19CE4DC0-2D8D-49BD-99E5-F7346692F650}"/>
              </a:ext>
            </a:extLst>
          </p:cNvPr>
          <p:cNvSpPr/>
          <p:nvPr/>
        </p:nvSpPr>
        <p:spPr>
          <a:xfrm>
            <a:off x="9144000" y="2925725"/>
            <a:ext cx="2897204" cy="432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un numéro de téléphone pour le contact</a:t>
            </a:r>
          </a:p>
        </p:txBody>
      </p:sp>
      <p:sp>
        <p:nvSpPr>
          <p:cNvPr id="27" name="Rectangle 26">
            <a:extLst>
              <a:ext uri="{FF2B5EF4-FFF2-40B4-BE49-F238E27FC236}">
                <a16:creationId xmlns:a16="http://schemas.microsoft.com/office/drawing/2014/main" id="{FDC22869-C3AB-46FA-93C0-4853641C51A6}"/>
              </a:ext>
            </a:extLst>
          </p:cNvPr>
          <p:cNvSpPr/>
          <p:nvPr/>
        </p:nvSpPr>
        <p:spPr>
          <a:xfrm>
            <a:off x="9144000" y="3448248"/>
            <a:ext cx="2897204" cy="612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un second numéro de téléphone pour le contact si je le souhaite</a:t>
            </a:r>
          </a:p>
        </p:txBody>
      </p:sp>
      <p:sp>
        <p:nvSpPr>
          <p:cNvPr id="28" name="Rectangle 27">
            <a:extLst>
              <a:ext uri="{FF2B5EF4-FFF2-40B4-BE49-F238E27FC236}">
                <a16:creationId xmlns:a16="http://schemas.microsoft.com/office/drawing/2014/main" id="{92694452-ADCE-4622-87E3-FA3D549FB436}"/>
              </a:ext>
            </a:extLst>
          </p:cNvPr>
          <p:cNvSpPr/>
          <p:nvPr/>
        </p:nvSpPr>
        <p:spPr>
          <a:xfrm>
            <a:off x="9144000" y="4150771"/>
            <a:ext cx="2897204" cy="432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l’adresse email du contact si je le souhaite</a:t>
            </a:r>
          </a:p>
        </p:txBody>
      </p:sp>
      <p:sp>
        <p:nvSpPr>
          <p:cNvPr id="29" name="Rectangle 28">
            <a:extLst>
              <a:ext uri="{FF2B5EF4-FFF2-40B4-BE49-F238E27FC236}">
                <a16:creationId xmlns:a16="http://schemas.microsoft.com/office/drawing/2014/main" id="{D3C44F20-DC9E-4B97-8EF1-40B9D39C2D95}"/>
              </a:ext>
            </a:extLst>
          </p:cNvPr>
          <p:cNvSpPr/>
          <p:nvPr/>
        </p:nvSpPr>
        <p:spPr>
          <a:xfrm>
            <a:off x="9144000" y="4673294"/>
            <a:ext cx="2897204" cy="432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l’adresse postale du contact</a:t>
            </a:r>
          </a:p>
        </p:txBody>
      </p:sp>
      <p:sp>
        <p:nvSpPr>
          <p:cNvPr id="33" name="Rectangle 32">
            <a:extLst>
              <a:ext uri="{FF2B5EF4-FFF2-40B4-BE49-F238E27FC236}">
                <a16:creationId xmlns:a16="http://schemas.microsoft.com/office/drawing/2014/main" id="{32B34109-3D22-42CE-86D5-D7AE6657C8F7}"/>
              </a:ext>
            </a:extLst>
          </p:cNvPr>
          <p:cNvSpPr/>
          <p:nvPr/>
        </p:nvSpPr>
        <p:spPr>
          <a:xfrm>
            <a:off x="9144000" y="5195817"/>
            <a:ext cx="2897204" cy="432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la ville de résidence du contact</a:t>
            </a:r>
          </a:p>
        </p:txBody>
      </p:sp>
      <p:sp>
        <p:nvSpPr>
          <p:cNvPr id="42" name="Rectangle 41">
            <a:extLst>
              <a:ext uri="{FF2B5EF4-FFF2-40B4-BE49-F238E27FC236}">
                <a16:creationId xmlns:a16="http://schemas.microsoft.com/office/drawing/2014/main" id="{E3BBCE10-501A-4BBA-9083-D6DD5BDE0EE3}"/>
              </a:ext>
            </a:extLst>
          </p:cNvPr>
          <p:cNvSpPr/>
          <p:nvPr/>
        </p:nvSpPr>
        <p:spPr>
          <a:xfrm>
            <a:off x="9144000" y="5718340"/>
            <a:ext cx="2897204" cy="360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code postal du contact</a:t>
            </a:r>
          </a:p>
        </p:txBody>
      </p:sp>
      <p:sp>
        <p:nvSpPr>
          <p:cNvPr id="43" name="Rectangle 42">
            <a:extLst>
              <a:ext uri="{FF2B5EF4-FFF2-40B4-BE49-F238E27FC236}">
                <a16:creationId xmlns:a16="http://schemas.microsoft.com/office/drawing/2014/main" id="{EFBC77D6-3E68-49AC-AAC4-A10C2DAA76F4}"/>
              </a:ext>
            </a:extLst>
          </p:cNvPr>
          <p:cNvSpPr/>
          <p:nvPr/>
        </p:nvSpPr>
        <p:spPr>
          <a:xfrm>
            <a:off x="9144000" y="6168862"/>
            <a:ext cx="2897204" cy="360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renseigne le pays (facultatif)</a:t>
            </a:r>
          </a:p>
        </p:txBody>
      </p:sp>
      <p:cxnSp>
        <p:nvCxnSpPr>
          <p:cNvPr id="44" name="Connecteur droit avec flèche 19">
            <a:extLst>
              <a:ext uri="{FF2B5EF4-FFF2-40B4-BE49-F238E27FC236}">
                <a16:creationId xmlns:a16="http://schemas.microsoft.com/office/drawing/2014/main" id="{5086650A-1E6F-4B4B-9560-9C646792CE60}"/>
              </a:ext>
            </a:extLst>
          </p:cNvPr>
          <p:cNvCxnSpPr>
            <a:cxnSpLocks/>
            <a:stCxn id="24" idx="1"/>
          </p:cNvCxnSpPr>
          <p:nvPr/>
        </p:nvCxnSpPr>
        <p:spPr>
          <a:xfrm flipH="1">
            <a:off x="6420051" y="2204679"/>
            <a:ext cx="2723949" cy="835145"/>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eur droit avec flèche 19">
            <a:extLst>
              <a:ext uri="{FF2B5EF4-FFF2-40B4-BE49-F238E27FC236}">
                <a16:creationId xmlns:a16="http://schemas.microsoft.com/office/drawing/2014/main" id="{5D4EAB1A-6B70-4D9B-A379-F71399B2F4F2}"/>
              </a:ext>
            </a:extLst>
          </p:cNvPr>
          <p:cNvCxnSpPr>
            <a:cxnSpLocks/>
            <a:stCxn id="25" idx="1"/>
          </p:cNvCxnSpPr>
          <p:nvPr/>
        </p:nvCxnSpPr>
        <p:spPr>
          <a:xfrm flipH="1">
            <a:off x="6420051" y="2655202"/>
            <a:ext cx="2723949" cy="59449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necteur droit avec flèche 19">
            <a:extLst>
              <a:ext uri="{FF2B5EF4-FFF2-40B4-BE49-F238E27FC236}">
                <a16:creationId xmlns:a16="http://schemas.microsoft.com/office/drawing/2014/main" id="{E6BA7FD0-07BF-42F5-97D6-F99D56DC7A6F}"/>
              </a:ext>
            </a:extLst>
          </p:cNvPr>
          <p:cNvCxnSpPr>
            <a:cxnSpLocks/>
            <a:stCxn id="26" idx="1"/>
          </p:cNvCxnSpPr>
          <p:nvPr/>
        </p:nvCxnSpPr>
        <p:spPr>
          <a:xfrm flipH="1">
            <a:off x="6420051" y="3141725"/>
            <a:ext cx="2723949" cy="37849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19">
            <a:extLst>
              <a:ext uri="{FF2B5EF4-FFF2-40B4-BE49-F238E27FC236}">
                <a16:creationId xmlns:a16="http://schemas.microsoft.com/office/drawing/2014/main" id="{F45BCA9F-3E12-43E0-9D96-3ADC8717990A}"/>
              </a:ext>
            </a:extLst>
          </p:cNvPr>
          <p:cNvCxnSpPr>
            <a:cxnSpLocks/>
            <a:stCxn id="27" idx="1"/>
          </p:cNvCxnSpPr>
          <p:nvPr/>
        </p:nvCxnSpPr>
        <p:spPr>
          <a:xfrm flipH="1" flipV="1">
            <a:off x="6420051" y="3730095"/>
            <a:ext cx="2723949" cy="24153"/>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19">
            <a:extLst>
              <a:ext uri="{FF2B5EF4-FFF2-40B4-BE49-F238E27FC236}">
                <a16:creationId xmlns:a16="http://schemas.microsoft.com/office/drawing/2014/main" id="{96B42CA8-676E-4981-B65A-ADB8578268FE}"/>
              </a:ext>
            </a:extLst>
          </p:cNvPr>
          <p:cNvCxnSpPr>
            <a:cxnSpLocks/>
            <a:stCxn id="28" idx="1"/>
          </p:cNvCxnSpPr>
          <p:nvPr/>
        </p:nvCxnSpPr>
        <p:spPr>
          <a:xfrm flipH="1" flipV="1">
            <a:off x="6420051" y="3964122"/>
            <a:ext cx="2723949" cy="40264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Connecteur droit avec flèche 19">
            <a:extLst>
              <a:ext uri="{FF2B5EF4-FFF2-40B4-BE49-F238E27FC236}">
                <a16:creationId xmlns:a16="http://schemas.microsoft.com/office/drawing/2014/main" id="{19766846-72B3-4FC4-919A-24D398315832}"/>
              </a:ext>
            </a:extLst>
          </p:cNvPr>
          <p:cNvCxnSpPr>
            <a:cxnSpLocks/>
            <a:stCxn id="29" idx="1"/>
          </p:cNvCxnSpPr>
          <p:nvPr/>
        </p:nvCxnSpPr>
        <p:spPr>
          <a:xfrm flipH="1" flipV="1">
            <a:off x="6420051" y="4181972"/>
            <a:ext cx="2723949" cy="70732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Connecteur droit avec flèche 19">
            <a:extLst>
              <a:ext uri="{FF2B5EF4-FFF2-40B4-BE49-F238E27FC236}">
                <a16:creationId xmlns:a16="http://schemas.microsoft.com/office/drawing/2014/main" id="{9E7C9D28-CB84-442A-8749-A65FADD414E9}"/>
              </a:ext>
            </a:extLst>
          </p:cNvPr>
          <p:cNvCxnSpPr>
            <a:cxnSpLocks/>
            <a:stCxn id="33" idx="1"/>
          </p:cNvCxnSpPr>
          <p:nvPr/>
        </p:nvCxnSpPr>
        <p:spPr>
          <a:xfrm flipH="1" flipV="1">
            <a:off x="6420051" y="4395833"/>
            <a:ext cx="2723949" cy="101598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Connecteur droit avec flèche 19">
            <a:extLst>
              <a:ext uri="{FF2B5EF4-FFF2-40B4-BE49-F238E27FC236}">
                <a16:creationId xmlns:a16="http://schemas.microsoft.com/office/drawing/2014/main" id="{4E51C94A-ED6F-4122-85EA-7FC5009A8BD0}"/>
              </a:ext>
            </a:extLst>
          </p:cNvPr>
          <p:cNvCxnSpPr>
            <a:cxnSpLocks/>
            <a:stCxn id="42" idx="1"/>
          </p:cNvCxnSpPr>
          <p:nvPr/>
        </p:nvCxnSpPr>
        <p:spPr>
          <a:xfrm flipH="1" flipV="1">
            <a:off x="6420051" y="4673293"/>
            <a:ext cx="2723949" cy="122504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Connecteur droit avec flèche 19">
            <a:extLst>
              <a:ext uri="{FF2B5EF4-FFF2-40B4-BE49-F238E27FC236}">
                <a16:creationId xmlns:a16="http://schemas.microsoft.com/office/drawing/2014/main" id="{4ECC8C2E-FDDF-4797-8289-C644F1BD0A38}"/>
              </a:ext>
            </a:extLst>
          </p:cNvPr>
          <p:cNvCxnSpPr>
            <a:cxnSpLocks/>
            <a:stCxn id="43" idx="1"/>
          </p:cNvCxnSpPr>
          <p:nvPr/>
        </p:nvCxnSpPr>
        <p:spPr>
          <a:xfrm flipH="1" flipV="1">
            <a:off x="6420051" y="4889294"/>
            <a:ext cx="2723949" cy="145956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B96F9345-3406-4D3D-8C4D-22E111B2F073}"/>
              </a:ext>
            </a:extLst>
          </p:cNvPr>
          <p:cNvSpPr/>
          <p:nvPr/>
        </p:nvSpPr>
        <p:spPr>
          <a:xfrm>
            <a:off x="3138490" y="6101980"/>
            <a:ext cx="2897204" cy="36000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valider</a:t>
            </a:r>
          </a:p>
        </p:txBody>
      </p:sp>
      <p:cxnSp>
        <p:nvCxnSpPr>
          <p:cNvPr id="71" name="Connecteur droit avec flèche 19">
            <a:extLst>
              <a:ext uri="{FF2B5EF4-FFF2-40B4-BE49-F238E27FC236}">
                <a16:creationId xmlns:a16="http://schemas.microsoft.com/office/drawing/2014/main" id="{EE76394D-3B76-47FC-A28B-937BD9A8723B}"/>
              </a:ext>
            </a:extLst>
          </p:cNvPr>
          <p:cNvCxnSpPr>
            <a:cxnSpLocks/>
            <a:stCxn id="70" idx="0"/>
          </p:cNvCxnSpPr>
          <p:nvPr/>
        </p:nvCxnSpPr>
        <p:spPr>
          <a:xfrm flipV="1">
            <a:off x="4587092" y="5285816"/>
            <a:ext cx="0" cy="816164"/>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586362"/>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154988FF-DE7A-4CF8-8281-F49238EBF4D0}"/>
              </a:ext>
            </a:extLst>
          </p:cNvPr>
          <p:cNvPicPr>
            <a:picLocks noChangeAspect="1"/>
          </p:cNvPicPr>
          <p:nvPr/>
        </p:nvPicPr>
        <p:blipFill rotWithShape="1">
          <a:blip r:embed="rId2"/>
          <a:srcRect r="4265"/>
          <a:stretch/>
        </p:blipFill>
        <p:spPr>
          <a:xfrm>
            <a:off x="584259" y="1727771"/>
            <a:ext cx="8681779" cy="3402456"/>
          </a:xfrm>
          <a:prstGeom prst="rect">
            <a:avLst/>
          </a:prstGeom>
        </p:spPr>
      </p:pic>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53</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En savoir plus sur mes directives anticipées</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01394" y="3198134"/>
            <a:ext cx="252000" cy="252000"/>
          </a:xfrm>
          <a:prstGeom prst="rect">
            <a:avLst/>
          </a:prstGeom>
        </p:spPr>
      </p:pic>
      <p:cxnSp>
        <p:nvCxnSpPr>
          <p:cNvPr id="30" name="Connecteur droit avec flèche 19">
            <a:extLst>
              <a:ext uri="{FF2B5EF4-FFF2-40B4-BE49-F238E27FC236}">
                <a16:creationId xmlns:a16="http://schemas.microsoft.com/office/drawing/2014/main" id="{7FBED15C-91DB-4103-922B-3F65D865F57C}"/>
              </a:ext>
            </a:extLst>
          </p:cNvPr>
          <p:cNvCxnSpPr>
            <a:cxnSpLocks/>
            <a:stCxn id="31" idx="0"/>
          </p:cNvCxnSpPr>
          <p:nvPr/>
        </p:nvCxnSpPr>
        <p:spPr>
          <a:xfrm flipV="1">
            <a:off x="1943101" y="3229889"/>
            <a:ext cx="0" cy="223676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7369E43-5EB9-4FA3-8387-403184DF2457}"/>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34" name="Rectangle 33">
            <a:extLst>
              <a:ext uri="{FF2B5EF4-FFF2-40B4-BE49-F238E27FC236}">
                <a16:creationId xmlns:a16="http://schemas.microsoft.com/office/drawing/2014/main" id="{00D0A7FD-5682-48EE-B052-56EFF65D0223}"/>
              </a:ext>
            </a:extLst>
          </p:cNvPr>
          <p:cNvSpPr/>
          <p:nvPr/>
        </p:nvSpPr>
        <p:spPr>
          <a:xfrm>
            <a:off x="9848057" y="2117662"/>
            <a:ext cx="1800000" cy="815524"/>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une professionnel de santé</a:t>
            </a:r>
          </a:p>
        </p:txBody>
      </p:sp>
      <p:cxnSp>
        <p:nvCxnSpPr>
          <p:cNvPr id="35" name="Connecteur droit avec flèche 19">
            <a:extLst>
              <a:ext uri="{FF2B5EF4-FFF2-40B4-BE49-F238E27FC236}">
                <a16:creationId xmlns:a16="http://schemas.microsoft.com/office/drawing/2014/main" id="{A1F2DB77-239B-412F-BECF-58CF20D0FB22}"/>
              </a:ext>
            </a:extLst>
          </p:cNvPr>
          <p:cNvCxnSpPr>
            <a:cxnSpLocks/>
            <a:stCxn id="34" idx="1"/>
          </p:cNvCxnSpPr>
          <p:nvPr/>
        </p:nvCxnSpPr>
        <p:spPr>
          <a:xfrm flipH="1" flipV="1">
            <a:off x="8833105" y="2367816"/>
            <a:ext cx="1014952" cy="15760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36" name="Graphic 35" descr="Touchscreen with solid fill">
            <a:extLst>
              <a:ext uri="{FF2B5EF4-FFF2-40B4-BE49-F238E27FC236}">
                <a16:creationId xmlns:a16="http://schemas.microsoft.com/office/drawing/2014/main" id="{3EE84DFD-E191-4961-80FA-2DE142284E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81105" y="2443732"/>
            <a:ext cx="252000" cy="252000"/>
          </a:xfrm>
          <a:prstGeom prst="rect">
            <a:avLst/>
          </a:prstGeom>
        </p:spPr>
      </p:pic>
      <p:sp>
        <p:nvSpPr>
          <p:cNvPr id="37" name="Rectangle 36">
            <a:extLst>
              <a:ext uri="{FF2B5EF4-FFF2-40B4-BE49-F238E27FC236}">
                <a16:creationId xmlns:a16="http://schemas.microsoft.com/office/drawing/2014/main" id="{8BA06110-C11A-4262-9016-DDE5FDF3FE0E}"/>
              </a:ext>
            </a:extLst>
          </p:cNvPr>
          <p:cNvSpPr/>
          <p:nvPr/>
        </p:nvSpPr>
        <p:spPr>
          <a:xfrm>
            <a:off x="9848057" y="3221311"/>
            <a:ext cx="1800000" cy="1090113"/>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les informations saisies ou supprimer un professionnel de santé</a:t>
            </a:r>
          </a:p>
        </p:txBody>
      </p:sp>
      <p:cxnSp>
        <p:nvCxnSpPr>
          <p:cNvPr id="38" name="Connecteur droit avec flèche 19">
            <a:extLst>
              <a:ext uri="{FF2B5EF4-FFF2-40B4-BE49-F238E27FC236}">
                <a16:creationId xmlns:a16="http://schemas.microsoft.com/office/drawing/2014/main" id="{EDA19452-A83F-49FE-95D2-E1DCA9EA969B}"/>
              </a:ext>
            </a:extLst>
          </p:cNvPr>
          <p:cNvCxnSpPr>
            <a:cxnSpLocks/>
            <a:stCxn id="37" idx="1"/>
          </p:cNvCxnSpPr>
          <p:nvPr/>
        </p:nvCxnSpPr>
        <p:spPr>
          <a:xfrm flipH="1" flipV="1">
            <a:off x="6997567" y="2964248"/>
            <a:ext cx="2850490" cy="80212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a:hlinkClick r:id="rId7" action="ppaction://hlinksldjump"/>
            <a:extLst>
              <a:ext uri="{FF2B5EF4-FFF2-40B4-BE49-F238E27FC236}">
                <a16:creationId xmlns:a16="http://schemas.microsoft.com/office/drawing/2014/main" id="{44E28A47-7D9B-4D6D-9974-91733BB6C7B8}"/>
              </a:ext>
            </a:extLst>
          </p:cNvPr>
          <p:cNvSpPr/>
          <p:nvPr/>
        </p:nvSpPr>
        <p:spPr>
          <a:xfrm>
            <a:off x="96979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revenir à la page entourage et volontés</a:t>
            </a:r>
          </a:p>
        </p:txBody>
      </p:sp>
      <p:pic>
        <p:nvPicPr>
          <p:cNvPr id="40" name="Graphic 39" descr="Touchscreen with solid fill">
            <a:extLst>
              <a:ext uri="{FF2B5EF4-FFF2-40B4-BE49-F238E27FC236}">
                <a16:creationId xmlns:a16="http://schemas.microsoft.com/office/drawing/2014/main" id="{358EC0EE-318D-4549-A346-6E98FFC80C0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546187" y="1799616"/>
            <a:ext cx="252000" cy="252000"/>
          </a:xfrm>
          <a:prstGeom prst="rect">
            <a:avLst/>
          </a:prstGeom>
        </p:spPr>
      </p:pic>
    </p:spTree>
    <p:extLst>
      <p:ext uri="{BB962C8B-B14F-4D97-AF65-F5344CB8AC3E}">
        <p14:creationId xmlns:p14="http://schemas.microsoft.com/office/powerpoint/2010/main" val="4275754704"/>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75FFCF9-A391-43E4-8A91-0AC4AE3123C4}"/>
              </a:ext>
            </a:extLst>
          </p:cNvPr>
          <p:cNvGrpSpPr/>
          <p:nvPr/>
        </p:nvGrpSpPr>
        <p:grpSpPr>
          <a:xfrm>
            <a:off x="364548" y="1110382"/>
            <a:ext cx="8887398" cy="4212000"/>
            <a:chOff x="364548" y="1110382"/>
            <a:chExt cx="8887398" cy="4212000"/>
          </a:xfrm>
        </p:grpSpPr>
        <p:pic>
          <p:nvPicPr>
            <p:cNvPr id="16" name="Picture 15">
              <a:extLst>
                <a:ext uri="{FF2B5EF4-FFF2-40B4-BE49-F238E27FC236}">
                  <a16:creationId xmlns:a16="http://schemas.microsoft.com/office/drawing/2014/main" id="{4088F35B-2765-4212-B404-F7BBCD4A9EB9}"/>
                </a:ext>
              </a:extLst>
            </p:cNvPr>
            <p:cNvPicPr>
              <a:picLocks noChangeAspect="1"/>
            </p:cNvPicPr>
            <p:nvPr/>
          </p:nvPicPr>
          <p:blipFill>
            <a:blip r:embed="rId2"/>
            <a:stretch>
              <a:fillRect/>
            </a:stretch>
          </p:blipFill>
          <p:spPr>
            <a:xfrm>
              <a:off x="364548" y="1110382"/>
              <a:ext cx="8887398" cy="4212000"/>
            </a:xfrm>
            <a:prstGeom prst="rect">
              <a:avLst/>
            </a:prstGeom>
          </p:spPr>
        </p:pic>
        <p:pic>
          <p:nvPicPr>
            <p:cNvPr id="18" name="Picture 17">
              <a:hlinkClick r:id="rId3" action="ppaction://hlinksldjump"/>
              <a:extLst>
                <a:ext uri="{FF2B5EF4-FFF2-40B4-BE49-F238E27FC236}">
                  <a16:creationId xmlns:a16="http://schemas.microsoft.com/office/drawing/2014/main" id="{0B2BD34A-52DD-4D07-B3D8-03D0C35AA30F}"/>
                </a:ext>
              </a:extLst>
            </p:cNvPr>
            <p:cNvPicPr>
              <a:picLocks noChangeAspect="1"/>
            </p:cNvPicPr>
            <p:nvPr/>
          </p:nvPicPr>
          <p:blipFill rotWithShape="1">
            <a:blip r:embed="rId2"/>
            <a:srcRect l="13046" t="55048" r="79666" b="36942"/>
            <a:stretch/>
          </p:blipFill>
          <p:spPr>
            <a:xfrm>
              <a:off x="1524000" y="3429000"/>
              <a:ext cx="647700" cy="337368"/>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54</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Compléter mes directives anticipées</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015101" y="3640367"/>
            <a:ext cx="252000" cy="252000"/>
          </a:xfrm>
          <a:prstGeom prst="rect">
            <a:avLst/>
          </a:prstGeom>
        </p:spPr>
      </p:pic>
      <p:cxnSp>
        <p:nvCxnSpPr>
          <p:cNvPr id="30" name="Connecteur droit avec flèche 19">
            <a:extLst>
              <a:ext uri="{FF2B5EF4-FFF2-40B4-BE49-F238E27FC236}">
                <a16:creationId xmlns:a16="http://schemas.microsoft.com/office/drawing/2014/main" id="{7FBED15C-91DB-4103-922B-3F65D865F57C}"/>
              </a:ext>
            </a:extLst>
          </p:cNvPr>
          <p:cNvCxnSpPr>
            <a:cxnSpLocks/>
            <a:stCxn id="31" idx="0"/>
          </p:cNvCxnSpPr>
          <p:nvPr/>
        </p:nvCxnSpPr>
        <p:spPr>
          <a:xfrm flipV="1">
            <a:off x="1943101" y="3766368"/>
            <a:ext cx="0" cy="170028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7369E43-5EB9-4FA3-8387-403184DF2457}"/>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34" name="Rectangle 33">
            <a:extLst>
              <a:ext uri="{FF2B5EF4-FFF2-40B4-BE49-F238E27FC236}">
                <a16:creationId xmlns:a16="http://schemas.microsoft.com/office/drawing/2014/main" id="{00D0A7FD-5682-48EE-B052-56EFF65D0223}"/>
              </a:ext>
            </a:extLst>
          </p:cNvPr>
          <p:cNvSpPr/>
          <p:nvPr/>
        </p:nvSpPr>
        <p:spPr>
          <a:xfrm>
            <a:off x="9848057" y="1327087"/>
            <a:ext cx="1800000" cy="664436"/>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mes directives anticipées</a:t>
            </a:r>
          </a:p>
        </p:txBody>
      </p:sp>
      <p:cxnSp>
        <p:nvCxnSpPr>
          <p:cNvPr id="35" name="Connecteur droit avec flèche 19">
            <a:extLst>
              <a:ext uri="{FF2B5EF4-FFF2-40B4-BE49-F238E27FC236}">
                <a16:creationId xmlns:a16="http://schemas.microsoft.com/office/drawing/2014/main" id="{A1F2DB77-239B-412F-BECF-58CF20D0FB22}"/>
              </a:ext>
            </a:extLst>
          </p:cNvPr>
          <p:cNvCxnSpPr>
            <a:cxnSpLocks/>
            <a:stCxn id="34" idx="1"/>
          </p:cNvCxnSpPr>
          <p:nvPr/>
        </p:nvCxnSpPr>
        <p:spPr>
          <a:xfrm flipH="1">
            <a:off x="3324225" y="1659305"/>
            <a:ext cx="6523832" cy="124630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36" name="Graphic 35" descr="Touchscreen with solid fill">
            <a:extLst>
              <a:ext uri="{FF2B5EF4-FFF2-40B4-BE49-F238E27FC236}">
                <a16:creationId xmlns:a16="http://schemas.microsoft.com/office/drawing/2014/main" id="{3EE84DFD-E191-4961-80FA-2DE142284E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81105" y="2443732"/>
            <a:ext cx="252000" cy="252000"/>
          </a:xfrm>
          <a:prstGeom prst="rect">
            <a:avLst/>
          </a:prstGeom>
        </p:spPr>
      </p:pic>
      <p:sp>
        <p:nvSpPr>
          <p:cNvPr id="37" name="Rectangle 36">
            <a:extLst>
              <a:ext uri="{FF2B5EF4-FFF2-40B4-BE49-F238E27FC236}">
                <a16:creationId xmlns:a16="http://schemas.microsoft.com/office/drawing/2014/main" id="{8BA06110-C11A-4262-9016-DDE5FDF3FE0E}"/>
              </a:ext>
            </a:extLst>
          </p:cNvPr>
          <p:cNvSpPr/>
          <p:nvPr/>
        </p:nvSpPr>
        <p:spPr>
          <a:xfrm>
            <a:off x="9848057" y="4573861"/>
            <a:ext cx="1800000" cy="664437"/>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visualise ici un aperçu de mes directives anticipées</a:t>
            </a:r>
          </a:p>
        </p:txBody>
      </p:sp>
      <p:cxnSp>
        <p:nvCxnSpPr>
          <p:cNvPr id="38" name="Connecteur droit avec flèche 19">
            <a:extLst>
              <a:ext uri="{FF2B5EF4-FFF2-40B4-BE49-F238E27FC236}">
                <a16:creationId xmlns:a16="http://schemas.microsoft.com/office/drawing/2014/main" id="{EDA19452-A83F-49FE-95D2-E1DCA9EA969B}"/>
              </a:ext>
            </a:extLst>
          </p:cNvPr>
          <p:cNvCxnSpPr>
            <a:cxnSpLocks/>
            <a:stCxn id="37" idx="1"/>
          </p:cNvCxnSpPr>
          <p:nvPr/>
        </p:nvCxnSpPr>
        <p:spPr>
          <a:xfrm flipH="1">
            <a:off x="7105650" y="4906080"/>
            <a:ext cx="2742407"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a:hlinkClick r:id="rId6" action="ppaction://hlinksldjump"/>
            <a:extLst>
              <a:ext uri="{FF2B5EF4-FFF2-40B4-BE49-F238E27FC236}">
                <a16:creationId xmlns:a16="http://schemas.microsoft.com/office/drawing/2014/main" id="{44E28A47-7D9B-4D6D-9974-91733BB6C7B8}"/>
              </a:ext>
            </a:extLst>
          </p:cNvPr>
          <p:cNvSpPr/>
          <p:nvPr/>
        </p:nvSpPr>
        <p:spPr>
          <a:xfrm>
            <a:off x="9697929" y="2542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revenir à la page entourage et volontés</a:t>
            </a:r>
          </a:p>
        </p:txBody>
      </p:sp>
      <p:pic>
        <p:nvPicPr>
          <p:cNvPr id="40" name="Graphic 39" descr="Touchscreen with solid fill">
            <a:extLst>
              <a:ext uri="{FF2B5EF4-FFF2-40B4-BE49-F238E27FC236}">
                <a16:creationId xmlns:a16="http://schemas.microsoft.com/office/drawing/2014/main" id="{358EC0EE-318D-4549-A346-6E98FFC80C0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46187" y="961416"/>
            <a:ext cx="252000" cy="252000"/>
          </a:xfrm>
          <a:prstGeom prst="rect">
            <a:avLst/>
          </a:prstGeom>
        </p:spPr>
      </p:pic>
      <p:sp>
        <p:nvSpPr>
          <p:cNvPr id="24" name="Rectangle 23">
            <a:extLst>
              <a:ext uri="{FF2B5EF4-FFF2-40B4-BE49-F238E27FC236}">
                <a16:creationId xmlns:a16="http://schemas.microsoft.com/office/drawing/2014/main" id="{CB5E63B4-BA83-4857-9588-5CD4D8E73AA8}"/>
              </a:ext>
            </a:extLst>
          </p:cNvPr>
          <p:cNvSpPr/>
          <p:nvPr/>
        </p:nvSpPr>
        <p:spPr>
          <a:xfrm>
            <a:off x="9854984" y="2246140"/>
            <a:ext cx="1800000" cy="664436"/>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mes directives anticipées</a:t>
            </a:r>
          </a:p>
        </p:txBody>
      </p:sp>
      <p:cxnSp>
        <p:nvCxnSpPr>
          <p:cNvPr id="25" name="Connecteur droit avec flèche 19">
            <a:extLst>
              <a:ext uri="{FF2B5EF4-FFF2-40B4-BE49-F238E27FC236}">
                <a16:creationId xmlns:a16="http://schemas.microsoft.com/office/drawing/2014/main" id="{0777A34F-DC54-47F2-B9C0-A9E23AAF0775}"/>
              </a:ext>
            </a:extLst>
          </p:cNvPr>
          <p:cNvCxnSpPr>
            <a:cxnSpLocks/>
            <a:stCxn id="24" idx="1"/>
          </p:cNvCxnSpPr>
          <p:nvPr/>
        </p:nvCxnSpPr>
        <p:spPr>
          <a:xfrm flipH="1">
            <a:off x="3800475" y="2578358"/>
            <a:ext cx="6054509" cy="37443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BB8A5CFB-D14D-4530-B67C-FA9E55473D54}"/>
              </a:ext>
            </a:extLst>
          </p:cNvPr>
          <p:cNvSpPr/>
          <p:nvPr/>
        </p:nvSpPr>
        <p:spPr>
          <a:xfrm>
            <a:off x="9872187" y="3086506"/>
            <a:ext cx="1800000" cy="664436"/>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supprimer mes directives anticipées</a:t>
            </a:r>
          </a:p>
        </p:txBody>
      </p:sp>
      <p:cxnSp>
        <p:nvCxnSpPr>
          <p:cNvPr id="33" name="Connecteur droit avec flèche 19">
            <a:extLst>
              <a:ext uri="{FF2B5EF4-FFF2-40B4-BE49-F238E27FC236}">
                <a16:creationId xmlns:a16="http://schemas.microsoft.com/office/drawing/2014/main" id="{BDF9BD33-6ACC-4A64-9768-2890C59131D5}"/>
              </a:ext>
            </a:extLst>
          </p:cNvPr>
          <p:cNvCxnSpPr>
            <a:cxnSpLocks/>
            <a:stCxn id="29" idx="1"/>
          </p:cNvCxnSpPr>
          <p:nvPr/>
        </p:nvCxnSpPr>
        <p:spPr>
          <a:xfrm flipH="1" flipV="1">
            <a:off x="4465012" y="3024247"/>
            <a:ext cx="5407175" cy="39447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573895"/>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A5FAE9-3AD3-4A6A-8FF4-E875BEDCD74C}"/>
              </a:ext>
            </a:extLst>
          </p:cNvPr>
          <p:cNvSpPr>
            <a:spLocks noGrp="1"/>
          </p:cNvSpPr>
          <p:nvPr>
            <p:ph type="sldNum" sz="quarter" idx="2"/>
          </p:nvPr>
        </p:nvSpPr>
        <p:spPr/>
        <p:txBody>
          <a:bodyPr/>
          <a:lstStyle/>
          <a:p>
            <a:fld id="{86CB4B4D-7CA3-9044-876B-883B54F8677D}" type="slidenum">
              <a:rPr lang="fr-FR" smtClean="0"/>
              <a:t>55</a:t>
            </a:fld>
            <a:endParaRPr lang="fr-FR"/>
          </a:p>
        </p:txBody>
      </p:sp>
      <p:sp>
        <p:nvSpPr>
          <p:cNvPr id="3" name="Text Placeholder 2">
            <a:extLst>
              <a:ext uri="{FF2B5EF4-FFF2-40B4-BE49-F238E27FC236}">
                <a16:creationId xmlns:a16="http://schemas.microsoft.com/office/drawing/2014/main" id="{177D3F82-22FD-4C6C-B71B-B2868A42C21A}"/>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8ECC48AD-FC58-4730-88F5-F840FD65BF91}"/>
              </a:ext>
            </a:extLst>
          </p:cNvPr>
          <p:cNvSpPr>
            <a:spLocks noGrp="1"/>
          </p:cNvSpPr>
          <p:nvPr>
            <p:ph type="title"/>
          </p:nvPr>
        </p:nvSpPr>
        <p:spPr/>
        <p:txBody>
          <a:bodyPr/>
          <a:lstStyle/>
          <a:p>
            <a:r>
              <a:rPr lang="fr-FR" dirty="0"/>
              <a:t>Ajouter des directives anticipées</a:t>
            </a:r>
          </a:p>
        </p:txBody>
      </p:sp>
      <p:pic>
        <p:nvPicPr>
          <p:cNvPr id="5" name="Picture 4">
            <a:extLst>
              <a:ext uri="{FF2B5EF4-FFF2-40B4-BE49-F238E27FC236}">
                <a16:creationId xmlns:a16="http://schemas.microsoft.com/office/drawing/2014/main" id="{E86F9066-2E56-499E-99F4-311EE4E1EA8A}"/>
              </a:ext>
            </a:extLst>
          </p:cNvPr>
          <p:cNvPicPr>
            <a:picLocks noChangeAspect="1"/>
          </p:cNvPicPr>
          <p:nvPr/>
        </p:nvPicPr>
        <p:blipFill>
          <a:blip r:embed="rId2"/>
          <a:stretch>
            <a:fillRect/>
          </a:stretch>
        </p:blipFill>
        <p:spPr>
          <a:xfrm>
            <a:off x="364548" y="1110382"/>
            <a:ext cx="7368085" cy="4454186"/>
          </a:xfrm>
          <a:prstGeom prst="rect">
            <a:avLst/>
          </a:prstGeom>
        </p:spPr>
      </p:pic>
      <p:sp>
        <p:nvSpPr>
          <p:cNvPr id="7" name="Rectangle 6">
            <a:extLst>
              <a:ext uri="{FF2B5EF4-FFF2-40B4-BE49-F238E27FC236}">
                <a16:creationId xmlns:a16="http://schemas.microsoft.com/office/drawing/2014/main" id="{AA853CBF-8227-4741-B27A-02D39B9F74F4}"/>
              </a:ext>
            </a:extLst>
          </p:cNvPr>
          <p:cNvSpPr/>
          <p:nvPr/>
        </p:nvSpPr>
        <p:spPr>
          <a:xfrm>
            <a:off x="8619332" y="2749424"/>
            <a:ext cx="1800000" cy="815524"/>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glisse et dépose un document contenant mes directives anticipées</a:t>
            </a:r>
          </a:p>
        </p:txBody>
      </p:sp>
      <p:cxnSp>
        <p:nvCxnSpPr>
          <p:cNvPr id="8" name="Connecteur droit avec flèche 19">
            <a:extLst>
              <a:ext uri="{FF2B5EF4-FFF2-40B4-BE49-F238E27FC236}">
                <a16:creationId xmlns:a16="http://schemas.microsoft.com/office/drawing/2014/main" id="{E4F9910C-B8E3-40BF-8045-EA2BBE38B9BB}"/>
              </a:ext>
            </a:extLst>
          </p:cNvPr>
          <p:cNvCxnSpPr>
            <a:cxnSpLocks/>
            <a:stCxn id="7" idx="1"/>
          </p:cNvCxnSpPr>
          <p:nvPr/>
        </p:nvCxnSpPr>
        <p:spPr>
          <a:xfrm flipH="1">
            <a:off x="5457826" y="3157186"/>
            <a:ext cx="3161506"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FFD6920-D616-47CF-BF23-53A1EE89DDDD}"/>
              </a:ext>
            </a:extLst>
          </p:cNvPr>
          <p:cNvSpPr/>
          <p:nvPr/>
        </p:nvSpPr>
        <p:spPr>
          <a:xfrm>
            <a:off x="8619332" y="4313755"/>
            <a:ext cx="1800000" cy="1160694"/>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parcourir mes fichiers et sélectionner celui correspondant à mes directives anticipées</a:t>
            </a:r>
          </a:p>
        </p:txBody>
      </p:sp>
      <p:cxnSp>
        <p:nvCxnSpPr>
          <p:cNvPr id="11" name="Connecteur droit avec flèche 19">
            <a:extLst>
              <a:ext uri="{FF2B5EF4-FFF2-40B4-BE49-F238E27FC236}">
                <a16:creationId xmlns:a16="http://schemas.microsoft.com/office/drawing/2014/main" id="{A7D88AB4-0CBC-4FC5-9309-DC3B7D389FD9}"/>
              </a:ext>
            </a:extLst>
          </p:cNvPr>
          <p:cNvCxnSpPr>
            <a:cxnSpLocks/>
            <a:stCxn id="10" idx="1"/>
          </p:cNvCxnSpPr>
          <p:nvPr/>
        </p:nvCxnSpPr>
        <p:spPr>
          <a:xfrm flipH="1">
            <a:off x="4962525" y="4894102"/>
            <a:ext cx="3656807"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hlinkClick r:id="rId3" action="ppaction://hlinksldjump"/>
            <a:extLst>
              <a:ext uri="{FF2B5EF4-FFF2-40B4-BE49-F238E27FC236}">
                <a16:creationId xmlns:a16="http://schemas.microsoft.com/office/drawing/2014/main" id="{1921C481-1042-49D2-917B-4B95DFC2F9B4}"/>
              </a:ext>
            </a:extLst>
          </p:cNvPr>
          <p:cNvSpPr/>
          <p:nvPr/>
        </p:nvSpPr>
        <p:spPr>
          <a:xfrm>
            <a:off x="96979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revenir à la page entourage et volontés</a:t>
            </a:r>
          </a:p>
        </p:txBody>
      </p:sp>
      <p:pic>
        <p:nvPicPr>
          <p:cNvPr id="15" name="Graphic 14" descr="Touchscreen with solid fill">
            <a:extLst>
              <a:ext uri="{FF2B5EF4-FFF2-40B4-BE49-F238E27FC236}">
                <a16:creationId xmlns:a16="http://schemas.microsoft.com/office/drawing/2014/main" id="{2F2EBD6E-C2CB-4E50-ADEC-8EF3844289A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46187" y="1799616"/>
            <a:ext cx="252000" cy="252000"/>
          </a:xfrm>
          <a:prstGeom prst="rect">
            <a:avLst/>
          </a:prstGeom>
        </p:spPr>
      </p:pic>
    </p:spTree>
    <p:extLst>
      <p:ext uri="{BB962C8B-B14F-4D97-AF65-F5344CB8AC3E}">
        <p14:creationId xmlns:p14="http://schemas.microsoft.com/office/powerpoint/2010/main" val="3133607424"/>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56</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En savoir plus sur le don d’organes et de tissus</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01394" y="3198134"/>
            <a:ext cx="252000" cy="252000"/>
          </a:xfrm>
          <a:prstGeom prst="rect">
            <a:avLst/>
          </a:prstGeom>
        </p:spPr>
      </p:pic>
      <p:pic>
        <p:nvPicPr>
          <p:cNvPr id="36" name="Graphic 35" descr="Touchscreen with solid fill">
            <a:extLst>
              <a:ext uri="{FF2B5EF4-FFF2-40B4-BE49-F238E27FC236}">
                <a16:creationId xmlns:a16="http://schemas.microsoft.com/office/drawing/2014/main" id="{3EE84DFD-E191-4961-80FA-2DE142284E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81105" y="2443732"/>
            <a:ext cx="252000" cy="252000"/>
          </a:xfrm>
          <a:prstGeom prst="rect">
            <a:avLst/>
          </a:prstGeom>
        </p:spPr>
      </p:pic>
      <p:sp>
        <p:nvSpPr>
          <p:cNvPr id="39" name="Rectangle 38">
            <a:hlinkClick r:id="rId6" action="ppaction://hlinksldjump"/>
            <a:extLst>
              <a:ext uri="{FF2B5EF4-FFF2-40B4-BE49-F238E27FC236}">
                <a16:creationId xmlns:a16="http://schemas.microsoft.com/office/drawing/2014/main" id="{44E28A47-7D9B-4D6D-9974-91733BB6C7B8}"/>
              </a:ext>
            </a:extLst>
          </p:cNvPr>
          <p:cNvSpPr/>
          <p:nvPr/>
        </p:nvSpPr>
        <p:spPr>
          <a:xfrm>
            <a:off x="9697929" y="1092444"/>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revenir à la page entourage et volontés</a:t>
            </a:r>
          </a:p>
        </p:txBody>
      </p:sp>
      <p:pic>
        <p:nvPicPr>
          <p:cNvPr id="40" name="Graphic 39" descr="Touchscreen with solid fill">
            <a:extLst>
              <a:ext uri="{FF2B5EF4-FFF2-40B4-BE49-F238E27FC236}">
                <a16:creationId xmlns:a16="http://schemas.microsoft.com/office/drawing/2014/main" id="{358EC0EE-318D-4549-A346-6E98FFC80C0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46187" y="1799616"/>
            <a:ext cx="252000" cy="252000"/>
          </a:xfrm>
          <a:prstGeom prst="rect">
            <a:avLst/>
          </a:prstGeom>
        </p:spPr>
      </p:pic>
      <p:pic>
        <p:nvPicPr>
          <p:cNvPr id="16" name="Picture 15">
            <a:extLst>
              <a:ext uri="{FF2B5EF4-FFF2-40B4-BE49-F238E27FC236}">
                <a16:creationId xmlns:a16="http://schemas.microsoft.com/office/drawing/2014/main" id="{6E3C7644-205C-44DA-B1EF-D4898A16BDA8}"/>
              </a:ext>
            </a:extLst>
          </p:cNvPr>
          <p:cNvPicPr>
            <a:picLocks noChangeAspect="1"/>
          </p:cNvPicPr>
          <p:nvPr/>
        </p:nvPicPr>
        <p:blipFill>
          <a:blip r:embed="rId7"/>
          <a:stretch>
            <a:fillRect/>
          </a:stretch>
        </p:blipFill>
        <p:spPr>
          <a:xfrm>
            <a:off x="571205" y="2008629"/>
            <a:ext cx="8716750" cy="2912740"/>
          </a:xfrm>
          <a:prstGeom prst="rect">
            <a:avLst/>
          </a:prstGeom>
        </p:spPr>
      </p:pic>
    </p:spTree>
    <p:extLst>
      <p:ext uri="{BB962C8B-B14F-4D97-AF65-F5344CB8AC3E}">
        <p14:creationId xmlns:p14="http://schemas.microsoft.com/office/powerpoint/2010/main" val="3499585845"/>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57</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6" y="2966538"/>
            <a:ext cx="8387699" cy="682625"/>
          </a:xfrm>
        </p:spPr>
        <p:txBody>
          <a:bodyPr>
            <a:normAutofit/>
          </a:bodyPr>
          <a:lstStyle/>
          <a:p>
            <a:r>
              <a:rPr lang="fr-FR" dirty="0"/>
              <a:t>Accéder à l’historique de soins</a:t>
            </a:r>
          </a:p>
        </p:txBody>
      </p:sp>
    </p:spTree>
    <p:extLst>
      <p:ext uri="{BB962C8B-B14F-4D97-AF65-F5344CB8AC3E}">
        <p14:creationId xmlns:p14="http://schemas.microsoft.com/office/powerpoint/2010/main" val="70415084"/>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ABDFA4FA-7AB6-43F5-ACB0-F4C7606A663C}"/>
              </a:ext>
            </a:extLst>
          </p:cNvPr>
          <p:cNvGrpSpPr/>
          <p:nvPr/>
        </p:nvGrpSpPr>
        <p:grpSpPr>
          <a:xfrm>
            <a:off x="471983" y="921745"/>
            <a:ext cx="4538167" cy="3361283"/>
            <a:chOff x="471983" y="921745"/>
            <a:chExt cx="4538167" cy="3361283"/>
          </a:xfrm>
        </p:grpSpPr>
        <p:grpSp>
          <p:nvGrpSpPr>
            <p:cNvPr id="7" name="Group 6">
              <a:extLst>
                <a:ext uri="{FF2B5EF4-FFF2-40B4-BE49-F238E27FC236}">
                  <a16:creationId xmlns:a16="http://schemas.microsoft.com/office/drawing/2014/main" id="{347E1840-8BB3-461A-A146-2815400B7084}"/>
                </a:ext>
              </a:extLst>
            </p:cNvPr>
            <p:cNvGrpSpPr/>
            <p:nvPr/>
          </p:nvGrpSpPr>
          <p:grpSpPr>
            <a:xfrm>
              <a:off x="471983" y="921745"/>
              <a:ext cx="4538167" cy="3361283"/>
              <a:chOff x="891083" y="416967"/>
              <a:chExt cx="5791118" cy="4047386"/>
            </a:xfrm>
          </p:grpSpPr>
          <p:pic>
            <p:nvPicPr>
              <p:cNvPr id="8" name="Picture 2">
                <a:extLst>
                  <a:ext uri="{FF2B5EF4-FFF2-40B4-BE49-F238E27FC236}">
                    <a16:creationId xmlns:a16="http://schemas.microsoft.com/office/drawing/2014/main" id="{B61EBA67-D3E6-488A-B1AD-1031405C73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591"/>
              <a:stretch/>
            </p:blipFill>
            <p:spPr bwMode="auto">
              <a:xfrm>
                <a:off x="891083" y="1154589"/>
                <a:ext cx="5791118" cy="3309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a:extLst>
                  <a:ext uri="{FF2B5EF4-FFF2-40B4-BE49-F238E27FC236}">
                    <a16:creationId xmlns:a16="http://schemas.microsoft.com/office/drawing/2014/main" id="{5C342334-31A2-4FB8-BBD1-4CD467261CD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8650"/>
              <a:stretch/>
            </p:blipFill>
            <p:spPr bwMode="auto">
              <a:xfrm>
                <a:off x="891083" y="416967"/>
                <a:ext cx="5791118" cy="778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43" name="Picture 42">
              <a:hlinkClick r:id="rId4" action="ppaction://hlinksldjump"/>
              <a:extLst>
                <a:ext uri="{FF2B5EF4-FFF2-40B4-BE49-F238E27FC236}">
                  <a16:creationId xmlns:a16="http://schemas.microsoft.com/office/drawing/2014/main" id="{07C508D2-8D9A-44B6-9BD2-CB626196AA99}"/>
                </a:ext>
              </a:extLst>
            </p:cNvPr>
            <p:cNvPicPr>
              <a:picLocks noChangeAspect="1"/>
            </p:cNvPicPr>
            <p:nvPr/>
          </p:nvPicPr>
          <p:blipFill>
            <a:blip r:embed="rId5"/>
            <a:stretch>
              <a:fillRect/>
            </a:stretch>
          </p:blipFill>
          <p:spPr>
            <a:xfrm>
              <a:off x="490839" y="1386327"/>
              <a:ext cx="1133403" cy="137382"/>
            </a:xfrm>
            <a:prstGeom prst="rect">
              <a:avLst/>
            </a:prstGeom>
          </p:spPr>
        </p:pic>
      </p:grpSp>
      <p:grpSp>
        <p:nvGrpSpPr>
          <p:cNvPr id="42" name="Group 41">
            <a:extLst>
              <a:ext uri="{FF2B5EF4-FFF2-40B4-BE49-F238E27FC236}">
                <a16:creationId xmlns:a16="http://schemas.microsoft.com/office/drawing/2014/main" id="{9C5B97A0-83FD-415B-A585-69ADEDAC901C}"/>
              </a:ext>
            </a:extLst>
          </p:cNvPr>
          <p:cNvGrpSpPr/>
          <p:nvPr/>
        </p:nvGrpSpPr>
        <p:grpSpPr>
          <a:xfrm>
            <a:off x="5565966" y="3648347"/>
            <a:ext cx="5079618" cy="2185417"/>
            <a:chOff x="5565966" y="3648347"/>
            <a:chExt cx="5079618" cy="2185417"/>
          </a:xfrm>
        </p:grpSpPr>
        <p:pic>
          <p:nvPicPr>
            <p:cNvPr id="11" name="Picture 10">
              <a:extLst>
                <a:ext uri="{FF2B5EF4-FFF2-40B4-BE49-F238E27FC236}">
                  <a16:creationId xmlns:a16="http://schemas.microsoft.com/office/drawing/2014/main" id="{8372BC88-B16C-4B37-B90F-BF6BD31AB1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5966" y="3648347"/>
              <a:ext cx="5079618" cy="2185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40">
              <a:hlinkClick r:id="rId4" action="ppaction://hlinksldjump"/>
              <a:extLst>
                <a:ext uri="{FF2B5EF4-FFF2-40B4-BE49-F238E27FC236}">
                  <a16:creationId xmlns:a16="http://schemas.microsoft.com/office/drawing/2014/main" id="{AEE0A0A2-E133-4CBD-BAFA-DA89FCF1C5A1}"/>
                </a:ext>
              </a:extLst>
            </p:cNvPr>
            <p:cNvPicPr>
              <a:picLocks noChangeAspect="1"/>
            </p:cNvPicPr>
            <p:nvPr/>
          </p:nvPicPr>
          <p:blipFill>
            <a:blip r:embed="rId5"/>
            <a:stretch>
              <a:fillRect/>
            </a:stretch>
          </p:blipFill>
          <p:spPr>
            <a:xfrm>
              <a:off x="5587161" y="4136711"/>
              <a:ext cx="1207113" cy="146317"/>
            </a:xfrm>
            <a:prstGeom prst="rect">
              <a:avLst/>
            </a:prstGeom>
          </p:spPr>
        </p:pic>
      </p:grpSp>
      <p:sp>
        <p:nvSpPr>
          <p:cNvPr id="2" name="Slide Number Placeholder 1">
            <a:extLst>
              <a:ext uri="{FF2B5EF4-FFF2-40B4-BE49-F238E27FC236}">
                <a16:creationId xmlns:a16="http://schemas.microsoft.com/office/drawing/2014/main" id="{C37A65BD-9113-41A9-9F37-0445B1847BF4}"/>
              </a:ext>
            </a:extLst>
          </p:cNvPr>
          <p:cNvSpPr>
            <a:spLocks noGrp="1"/>
          </p:cNvSpPr>
          <p:nvPr>
            <p:ph type="sldNum" sz="quarter" idx="2"/>
          </p:nvPr>
        </p:nvSpPr>
        <p:spPr/>
        <p:txBody>
          <a:bodyPr/>
          <a:lstStyle/>
          <a:p>
            <a:fld id="{86CB4B4D-7CA3-9044-876B-883B54F8677D}" type="slidenum">
              <a:rPr lang="fr-FR" smtClean="0"/>
              <a:t>58</a:t>
            </a:fld>
            <a:endParaRPr lang="fr-FR"/>
          </a:p>
        </p:txBody>
      </p:sp>
      <p:sp>
        <p:nvSpPr>
          <p:cNvPr id="6" name="Text Placeholder 5">
            <a:extLst>
              <a:ext uri="{FF2B5EF4-FFF2-40B4-BE49-F238E27FC236}">
                <a16:creationId xmlns:a16="http://schemas.microsoft.com/office/drawing/2014/main" id="{C1537BE2-38BC-4D24-BCD7-208FF8064E19}"/>
              </a:ext>
            </a:extLst>
          </p:cNvPr>
          <p:cNvSpPr>
            <a:spLocks noGrp="1"/>
          </p:cNvSpPr>
          <p:nvPr>
            <p:ph type="body" sz="quarter" idx="21"/>
          </p:nvPr>
        </p:nvSpPr>
        <p:spPr/>
        <p:txBody>
          <a:bodyPr/>
          <a:lstStyle/>
          <a:p>
            <a:endParaRPr lang="fr-FR"/>
          </a:p>
        </p:txBody>
      </p:sp>
      <p:sp>
        <p:nvSpPr>
          <p:cNvPr id="5" name="Title 4">
            <a:extLst>
              <a:ext uri="{FF2B5EF4-FFF2-40B4-BE49-F238E27FC236}">
                <a16:creationId xmlns:a16="http://schemas.microsoft.com/office/drawing/2014/main" id="{B3B7E0B4-3EAA-45E9-A6B9-F9ADCC115803}"/>
              </a:ext>
            </a:extLst>
          </p:cNvPr>
          <p:cNvSpPr>
            <a:spLocks noGrp="1"/>
          </p:cNvSpPr>
          <p:nvPr>
            <p:ph type="title"/>
          </p:nvPr>
        </p:nvSpPr>
        <p:spPr/>
        <p:txBody>
          <a:bodyPr/>
          <a:lstStyle/>
          <a:p>
            <a:r>
              <a:rPr lang="fr-FR" dirty="0"/>
              <a:t>Je consulte mon historique des soins</a:t>
            </a:r>
          </a:p>
        </p:txBody>
      </p:sp>
      <p:sp>
        <p:nvSpPr>
          <p:cNvPr id="13" name="ZoneTexte 14">
            <a:extLst>
              <a:ext uri="{FF2B5EF4-FFF2-40B4-BE49-F238E27FC236}">
                <a16:creationId xmlns:a16="http://schemas.microsoft.com/office/drawing/2014/main" id="{E9AD08F3-7289-4656-AD1F-6AA5B44E5DE7}"/>
              </a:ext>
            </a:extLst>
          </p:cNvPr>
          <p:cNvSpPr txBox="1"/>
          <p:nvPr/>
        </p:nvSpPr>
        <p:spPr>
          <a:xfrm>
            <a:off x="5981700" y="1038688"/>
            <a:ext cx="3123150" cy="646331"/>
          </a:xfrm>
          <a:prstGeom prst="rect">
            <a:avLst/>
          </a:prstGeom>
          <a:solidFill>
            <a:srgbClr val="0B48A2"/>
          </a:solidFill>
        </p:spPr>
        <p:txBody>
          <a:bodyPr wrap="square" rtlCol="0">
            <a:spAutoFit/>
          </a:bodyPr>
          <a:lstStyle/>
          <a:p>
            <a:r>
              <a:rPr lang="fr-FR" sz="1200" b="1" dirty="0">
                <a:solidFill>
                  <a:schemeClr val="bg1"/>
                </a:solidFill>
              </a:rPr>
              <a:t>La page historique des soins contient les soins réalisés sur une période de 12 mois.</a:t>
            </a:r>
          </a:p>
        </p:txBody>
      </p:sp>
      <p:sp>
        <p:nvSpPr>
          <p:cNvPr id="14" name="TextBox 13">
            <a:extLst>
              <a:ext uri="{FF2B5EF4-FFF2-40B4-BE49-F238E27FC236}">
                <a16:creationId xmlns:a16="http://schemas.microsoft.com/office/drawing/2014/main" id="{1F923516-9246-459B-A223-41EBE079EAE8}"/>
              </a:ext>
            </a:extLst>
          </p:cNvPr>
          <p:cNvSpPr txBox="1"/>
          <p:nvPr/>
        </p:nvSpPr>
        <p:spPr>
          <a:xfrm>
            <a:off x="1362143" y="4522516"/>
            <a:ext cx="2757845"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900" i="1" dirty="0"/>
              <a:t>Cas ou mon historique de soins est renseigné</a:t>
            </a:r>
          </a:p>
        </p:txBody>
      </p:sp>
      <p:sp>
        <p:nvSpPr>
          <p:cNvPr id="15" name="TextBox 14">
            <a:extLst>
              <a:ext uri="{FF2B5EF4-FFF2-40B4-BE49-F238E27FC236}">
                <a16:creationId xmlns:a16="http://schemas.microsoft.com/office/drawing/2014/main" id="{29584C12-6D76-4B35-B3F1-8BAE1FC30ED5}"/>
              </a:ext>
            </a:extLst>
          </p:cNvPr>
          <p:cNvSpPr txBox="1"/>
          <p:nvPr/>
        </p:nvSpPr>
        <p:spPr>
          <a:xfrm>
            <a:off x="6463246" y="5847516"/>
            <a:ext cx="3285058" cy="230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fr-FR" sz="900" i="1" dirty="0"/>
              <a:t>Cas ou mon historique de soins n’est pas encore renseigné</a:t>
            </a:r>
          </a:p>
        </p:txBody>
      </p:sp>
      <p:sp>
        <p:nvSpPr>
          <p:cNvPr id="16" name="ZoneTexte 14">
            <a:extLst>
              <a:ext uri="{FF2B5EF4-FFF2-40B4-BE49-F238E27FC236}">
                <a16:creationId xmlns:a16="http://schemas.microsoft.com/office/drawing/2014/main" id="{6DAEE73A-8146-4293-8F04-5D03C6DE5F78}"/>
              </a:ext>
            </a:extLst>
          </p:cNvPr>
          <p:cNvSpPr txBox="1"/>
          <p:nvPr/>
        </p:nvSpPr>
        <p:spPr>
          <a:xfrm>
            <a:off x="5991032" y="2493806"/>
            <a:ext cx="3123150" cy="830997"/>
          </a:xfrm>
          <a:prstGeom prst="rect">
            <a:avLst/>
          </a:prstGeom>
          <a:solidFill>
            <a:srgbClr val="0B48A2"/>
          </a:solidFill>
        </p:spPr>
        <p:txBody>
          <a:bodyPr wrap="square" rtlCol="0">
            <a:spAutoFit/>
          </a:bodyPr>
          <a:lstStyle/>
          <a:p>
            <a:r>
              <a:rPr lang="fr-FR" sz="1200" dirty="0">
                <a:solidFill>
                  <a:schemeClr val="bg1"/>
                </a:solidFill>
              </a:rPr>
              <a:t>Il peut exister un délai de 24 à 48 heures avant que l’historique des soins soit affiché suite à la première connexion à Mon espace santé.</a:t>
            </a:r>
          </a:p>
        </p:txBody>
      </p:sp>
      <p:sp>
        <p:nvSpPr>
          <p:cNvPr id="17" name="ZoneTexte 14">
            <a:extLst>
              <a:ext uri="{FF2B5EF4-FFF2-40B4-BE49-F238E27FC236}">
                <a16:creationId xmlns:a16="http://schemas.microsoft.com/office/drawing/2014/main" id="{0D971A21-18A3-45A2-9BF5-8FDD7325A735}"/>
              </a:ext>
            </a:extLst>
          </p:cNvPr>
          <p:cNvSpPr txBox="1"/>
          <p:nvPr/>
        </p:nvSpPr>
        <p:spPr>
          <a:xfrm>
            <a:off x="5981700" y="1924526"/>
            <a:ext cx="3123150" cy="646331"/>
          </a:xfrm>
          <a:prstGeom prst="rect">
            <a:avLst/>
          </a:prstGeom>
          <a:solidFill>
            <a:srgbClr val="0B48A2"/>
          </a:solidFill>
        </p:spPr>
        <p:txBody>
          <a:bodyPr wrap="square" rtlCol="0">
            <a:spAutoFit/>
          </a:bodyPr>
          <a:lstStyle/>
          <a:p>
            <a:r>
              <a:rPr lang="fr-FR" sz="1200" dirty="0">
                <a:solidFill>
                  <a:schemeClr val="bg1"/>
                </a:solidFill>
              </a:rPr>
              <a:t>Les soins sur 12 mois sont affichés : du soin le plus récent jusqu’au soin 12 mois après le plus récent</a:t>
            </a:r>
          </a:p>
        </p:txBody>
      </p:sp>
      <p:cxnSp>
        <p:nvCxnSpPr>
          <p:cNvPr id="18" name="Connecteur droit avec flèche 19">
            <a:extLst>
              <a:ext uri="{FF2B5EF4-FFF2-40B4-BE49-F238E27FC236}">
                <a16:creationId xmlns:a16="http://schemas.microsoft.com/office/drawing/2014/main" id="{4044ADD5-87DB-46D8-92FA-D2473E3A8F43}"/>
              </a:ext>
            </a:extLst>
          </p:cNvPr>
          <p:cNvCxnSpPr>
            <a:cxnSpLocks/>
            <a:stCxn id="17" idx="1"/>
          </p:cNvCxnSpPr>
          <p:nvPr/>
        </p:nvCxnSpPr>
        <p:spPr>
          <a:xfrm flipH="1" flipV="1">
            <a:off x="5010150" y="2155360"/>
            <a:ext cx="971550" cy="92332"/>
          </a:xfrm>
          <a:prstGeom prst="straightConnector1">
            <a:avLst/>
          </a:prstGeom>
          <a:ln>
            <a:solidFill>
              <a:srgbClr val="2253A3"/>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19">
            <a:extLst>
              <a:ext uri="{FF2B5EF4-FFF2-40B4-BE49-F238E27FC236}">
                <a16:creationId xmlns:a16="http://schemas.microsoft.com/office/drawing/2014/main" id="{CF92F73E-F078-4278-B4FE-0B9EF82EB5A9}"/>
              </a:ext>
            </a:extLst>
          </p:cNvPr>
          <p:cNvCxnSpPr>
            <a:cxnSpLocks/>
          </p:cNvCxnSpPr>
          <p:nvPr/>
        </p:nvCxnSpPr>
        <p:spPr>
          <a:xfrm>
            <a:off x="7848600" y="3140137"/>
            <a:ext cx="0" cy="374588"/>
          </a:xfrm>
          <a:prstGeom prst="straightConnector1">
            <a:avLst/>
          </a:prstGeom>
          <a:ln>
            <a:solidFill>
              <a:srgbClr val="2253A3"/>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5D8F5285-BE4A-4AC8-B615-8AF7FB4321D1}"/>
              </a:ext>
            </a:extLst>
          </p:cNvPr>
          <p:cNvSpPr/>
          <p:nvPr/>
        </p:nvSpPr>
        <p:spPr>
          <a:xfrm>
            <a:off x="551657" y="5225277"/>
            <a:ext cx="1972882" cy="815524"/>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modifier la confidentialité de mes documents historique de soins</a:t>
            </a:r>
          </a:p>
        </p:txBody>
      </p:sp>
      <p:cxnSp>
        <p:nvCxnSpPr>
          <p:cNvPr id="26" name="Connecteur droit avec flèche 19">
            <a:extLst>
              <a:ext uri="{FF2B5EF4-FFF2-40B4-BE49-F238E27FC236}">
                <a16:creationId xmlns:a16="http://schemas.microsoft.com/office/drawing/2014/main" id="{6700B230-4387-4AD1-B86B-AA696D78F678}"/>
              </a:ext>
            </a:extLst>
          </p:cNvPr>
          <p:cNvCxnSpPr>
            <a:cxnSpLocks/>
          </p:cNvCxnSpPr>
          <p:nvPr/>
        </p:nvCxnSpPr>
        <p:spPr>
          <a:xfrm flipV="1">
            <a:off x="2351657" y="4283028"/>
            <a:ext cx="3214309" cy="1040645"/>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necteur droit avec flèche 19">
            <a:extLst>
              <a:ext uri="{FF2B5EF4-FFF2-40B4-BE49-F238E27FC236}">
                <a16:creationId xmlns:a16="http://schemas.microsoft.com/office/drawing/2014/main" id="{8675CEDD-B3BF-409A-817F-079FB8E471D8}"/>
              </a:ext>
            </a:extLst>
          </p:cNvPr>
          <p:cNvCxnSpPr>
            <a:cxnSpLocks/>
            <a:stCxn id="25" idx="1"/>
          </p:cNvCxnSpPr>
          <p:nvPr/>
        </p:nvCxnSpPr>
        <p:spPr>
          <a:xfrm flipV="1">
            <a:off x="551657" y="1534327"/>
            <a:ext cx="0" cy="409871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6AF858E2-D0F7-439B-B891-36B0CB7F8C80}"/>
              </a:ext>
            </a:extLst>
          </p:cNvPr>
          <p:cNvSpPr/>
          <p:nvPr/>
        </p:nvSpPr>
        <p:spPr>
          <a:xfrm>
            <a:off x="9520224" y="284876"/>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37" name="Graphic 36" descr="Touchscreen with solid fill">
            <a:extLst>
              <a:ext uri="{FF2B5EF4-FFF2-40B4-BE49-F238E27FC236}">
                <a16:creationId xmlns:a16="http://schemas.microsoft.com/office/drawing/2014/main" id="{5F1B7390-04AE-47C4-9871-BA61BD15E00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368482" y="992048"/>
            <a:ext cx="252000" cy="252000"/>
          </a:xfrm>
          <a:prstGeom prst="rect">
            <a:avLst/>
          </a:prstGeom>
        </p:spPr>
      </p:pic>
      <p:pic>
        <p:nvPicPr>
          <p:cNvPr id="38" name="Graphic 37" descr="Touchscreen with solid fill">
            <a:extLst>
              <a:ext uri="{FF2B5EF4-FFF2-40B4-BE49-F238E27FC236}">
                <a16:creationId xmlns:a16="http://schemas.microsoft.com/office/drawing/2014/main" id="{C95AE241-DDE4-4C2F-87D2-02D0CD46BC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68274" y="4163905"/>
            <a:ext cx="252000" cy="252000"/>
          </a:xfrm>
          <a:prstGeom prst="rect">
            <a:avLst/>
          </a:prstGeom>
        </p:spPr>
      </p:pic>
      <p:pic>
        <p:nvPicPr>
          <p:cNvPr id="39" name="Graphic 38" descr="Touchscreen with solid fill">
            <a:extLst>
              <a:ext uri="{FF2B5EF4-FFF2-40B4-BE49-F238E27FC236}">
                <a16:creationId xmlns:a16="http://schemas.microsoft.com/office/drawing/2014/main" id="{C0496DB3-C444-440B-8998-72DCD7F4DFA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87933" y="1417086"/>
            <a:ext cx="252000" cy="252000"/>
          </a:xfrm>
          <a:prstGeom prst="rect">
            <a:avLst/>
          </a:prstGeom>
        </p:spPr>
      </p:pic>
    </p:spTree>
    <p:extLst>
      <p:ext uri="{BB962C8B-B14F-4D97-AF65-F5344CB8AC3E}">
        <p14:creationId xmlns:p14="http://schemas.microsoft.com/office/powerpoint/2010/main" val="30020858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57D1065-6C10-41D7-A3B4-25A780AD851B}"/>
              </a:ext>
            </a:extLst>
          </p:cNvPr>
          <p:cNvSpPr>
            <a:spLocks noGrp="1"/>
          </p:cNvSpPr>
          <p:nvPr>
            <p:ph type="sldNum" sz="quarter" idx="2"/>
          </p:nvPr>
        </p:nvSpPr>
        <p:spPr/>
        <p:txBody>
          <a:bodyPr/>
          <a:lstStyle/>
          <a:p>
            <a:fld id="{86CB4B4D-7CA3-9044-876B-883B54F8677D}" type="slidenum">
              <a:rPr lang="fr-FR" smtClean="0"/>
              <a:t>5</a:t>
            </a:fld>
            <a:endParaRPr lang="fr-FR"/>
          </a:p>
        </p:txBody>
      </p:sp>
      <p:sp>
        <p:nvSpPr>
          <p:cNvPr id="7" name="Text Placeholder 6">
            <a:extLst>
              <a:ext uri="{FF2B5EF4-FFF2-40B4-BE49-F238E27FC236}">
                <a16:creationId xmlns:a16="http://schemas.microsoft.com/office/drawing/2014/main" id="{EC4583FE-9BBA-454E-B4AF-5D752E8ACA91}"/>
              </a:ext>
            </a:extLst>
          </p:cNvPr>
          <p:cNvSpPr>
            <a:spLocks noGrp="1"/>
          </p:cNvSpPr>
          <p:nvPr>
            <p:ph type="body" sz="quarter" idx="21"/>
          </p:nvPr>
        </p:nvSpPr>
        <p:spPr/>
        <p:txBody>
          <a:bodyPr/>
          <a:lstStyle/>
          <a:p>
            <a:endParaRPr lang="fr-FR"/>
          </a:p>
        </p:txBody>
      </p:sp>
      <p:sp>
        <p:nvSpPr>
          <p:cNvPr id="5" name="Title 4">
            <a:extLst>
              <a:ext uri="{FF2B5EF4-FFF2-40B4-BE49-F238E27FC236}">
                <a16:creationId xmlns:a16="http://schemas.microsoft.com/office/drawing/2014/main" id="{46AB7A00-CEB8-4AC8-A0C5-10BA51DEB445}"/>
              </a:ext>
            </a:extLst>
          </p:cNvPr>
          <p:cNvSpPr>
            <a:spLocks noGrp="1"/>
          </p:cNvSpPr>
          <p:nvPr>
            <p:ph type="title" idx="4294967295"/>
          </p:nvPr>
        </p:nvSpPr>
        <p:spPr>
          <a:xfrm>
            <a:off x="255787" y="2966538"/>
            <a:ext cx="9844654" cy="682625"/>
          </a:xfrm>
        </p:spPr>
        <p:txBody>
          <a:bodyPr>
            <a:normAutofit/>
          </a:bodyPr>
          <a:lstStyle/>
          <a:p>
            <a:r>
              <a:rPr lang="fr-FR" dirty="0"/>
              <a:t>Je commence mon parcours</a:t>
            </a:r>
          </a:p>
        </p:txBody>
      </p:sp>
    </p:spTree>
    <p:extLst>
      <p:ext uri="{BB962C8B-B14F-4D97-AF65-F5344CB8AC3E}">
        <p14:creationId xmlns:p14="http://schemas.microsoft.com/office/powerpoint/2010/main" val="3970487506"/>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21246352-8571-4D88-822A-BF319CCF6FE8}"/>
              </a:ext>
            </a:extLst>
          </p:cNvPr>
          <p:cNvGrpSpPr/>
          <p:nvPr/>
        </p:nvGrpSpPr>
        <p:grpSpPr>
          <a:xfrm>
            <a:off x="592389" y="1507846"/>
            <a:ext cx="3973861" cy="2618250"/>
            <a:chOff x="592389" y="1507846"/>
            <a:chExt cx="3973861" cy="2618250"/>
          </a:xfrm>
        </p:grpSpPr>
        <p:pic>
          <p:nvPicPr>
            <p:cNvPr id="19" name="Picture 18">
              <a:extLst>
                <a:ext uri="{FF2B5EF4-FFF2-40B4-BE49-F238E27FC236}">
                  <a16:creationId xmlns:a16="http://schemas.microsoft.com/office/drawing/2014/main" id="{44C15492-3B51-4058-A8EB-3D347C470940}"/>
                </a:ext>
              </a:extLst>
            </p:cNvPr>
            <p:cNvPicPr>
              <a:picLocks noChangeAspect="1"/>
            </p:cNvPicPr>
            <p:nvPr/>
          </p:nvPicPr>
          <p:blipFill rotWithShape="1">
            <a:blip r:embed="rId2"/>
            <a:srcRect l="5859" t="9340" r="10097" b="9693"/>
            <a:stretch/>
          </p:blipFill>
          <p:spPr>
            <a:xfrm>
              <a:off x="592389" y="1507846"/>
              <a:ext cx="3973861" cy="2618250"/>
            </a:xfrm>
            <a:prstGeom prst="rect">
              <a:avLst/>
            </a:prstGeom>
          </p:spPr>
        </p:pic>
        <p:pic>
          <p:nvPicPr>
            <p:cNvPr id="31" name="Picture 30">
              <a:hlinkClick r:id="rId3" action="ppaction://hlinksldjump"/>
              <a:extLst>
                <a:ext uri="{FF2B5EF4-FFF2-40B4-BE49-F238E27FC236}">
                  <a16:creationId xmlns:a16="http://schemas.microsoft.com/office/drawing/2014/main" id="{5AC59C8D-AD17-44C3-B982-B61D87912689}"/>
                </a:ext>
              </a:extLst>
            </p:cNvPr>
            <p:cNvPicPr>
              <a:picLocks noChangeAspect="1"/>
            </p:cNvPicPr>
            <p:nvPr/>
          </p:nvPicPr>
          <p:blipFill>
            <a:blip r:embed="rId4"/>
            <a:stretch>
              <a:fillRect/>
            </a:stretch>
          </p:blipFill>
          <p:spPr>
            <a:xfrm>
              <a:off x="2178864" y="3578750"/>
              <a:ext cx="859611" cy="426757"/>
            </a:xfrm>
            <a:prstGeom prst="rect">
              <a:avLst/>
            </a:prstGeom>
          </p:spPr>
        </p:pic>
      </p:grpSp>
      <p:sp>
        <p:nvSpPr>
          <p:cNvPr id="2" name="Slide Number Placeholder 1">
            <a:extLst>
              <a:ext uri="{FF2B5EF4-FFF2-40B4-BE49-F238E27FC236}">
                <a16:creationId xmlns:a16="http://schemas.microsoft.com/office/drawing/2014/main" id="{C37A65BD-9113-41A9-9F37-0445B1847BF4}"/>
              </a:ext>
            </a:extLst>
          </p:cNvPr>
          <p:cNvSpPr>
            <a:spLocks noGrp="1"/>
          </p:cNvSpPr>
          <p:nvPr>
            <p:ph type="sldNum" sz="quarter" idx="2"/>
          </p:nvPr>
        </p:nvSpPr>
        <p:spPr/>
        <p:txBody>
          <a:bodyPr/>
          <a:lstStyle/>
          <a:p>
            <a:fld id="{86CB4B4D-7CA3-9044-876B-883B54F8677D}" type="slidenum">
              <a:rPr lang="fr-FR" smtClean="0"/>
              <a:t>59</a:t>
            </a:fld>
            <a:endParaRPr lang="fr-FR"/>
          </a:p>
        </p:txBody>
      </p:sp>
      <p:sp>
        <p:nvSpPr>
          <p:cNvPr id="6" name="Text Placeholder 5">
            <a:extLst>
              <a:ext uri="{FF2B5EF4-FFF2-40B4-BE49-F238E27FC236}">
                <a16:creationId xmlns:a16="http://schemas.microsoft.com/office/drawing/2014/main" id="{C1537BE2-38BC-4D24-BCD7-208FF8064E19}"/>
              </a:ext>
            </a:extLst>
          </p:cNvPr>
          <p:cNvSpPr>
            <a:spLocks noGrp="1"/>
          </p:cNvSpPr>
          <p:nvPr>
            <p:ph type="body" sz="quarter" idx="21"/>
          </p:nvPr>
        </p:nvSpPr>
        <p:spPr/>
        <p:txBody>
          <a:bodyPr/>
          <a:lstStyle/>
          <a:p>
            <a:endParaRPr lang="fr-FR"/>
          </a:p>
        </p:txBody>
      </p:sp>
      <p:sp>
        <p:nvSpPr>
          <p:cNvPr id="5" name="Title 4">
            <a:extLst>
              <a:ext uri="{FF2B5EF4-FFF2-40B4-BE49-F238E27FC236}">
                <a16:creationId xmlns:a16="http://schemas.microsoft.com/office/drawing/2014/main" id="{B3B7E0B4-3EAA-45E9-A6B9-F9ADCC115803}"/>
              </a:ext>
            </a:extLst>
          </p:cNvPr>
          <p:cNvSpPr>
            <a:spLocks noGrp="1"/>
          </p:cNvSpPr>
          <p:nvPr>
            <p:ph type="title"/>
          </p:nvPr>
        </p:nvSpPr>
        <p:spPr/>
        <p:txBody>
          <a:bodyPr/>
          <a:lstStyle/>
          <a:p>
            <a:r>
              <a:rPr lang="fr-FR" dirty="0"/>
              <a:t>Je modifie la confidentialité de mon document</a:t>
            </a:r>
          </a:p>
        </p:txBody>
      </p:sp>
      <p:sp>
        <p:nvSpPr>
          <p:cNvPr id="20" name="Rectangle 19">
            <a:extLst>
              <a:ext uri="{FF2B5EF4-FFF2-40B4-BE49-F238E27FC236}">
                <a16:creationId xmlns:a16="http://schemas.microsoft.com/office/drawing/2014/main" id="{CBEE7582-A1BD-4E70-BC21-F9052525B3E1}"/>
              </a:ext>
            </a:extLst>
          </p:cNvPr>
          <p:cNvSpPr/>
          <p:nvPr/>
        </p:nvSpPr>
        <p:spPr>
          <a:xfrm>
            <a:off x="5571332" y="1758177"/>
            <a:ext cx="1972882" cy="815524"/>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rendre visible mes documents historique de soins à mes professionnels de santé</a:t>
            </a:r>
          </a:p>
        </p:txBody>
      </p:sp>
      <p:sp>
        <p:nvSpPr>
          <p:cNvPr id="22" name="Rectangle 21">
            <a:extLst>
              <a:ext uri="{FF2B5EF4-FFF2-40B4-BE49-F238E27FC236}">
                <a16:creationId xmlns:a16="http://schemas.microsoft.com/office/drawing/2014/main" id="{ED488F3A-A136-4FB0-9F0B-083E0A2F7223}"/>
              </a:ext>
            </a:extLst>
          </p:cNvPr>
          <p:cNvSpPr/>
          <p:nvPr/>
        </p:nvSpPr>
        <p:spPr>
          <a:xfrm>
            <a:off x="5571332" y="2849788"/>
            <a:ext cx="1972882" cy="815524"/>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masquer mes documents historique de soins de mes professionnels de santé</a:t>
            </a:r>
          </a:p>
        </p:txBody>
      </p:sp>
      <p:cxnSp>
        <p:nvCxnSpPr>
          <p:cNvPr id="23" name="Connecteur droit avec flèche 19">
            <a:extLst>
              <a:ext uri="{FF2B5EF4-FFF2-40B4-BE49-F238E27FC236}">
                <a16:creationId xmlns:a16="http://schemas.microsoft.com/office/drawing/2014/main" id="{96B42ACE-D263-426F-9C54-DA04D2584D27}"/>
              </a:ext>
            </a:extLst>
          </p:cNvPr>
          <p:cNvCxnSpPr>
            <a:cxnSpLocks/>
            <a:stCxn id="26" idx="1"/>
          </p:cNvCxnSpPr>
          <p:nvPr/>
        </p:nvCxnSpPr>
        <p:spPr>
          <a:xfrm flipH="1" flipV="1">
            <a:off x="2971800" y="3839133"/>
            <a:ext cx="2599532" cy="332748"/>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cteur droit avec flèche 19">
            <a:extLst>
              <a:ext uri="{FF2B5EF4-FFF2-40B4-BE49-F238E27FC236}">
                <a16:creationId xmlns:a16="http://schemas.microsoft.com/office/drawing/2014/main" id="{AB35D7B9-902B-450D-974B-2761F11E6F68}"/>
              </a:ext>
            </a:extLst>
          </p:cNvPr>
          <p:cNvCxnSpPr>
            <a:cxnSpLocks/>
            <a:stCxn id="20" idx="1"/>
          </p:cNvCxnSpPr>
          <p:nvPr/>
        </p:nvCxnSpPr>
        <p:spPr>
          <a:xfrm flipH="1">
            <a:off x="3962400" y="2165939"/>
            <a:ext cx="1608932" cy="40776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9C0F9A43-B3B3-40DA-9AC6-2EA0E840C814}"/>
              </a:ext>
            </a:extLst>
          </p:cNvPr>
          <p:cNvSpPr/>
          <p:nvPr/>
        </p:nvSpPr>
        <p:spPr>
          <a:xfrm>
            <a:off x="5571332" y="3905112"/>
            <a:ext cx="1972882" cy="53353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valider mon choix</a:t>
            </a:r>
          </a:p>
        </p:txBody>
      </p:sp>
    </p:spTree>
    <p:extLst>
      <p:ext uri="{BB962C8B-B14F-4D97-AF65-F5344CB8AC3E}">
        <p14:creationId xmlns:p14="http://schemas.microsoft.com/office/powerpoint/2010/main" val="3964874126"/>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DB5D96-AB85-4769-AB89-52672590A82D}"/>
              </a:ext>
            </a:extLst>
          </p:cNvPr>
          <p:cNvSpPr>
            <a:spLocks noGrp="1"/>
          </p:cNvSpPr>
          <p:nvPr>
            <p:ph type="sldNum" sz="quarter" idx="2"/>
          </p:nvPr>
        </p:nvSpPr>
        <p:spPr/>
        <p:txBody>
          <a:bodyPr/>
          <a:lstStyle/>
          <a:p>
            <a:fld id="{86CB4B4D-7CA3-9044-876B-883B54F8677D}" type="slidenum">
              <a:rPr lang="fr-FR" smtClean="0"/>
              <a:t>60</a:t>
            </a:fld>
            <a:endParaRPr lang="fr-FR"/>
          </a:p>
        </p:txBody>
      </p:sp>
      <p:sp>
        <p:nvSpPr>
          <p:cNvPr id="3" name="Text Placeholder 2">
            <a:extLst>
              <a:ext uri="{FF2B5EF4-FFF2-40B4-BE49-F238E27FC236}">
                <a16:creationId xmlns:a16="http://schemas.microsoft.com/office/drawing/2014/main" id="{79346F4F-C0F7-44F9-BB58-DB79B6AB2D35}"/>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39930861-17FE-491D-BDD9-4C5FA5E72993}"/>
              </a:ext>
            </a:extLst>
          </p:cNvPr>
          <p:cNvSpPr>
            <a:spLocks noGrp="1"/>
          </p:cNvSpPr>
          <p:nvPr>
            <p:ph type="title" idx="4294967295"/>
          </p:nvPr>
        </p:nvSpPr>
        <p:spPr>
          <a:xfrm>
            <a:off x="255786" y="2966538"/>
            <a:ext cx="8387699" cy="682625"/>
          </a:xfrm>
        </p:spPr>
        <p:txBody>
          <a:bodyPr>
            <a:normAutofit/>
          </a:bodyPr>
          <a:lstStyle/>
          <a:p>
            <a:r>
              <a:rPr lang="fr-FR" dirty="0"/>
              <a:t>Accéder à mes pièces administratives</a:t>
            </a:r>
          </a:p>
        </p:txBody>
      </p:sp>
    </p:spTree>
    <p:extLst>
      <p:ext uri="{BB962C8B-B14F-4D97-AF65-F5344CB8AC3E}">
        <p14:creationId xmlns:p14="http://schemas.microsoft.com/office/powerpoint/2010/main" val="3571677065"/>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5B06541-971C-4F4F-A256-343FA7B93556}"/>
              </a:ext>
            </a:extLst>
          </p:cNvPr>
          <p:cNvGrpSpPr/>
          <p:nvPr/>
        </p:nvGrpSpPr>
        <p:grpSpPr>
          <a:xfrm>
            <a:off x="364548" y="1110382"/>
            <a:ext cx="8969580" cy="4248000"/>
            <a:chOff x="364548" y="1110382"/>
            <a:chExt cx="8969580" cy="4248000"/>
          </a:xfrm>
        </p:grpSpPr>
        <p:pic>
          <p:nvPicPr>
            <p:cNvPr id="15" name="Picture 14">
              <a:extLst>
                <a:ext uri="{FF2B5EF4-FFF2-40B4-BE49-F238E27FC236}">
                  <a16:creationId xmlns:a16="http://schemas.microsoft.com/office/drawing/2014/main" id="{47CE6552-5CBC-46FF-A144-068E818E26C4}"/>
                </a:ext>
              </a:extLst>
            </p:cNvPr>
            <p:cNvPicPr>
              <a:picLocks noChangeAspect="1"/>
            </p:cNvPicPr>
            <p:nvPr/>
          </p:nvPicPr>
          <p:blipFill>
            <a:blip r:embed="rId2"/>
            <a:stretch>
              <a:fillRect/>
            </a:stretch>
          </p:blipFill>
          <p:spPr>
            <a:xfrm>
              <a:off x="364548" y="1110382"/>
              <a:ext cx="8969580" cy="4248000"/>
            </a:xfrm>
            <a:prstGeom prst="rect">
              <a:avLst/>
            </a:prstGeom>
          </p:spPr>
        </p:pic>
        <p:pic>
          <p:nvPicPr>
            <p:cNvPr id="23" name="Picture 22">
              <a:extLst>
                <a:ext uri="{FF2B5EF4-FFF2-40B4-BE49-F238E27FC236}">
                  <a16:creationId xmlns:a16="http://schemas.microsoft.com/office/drawing/2014/main" id="{FC083577-5FBD-4CE5-9C36-1B865061DBE5}"/>
                </a:ext>
              </a:extLst>
            </p:cNvPr>
            <p:cNvPicPr>
              <a:picLocks noChangeAspect="1"/>
            </p:cNvPicPr>
            <p:nvPr/>
          </p:nvPicPr>
          <p:blipFill>
            <a:blip r:embed="rId3"/>
            <a:stretch>
              <a:fillRect/>
            </a:stretch>
          </p:blipFill>
          <p:spPr>
            <a:xfrm>
              <a:off x="2963016" y="2720023"/>
              <a:ext cx="3987130" cy="347502"/>
            </a:xfrm>
            <a:prstGeom prst="rect">
              <a:avLst/>
            </a:prstGeom>
          </p:spPr>
        </p:pic>
      </p:grpSp>
      <p:pic>
        <p:nvPicPr>
          <p:cNvPr id="34" name="Picture 33">
            <a:hlinkClick r:id="rId4" action="ppaction://hlinksldjump"/>
            <a:extLst>
              <a:ext uri="{FF2B5EF4-FFF2-40B4-BE49-F238E27FC236}">
                <a16:creationId xmlns:a16="http://schemas.microsoft.com/office/drawing/2014/main" id="{C519FA56-17EC-4B22-8493-86655F41829A}"/>
              </a:ext>
            </a:extLst>
          </p:cNvPr>
          <p:cNvPicPr>
            <a:picLocks noChangeAspect="1"/>
          </p:cNvPicPr>
          <p:nvPr/>
        </p:nvPicPr>
        <p:blipFill rotWithShape="1">
          <a:blip r:embed="rId5"/>
          <a:srcRect l="13412" t="52591" r="78962" b="40999"/>
          <a:stretch/>
        </p:blipFill>
        <p:spPr>
          <a:xfrm>
            <a:off x="1560513" y="2800285"/>
            <a:ext cx="603250" cy="252000"/>
          </a:xfrm>
          <a:prstGeom prst="rect">
            <a:avLst/>
          </a:prstGeom>
        </p:spPr>
      </p:pic>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61</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J’accède à mes pièces administratives</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0344" y="2960905"/>
            <a:ext cx="252000" cy="252000"/>
          </a:xfrm>
          <a:prstGeom prst="rect">
            <a:avLst/>
          </a:prstGeom>
        </p:spPr>
      </p:pic>
      <p:cxnSp>
        <p:nvCxnSpPr>
          <p:cNvPr id="30" name="Connecteur droit avec flèche 19">
            <a:extLst>
              <a:ext uri="{FF2B5EF4-FFF2-40B4-BE49-F238E27FC236}">
                <a16:creationId xmlns:a16="http://schemas.microsoft.com/office/drawing/2014/main" id="{7FBED15C-91DB-4103-922B-3F65D865F57C}"/>
              </a:ext>
            </a:extLst>
          </p:cNvPr>
          <p:cNvCxnSpPr>
            <a:cxnSpLocks/>
            <a:stCxn id="31" idx="0"/>
          </p:cNvCxnSpPr>
          <p:nvPr/>
        </p:nvCxnSpPr>
        <p:spPr>
          <a:xfrm flipV="1">
            <a:off x="1943101" y="3052285"/>
            <a:ext cx="0" cy="241437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7369E43-5EB9-4FA3-8387-403184DF2457}"/>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21" name="Rectangle 20">
            <a:extLst>
              <a:ext uri="{FF2B5EF4-FFF2-40B4-BE49-F238E27FC236}">
                <a16:creationId xmlns:a16="http://schemas.microsoft.com/office/drawing/2014/main" id="{195AEADD-F048-4A22-91A3-E50C6F018148}"/>
              </a:ext>
            </a:extLst>
          </p:cNvPr>
          <p:cNvSpPr/>
          <p:nvPr/>
        </p:nvSpPr>
        <p:spPr>
          <a:xfrm>
            <a:off x="9848057" y="2427615"/>
            <a:ext cx="1800000" cy="81571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 document pièces administratives</a:t>
            </a:r>
          </a:p>
        </p:txBody>
      </p:sp>
      <p:cxnSp>
        <p:nvCxnSpPr>
          <p:cNvPr id="22" name="Connecteur droit avec flèche 19">
            <a:extLst>
              <a:ext uri="{FF2B5EF4-FFF2-40B4-BE49-F238E27FC236}">
                <a16:creationId xmlns:a16="http://schemas.microsoft.com/office/drawing/2014/main" id="{B01F2550-F072-4B19-B744-35202BAB7FE3}"/>
              </a:ext>
            </a:extLst>
          </p:cNvPr>
          <p:cNvCxnSpPr>
            <a:cxnSpLocks/>
          </p:cNvCxnSpPr>
          <p:nvPr/>
        </p:nvCxnSpPr>
        <p:spPr>
          <a:xfrm flipH="1">
            <a:off x="4052236" y="2864345"/>
            <a:ext cx="5795821"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24" name="Graphic 23" descr="Touchscreen with solid fill">
            <a:extLst>
              <a:ext uri="{FF2B5EF4-FFF2-40B4-BE49-F238E27FC236}">
                <a16:creationId xmlns:a16="http://schemas.microsoft.com/office/drawing/2014/main" id="{97F35B29-83D8-4C5B-93C5-7F313BF1787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00236" y="2864345"/>
            <a:ext cx="252000" cy="252000"/>
          </a:xfrm>
          <a:prstGeom prst="rect">
            <a:avLst/>
          </a:prstGeom>
        </p:spPr>
      </p:pic>
      <p:sp>
        <p:nvSpPr>
          <p:cNvPr id="25" name="TextBox 24">
            <a:extLst>
              <a:ext uri="{FF2B5EF4-FFF2-40B4-BE49-F238E27FC236}">
                <a16:creationId xmlns:a16="http://schemas.microsoft.com/office/drawing/2014/main" id="{4F820890-8155-4B0A-91FA-F45D0FB5999A}"/>
              </a:ext>
            </a:extLst>
          </p:cNvPr>
          <p:cNvSpPr txBox="1"/>
          <p:nvPr/>
        </p:nvSpPr>
        <p:spPr>
          <a:xfrm>
            <a:off x="9716716" y="3405104"/>
            <a:ext cx="2026105" cy="1200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fr-FR" sz="900" dirty="0"/>
              <a:t>J’ajoute mes documents de type pièce d’identité (carte nationale d’identité, passeport ou titre de séjour), carte de groupe sanguin, carte d’organisme complémentaire, autre (attestation de droits, carte d’invalidité, carte européenne de santé) </a:t>
            </a:r>
          </a:p>
        </p:txBody>
      </p:sp>
    </p:spTree>
    <p:extLst>
      <p:ext uri="{BB962C8B-B14F-4D97-AF65-F5344CB8AC3E}">
        <p14:creationId xmlns:p14="http://schemas.microsoft.com/office/powerpoint/2010/main" val="149655245"/>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B7882A1-823F-41B9-B2DD-ADB3D17C87DB}"/>
              </a:ext>
            </a:extLst>
          </p:cNvPr>
          <p:cNvPicPr>
            <a:picLocks noChangeAspect="1"/>
          </p:cNvPicPr>
          <p:nvPr/>
        </p:nvPicPr>
        <p:blipFill>
          <a:blip r:embed="rId2"/>
          <a:stretch>
            <a:fillRect/>
          </a:stretch>
        </p:blipFill>
        <p:spPr>
          <a:xfrm>
            <a:off x="2928839" y="1039637"/>
            <a:ext cx="8667090" cy="4087217"/>
          </a:xfrm>
          <a:prstGeom prst="rect">
            <a:avLst/>
          </a:prstGeom>
        </p:spPr>
      </p:pic>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62</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 document</a:t>
            </a:r>
          </a:p>
        </p:txBody>
      </p:sp>
      <p:sp>
        <p:nvSpPr>
          <p:cNvPr id="9" name="Rectangle 8">
            <a:extLst>
              <a:ext uri="{FF2B5EF4-FFF2-40B4-BE49-F238E27FC236}">
                <a16:creationId xmlns:a16="http://schemas.microsoft.com/office/drawing/2014/main" id="{50BBA6E1-9A31-42DC-8211-668CE949FBD5}"/>
              </a:ext>
            </a:extLst>
          </p:cNvPr>
          <p:cNvSpPr/>
          <p:nvPr/>
        </p:nvSpPr>
        <p:spPr>
          <a:xfrm>
            <a:off x="442119" y="2221444"/>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glisse et dépose mon document</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3"/>
          </p:cNvCxnSpPr>
          <p:nvPr/>
        </p:nvCxnSpPr>
        <p:spPr>
          <a:xfrm>
            <a:off x="2242119" y="2522574"/>
            <a:ext cx="3773670" cy="30112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EEE4A0BD-A294-4B02-B88D-08265F0448F1}"/>
              </a:ext>
            </a:extLst>
          </p:cNvPr>
          <p:cNvSpPr/>
          <p:nvPr/>
        </p:nvSpPr>
        <p:spPr>
          <a:xfrm>
            <a:off x="442119" y="3110129"/>
            <a:ext cx="1800000" cy="884891"/>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Ou je clique sur parcourir les fichiers pour sélectionner mon document</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4" idx="3"/>
          </p:cNvCxnSpPr>
          <p:nvPr/>
        </p:nvCxnSpPr>
        <p:spPr>
          <a:xfrm>
            <a:off x="2242119" y="3552575"/>
            <a:ext cx="4534066" cy="4424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883347"/>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3D1FB5C-BA29-4A5B-A359-2738FE852DA4}"/>
              </a:ext>
            </a:extLst>
          </p:cNvPr>
          <p:cNvGrpSpPr/>
          <p:nvPr/>
        </p:nvGrpSpPr>
        <p:grpSpPr>
          <a:xfrm>
            <a:off x="2810148" y="1039637"/>
            <a:ext cx="8785781" cy="4161198"/>
            <a:chOff x="2810148" y="1039637"/>
            <a:chExt cx="8785781" cy="4161198"/>
          </a:xfrm>
        </p:grpSpPr>
        <p:pic>
          <p:nvPicPr>
            <p:cNvPr id="13" name="Picture 12">
              <a:extLst>
                <a:ext uri="{FF2B5EF4-FFF2-40B4-BE49-F238E27FC236}">
                  <a16:creationId xmlns:a16="http://schemas.microsoft.com/office/drawing/2014/main" id="{0A5404B3-5E89-4798-8BDD-5AAAEE6A3955}"/>
                </a:ext>
              </a:extLst>
            </p:cNvPr>
            <p:cNvPicPr>
              <a:picLocks noChangeAspect="1"/>
            </p:cNvPicPr>
            <p:nvPr/>
          </p:nvPicPr>
          <p:blipFill>
            <a:blip r:embed="rId2"/>
            <a:stretch>
              <a:fillRect/>
            </a:stretch>
          </p:blipFill>
          <p:spPr>
            <a:xfrm>
              <a:off x="2810148" y="1039637"/>
              <a:ext cx="8785781" cy="4161198"/>
            </a:xfrm>
            <a:prstGeom prst="rect">
              <a:avLst/>
            </a:prstGeom>
          </p:spPr>
        </p:pic>
        <p:pic>
          <p:nvPicPr>
            <p:cNvPr id="17" name="Picture 16">
              <a:extLst>
                <a:ext uri="{FF2B5EF4-FFF2-40B4-BE49-F238E27FC236}">
                  <a16:creationId xmlns:a16="http://schemas.microsoft.com/office/drawing/2014/main" id="{A1C51219-55D0-4419-9032-39E5545C2D00}"/>
                </a:ext>
              </a:extLst>
            </p:cNvPr>
            <p:cNvPicPr>
              <a:picLocks noChangeAspect="1"/>
            </p:cNvPicPr>
            <p:nvPr/>
          </p:nvPicPr>
          <p:blipFill rotWithShape="1">
            <a:blip r:embed="rId2"/>
            <a:srcRect l="50309" t="61872" r="42460" b="31757"/>
            <a:stretch/>
          </p:blipFill>
          <p:spPr>
            <a:xfrm>
              <a:off x="7203038" y="3614910"/>
              <a:ext cx="635267" cy="265129"/>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63</a:t>
            </a:fld>
            <a:endParaRPr lang="fr-FR"/>
          </a:p>
        </p:txBody>
      </p:sp>
      <p:sp>
        <p:nvSpPr>
          <p:cNvPr id="3" name="Text Placeholder 2">
            <a:extLst>
              <a:ext uri="{FF2B5EF4-FFF2-40B4-BE49-F238E27FC236}">
                <a16:creationId xmlns:a16="http://schemas.microsoft.com/office/drawing/2014/main" id="{56405F04-0344-4B5F-A713-52008E926BC0}"/>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J’ajoute un document</a:t>
            </a:r>
          </a:p>
        </p:txBody>
      </p:sp>
      <p:sp>
        <p:nvSpPr>
          <p:cNvPr id="9" name="Rectangle 8">
            <a:extLst>
              <a:ext uri="{FF2B5EF4-FFF2-40B4-BE49-F238E27FC236}">
                <a16:creationId xmlns:a16="http://schemas.microsoft.com/office/drawing/2014/main" id="{50BBA6E1-9A31-42DC-8211-668CE949FBD5}"/>
              </a:ext>
            </a:extLst>
          </p:cNvPr>
          <p:cNvSpPr/>
          <p:nvPr/>
        </p:nvSpPr>
        <p:spPr>
          <a:xfrm>
            <a:off x="442119" y="2221444"/>
            <a:ext cx="1800000" cy="60225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complète le nom de mon document</a:t>
            </a:r>
          </a:p>
        </p:txBody>
      </p:sp>
      <p:cxnSp>
        <p:nvCxnSpPr>
          <p:cNvPr id="11" name="Connecteur droit avec flèche 19">
            <a:extLst>
              <a:ext uri="{FF2B5EF4-FFF2-40B4-BE49-F238E27FC236}">
                <a16:creationId xmlns:a16="http://schemas.microsoft.com/office/drawing/2014/main" id="{39ACDBE5-8BB4-4B41-A4E8-1ABA5177ABE5}"/>
              </a:ext>
            </a:extLst>
          </p:cNvPr>
          <p:cNvCxnSpPr>
            <a:cxnSpLocks/>
            <a:stCxn id="9" idx="3"/>
          </p:cNvCxnSpPr>
          <p:nvPr/>
        </p:nvCxnSpPr>
        <p:spPr>
          <a:xfrm flipV="1">
            <a:off x="2242119" y="2367815"/>
            <a:ext cx="4909329" cy="15475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18" name="Graphic 17" descr="Touchscreen with solid fill">
            <a:extLst>
              <a:ext uri="{FF2B5EF4-FFF2-40B4-BE49-F238E27FC236}">
                <a16:creationId xmlns:a16="http://schemas.microsoft.com/office/drawing/2014/main" id="{366A9DF2-8E71-40C8-806C-858C8071231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29010" y="3779762"/>
            <a:ext cx="252000" cy="252000"/>
          </a:xfrm>
          <a:prstGeom prst="rect">
            <a:avLst/>
          </a:prstGeom>
        </p:spPr>
      </p:pic>
      <p:sp>
        <p:nvSpPr>
          <p:cNvPr id="24" name="Rectangle 23">
            <a:extLst>
              <a:ext uri="{FF2B5EF4-FFF2-40B4-BE49-F238E27FC236}">
                <a16:creationId xmlns:a16="http://schemas.microsoft.com/office/drawing/2014/main" id="{EEE4A0BD-A294-4B02-B88D-08265F0448F1}"/>
              </a:ext>
            </a:extLst>
          </p:cNvPr>
          <p:cNvSpPr/>
          <p:nvPr/>
        </p:nvSpPr>
        <p:spPr>
          <a:xfrm>
            <a:off x="442119" y="3110129"/>
            <a:ext cx="1800000" cy="1136892"/>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choisis la confidentialité de mon document (visible ou non de mes professionnels de santé)</a:t>
            </a:r>
          </a:p>
        </p:txBody>
      </p:sp>
      <p:cxnSp>
        <p:nvCxnSpPr>
          <p:cNvPr id="25" name="Connecteur droit avec flèche 19">
            <a:extLst>
              <a:ext uri="{FF2B5EF4-FFF2-40B4-BE49-F238E27FC236}">
                <a16:creationId xmlns:a16="http://schemas.microsoft.com/office/drawing/2014/main" id="{F59D723E-DD8E-47C6-A918-CA3487EC7C33}"/>
              </a:ext>
            </a:extLst>
          </p:cNvPr>
          <p:cNvCxnSpPr>
            <a:cxnSpLocks/>
            <a:stCxn id="24" idx="3"/>
          </p:cNvCxnSpPr>
          <p:nvPr/>
        </p:nvCxnSpPr>
        <p:spPr>
          <a:xfrm flipV="1">
            <a:off x="2242119" y="3110129"/>
            <a:ext cx="4909329" cy="56844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E866E4DA-2077-4A4A-AD51-7AF0DC3347C2}"/>
              </a:ext>
            </a:extLst>
          </p:cNvPr>
          <p:cNvSpPr/>
          <p:nvPr/>
        </p:nvSpPr>
        <p:spPr>
          <a:xfrm>
            <a:off x="6646084" y="5517411"/>
            <a:ext cx="1800000" cy="400728"/>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valider</a:t>
            </a:r>
          </a:p>
        </p:txBody>
      </p:sp>
      <p:cxnSp>
        <p:nvCxnSpPr>
          <p:cNvPr id="32" name="Connecteur droit avec flèche 19">
            <a:extLst>
              <a:ext uri="{FF2B5EF4-FFF2-40B4-BE49-F238E27FC236}">
                <a16:creationId xmlns:a16="http://schemas.microsoft.com/office/drawing/2014/main" id="{6D3E067D-3D1F-43A9-83F4-7865F53D68A0}"/>
              </a:ext>
            </a:extLst>
          </p:cNvPr>
          <p:cNvCxnSpPr>
            <a:cxnSpLocks/>
            <a:stCxn id="26" idx="0"/>
          </p:cNvCxnSpPr>
          <p:nvPr/>
        </p:nvCxnSpPr>
        <p:spPr>
          <a:xfrm flipV="1">
            <a:off x="7546084" y="3905762"/>
            <a:ext cx="0" cy="1611649"/>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8390198"/>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32639C26-5CE1-4B4D-A08F-A34CB34A2560}"/>
              </a:ext>
            </a:extLst>
          </p:cNvPr>
          <p:cNvGrpSpPr/>
          <p:nvPr/>
        </p:nvGrpSpPr>
        <p:grpSpPr>
          <a:xfrm>
            <a:off x="364547" y="1110382"/>
            <a:ext cx="9014675" cy="4147418"/>
            <a:chOff x="364547" y="1110382"/>
            <a:chExt cx="9014675" cy="4147418"/>
          </a:xfrm>
        </p:grpSpPr>
        <p:grpSp>
          <p:nvGrpSpPr>
            <p:cNvPr id="5" name="Group 4">
              <a:extLst>
                <a:ext uri="{FF2B5EF4-FFF2-40B4-BE49-F238E27FC236}">
                  <a16:creationId xmlns:a16="http://schemas.microsoft.com/office/drawing/2014/main" id="{86DA0068-B5E0-49D9-97DD-6C80116A03CF}"/>
                </a:ext>
              </a:extLst>
            </p:cNvPr>
            <p:cNvGrpSpPr/>
            <p:nvPr/>
          </p:nvGrpSpPr>
          <p:grpSpPr>
            <a:xfrm>
              <a:off x="364547" y="1110382"/>
              <a:ext cx="9014675" cy="4147418"/>
              <a:chOff x="364547" y="1110382"/>
              <a:chExt cx="9014675" cy="4147418"/>
            </a:xfrm>
          </p:grpSpPr>
          <p:pic>
            <p:nvPicPr>
              <p:cNvPr id="16" name="Picture 15">
                <a:extLst>
                  <a:ext uri="{FF2B5EF4-FFF2-40B4-BE49-F238E27FC236}">
                    <a16:creationId xmlns:a16="http://schemas.microsoft.com/office/drawing/2014/main" id="{6E798489-952E-46BC-8444-78425A688919}"/>
                  </a:ext>
                </a:extLst>
              </p:cNvPr>
              <p:cNvPicPr>
                <a:picLocks noChangeAspect="1"/>
              </p:cNvPicPr>
              <p:nvPr/>
            </p:nvPicPr>
            <p:blipFill>
              <a:blip r:embed="rId2"/>
              <a:stretch>
                <a:fillRect/>
              </a:stretch>
            </p:blipFill>
            <p:spPr>
              <a:xfrm>
                <a:off x="364547" y="1110382"/>
                <a:ext cx="9014675" cy="4147418"/>
              </a:xfrm>
              <a:prstGeom prst="rect">
                <a:avLst/>
              </a:prstGeom>
            </p:spPr>
          </p:pic>
          <p:pic>
            <p:nvPicPr>
              <p:cNvPr id="34" name="Picture 33">
                <a:hlinkClick r:id="rId3" action="ppaction://hlinksldjump"/>
                <a:extLst>
                  <a:ext uri="{FF2B5EF4-FFF2-40B4-BE49-F238E27FC236}">
                    <a16:creationId xmlns:a16="http://schemas.microsoft.com/office/drawing/2014/main" id="{C519FA56-17EC-4B22-8493-86655F41829A}"/>
                  </a:ext>
                </a:extLst>
              </p:cNvPr>
              <p:cNvPicPr>
                <a:picLocks noChangeAspect="1"/>
              </p:cNvPicPr>
              <p:nvPr/>
            </p:nvPicPr>
            <p:blipFill rotWithShape="1">
              <a:blip r:embed="rId4"/>
              <a:srcRect l="13412" t="52591" r="78962" b="40999"/>
              <a:stretch/>
            </p:blipFill>
            <p:spPr>
              <a:xfrm>
                <a:off x="1561887" y="3028885"/>
                <a:ext cx="603250" cy="252000"/>
              </a:xfrm>
              <a:prstGeom prst="rect">
                <a:avLst/>
              </a:prstGeom>
            </p:spPr>
          </p:pic>
        </p:grpSp>
        <p:pic>
          <p:nvPicPr>
            <p:cNvPr id="36" name="Picture 35">
              <a:hlinkClick r:id="rId5" action="ppaction://hlinksldjump"/>
              <a:extLst>
                <a:ext uri="{FF2B5EF4-FFF2-40B4-BE49-F238E27FC236}">
                  <a16:creationId xmlns:a16="http://schemas.microsoft.com/office/drawing/2014/main" id="{6A75EB62-D41B-4ED8-944E-7A52D2EFCAAC}"/>
                </a:ext>
              </a:extLst>
            </p:cNvPr>
            <p:cNvPicPr>
              <a:picLocks noChangeAspect="1"/>
            </p:cNvPicPr>
            <p:nvPr/>
          </p:nvPicPr>
          <p:blipFill rotWithShape="1">
            <a:blip r:embed="rId2"/>
            <a:srcRect l="30519" t="46182" r="44122" b="46136"/>
            <a:stretch/>
          </p:blipFill>
          <p:spPr>
            <a:xfrm>
              <a:off x="3086117" y="3025942"/>
              <a:ext cx="2285987" cy="318591"/>
            </a:xfrm>
            <a:prstGeom prst="rect">
              <a:avLst/>
            </a:prstGeom>
          </p:spPr>
        </p:pic>
      </p:grpSp>
      <p:sp>
        <p:nvSpPr>
          <p:cNvPr id="2" name="Slide Number Placeholder 1">
            <a:extLst>
              <a:ext uri="{FF2B5EF4-FFF2-40B4-BE49-F238E27FC236}">
                <a16:creationId xmlns:a16="http://schemas.microsoft.com/office/drawing/2014/main" id="{9BD1E309-D928-4F36-9926-98E03563E74D}"/>
              </a:ext>
            </a:extLst>
          </p:cNvPr>
          <p:cNvSpPr>
            <a:spLocks noGrp="1"/>
          </p:cNvSpPr>
          <p:nvPr>
            <p:ph type="sldNum" sz="quarter" idx="2"/>
          </p:nvPr>
        </p:nvSpPr>
        <p:spPr/>
        <p:txBody>
          <a:bodyPr/>
          <a:lstStyle/>
          <a:p>
            <a:fld id="{86CB4B4D-7CA3-9044-876B-883B54F8677D}" type="slidenum">
              <a:rPr lang="fr-FR" smtClean="0"/>
              <a:t>64</a:t>
            </a:fld>
            <a:endParaRPr lang="fr-FR"/>
          </a:p>
        </p:txBody>
      </p:sp>
      <p:sp>
        <p:nvSpPr>
          <p:cNvPr id="4" name="Title 3">
            <a:extLst>
              <a:ext uri="{FF2B5EF4-FFF2-40B4-BE49-F238E27FC236}">
                <a16:creationId xmlns:a16="http://schemas.microsoft.com/office/drawing/2014/main" id="{901C2F5A-65CD-4579-A9FE-261AE5618081}"/>
              </a:ext>
            </a:extLst>
          </p:cNvPr>
          <p:cNvSpPr>
            <a:spLocks noGrp="1"/>
          </p:cNvSpPr>
          <p:nvPr>
            <p:ph type="title"/>
          </p:nvPr>
        </p:nvSpPr>
        <p:spPr/>
        <p:txBody>
          <a:bodyPr>
            <a:normAutofit/>
          </a:bodyPr>
          <a:lstStyle/>
          <a:p>
            <a:r>
              <a:rPr lang="fr-FR" sz="2800" dirty="0"/>
              <a:t>Les actions possibles sur mes pièces administratives</a:t>
            </a:r>
          </a:p>
        </p:txBody>
      </p:sp>
      <p:pic>
        <p:nvPicPr>
          <p:cNvPr id="32" name="Graphic 31" descr="Touchscreen with solid fill">
            <a:extLst>
              <a:ext uri="{FF2B5EF4-FFF2-40B4-BE49-F238E27FC236}">
                <a16:creationId xmlns:a16="http://schemas.microsoft.com/office/drawing/2014/main" id="{964CCA67-07C7-4880-A9E7-9DB90FCCA6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85849" y="3178143"/>
            <a:ext cx="252000" cy="252000"/>
          </a:xfrm>
          <a:prstGeom prst="rect">
            <a:avLst/>
          </a:prstGeom>
        </p:spPr>
      </p:pic>
      <p:cxnSp>
        <p:nvCxnSpPr>
          <p:cNvPr id="30" name="Connecteur droit avec flèche 19">
            <a:extLst>
              <a:ext uri="{FF2B5EF4-FFF2-40B4-BE49-F238E27FC236}">
                <a16:creationId xmlns:a16="http://schemas.microsoft.com/office/drawing/2014/main" id="{7FBED15C-91DB-4103-922B-3F65D865F57C}"/>
              </a:ext>
            </a:extLst>
          </p:cNvPr>
          <p:cNvCxnSpPr>
            <a:cxnSpLocks/>
            <a:stCxn id="31" idx="0"/>
          </p:cNvCxnSpPr>
          <p:nvPr/>
        </p:nvCxnSpPr>
        <p:spPr>
          <a:xfrm flipV="1">
            <a:off x="1943101" y="3327400"/>
            <a:ext cx="0" cy="2139256"/>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17369E43-5EB9-4FA3-8387-403184DF2457}"/>
              </a:ext>
            </a:extLst>
          </p:cNvPr>
          <p:cNvSpPr/>
          <p:nvPr/>
        </p:nvSpPr>
        <p:spPr>
          <a:xfrm>
            <a:off x="1043101" y="5466656"/>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21" name="Rectangle 20">
            <a:extLst>
              <a:ext uri="{FF2B5EF4-FFF2-40B4-BE49-F238E27FC236}">
                <a16:creationId xmlns:a16="http://schemas.microsoft.com/office/drawing/2014/main" id="{195AEADD-F048-4A22-91A3-E50C6F018148}"/>
              </a:ext>
            </a:extLst>
          </p:cNvPr>
          <p:cNvSpPr/>
          <p:nvPr/>
        </p:nvSpPr>
        <p:spPr>
          <a:xfrm>
            <a:off x="9848057" y="2427615"/>
            <a:ext cx="1800000" cy="4367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supprimer un document</a:t>
            </a:r>
          </a:p>
        </p:txBody>
      </p:sp>
      <p:cxnSp>
        <p:nvCxnSpPr>
          <p:cNvPr id="22" name="Connecteur droit avec flèche 19">
            <a:extLst>
              <a:ext uri="{FF2B5EF4-FFF2-40B4-BE49-F238E27FC236}">
                <a16:creationId xmlns:a16="http://schemas.microsoft.com/office/drawing/2014/main" id="{B01F2550-F072-4B19-B744-35202BAB7FE3}"/>
              </a:ext>
            </a:extLst>
          </p:cNvPr>
          <p:cNvCxnSpPr>
            <a:cxnSpLocks/>
            <a:stCxn id="21" idx="1"/>
          </p:cNvCxnSpPr>
          <p:nvPr/>
        </p:nvCxnSpPr>
        <p:spPr>
          <a:xfrm flipH="1">
            <a:off x="5630335" y="2645980"/>
            <a:ext cx="4217722" cy="532163"/>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12C53E65-BDF7-43E4-B307-A51CEDFE4DE8}"/>
              </a:ext>
            </a:extLst>
          </p:cNvPr>
          <p:cNvSpPr/>
          <p:nvPr/>
        </p:nvSpPr>
        <p:spPr>
          <a:xfrm>
            <a:off x="9848057" y="2912061"/>
            <a:ext cx="1800000" cy="4367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ajouter un document</a:t>
            </a:r>
          </a:p>
        </p:txBody>
      </p:sp>
      <p:cxnSp>
        <p:nvCxnSpPr>
          <p:cNvPr id="26" name="Connecteur droit avec flèche 19">
            <a:extLst>
              <a:ext uri="{FF2B5EF4-FFF2-40B4-BE49-F238E27FC236}">
                <a16:creationId xmlns:a16="http://schemas.microsoft.com/office/drawing/2014/main" id="{28DAAC33-FCBA-4B02-B3D4-4876D9D78B68}"/>
              </a:ext>
            </a:extLst>
          </p:cNvPr>
          <p:cNvCxnSpPr>
            <a:cxnSpLocks/>
            <a:stCxn id="20" idx="1"/>
          </p:cNvCxnSpPr>
          <p:nvPr/>
        </p:nvCxnSpPr>
        <p:spPr>
          <a:xfrm flipH="1">
            <a:off x="3859151" y="3130426"/>
            <a:ext cx="5988906" cy="503195"/>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9056F3C9-0508-4E0C-9025-DE95F4256DE3}"/>
              </a:ext>
            </a:extLst>
          </p:cNvPr>
          <p:cNvSpPr/>
          <p:nvPr/>
        </p:nvSpPr>
        <p:spPr>
          <a:xfrm>
            <a:off x="9848057" y="1021801"/>
            <a:ext cx="1800000" cy="1054409"/>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sur le document pour le visualiser, le modifier, le télécharger ou le supprimer</a:t>
            </a:r>
          </a:p>
        </p:txBody>
      </p:sp>
      <p:cxnSp>
        <p:nvCxnSpPr>
          <p:cNvPr id="28" name="Connecteur droit avec flèche 19">
            <a:extLst>
              <a:ext uri="{FF2B5EF4-FFF2-40B4-BE49-F238E27FC236}">
                <a16:creationId xmlns:a16="http://schemas.microsoft.com/office/drawing/2014/main" id="{3CEA3412-6363-4C2D-BFCF-FEFC76587746}"/>
              </a:ext>
            </a:extLst>
          </p:cNvPr>
          <p:cNvCxnSpPr>
            <a:cxnSpLocks/>
            <a:stCxn id="27" idx="1"/>
          </p:cNvCxnSpPr>
          <p:nvPr/>
        </p:nvCxnSpPr>
        <p:spPr>
          <a:xfrm flipH="1">
            <a:off x="4368800" y="1549006"/>
            <a:ext cx="5479257" cy="158142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pic>
        <p:nvPicPr>
          <p:cNvPr id="37" name="Graphic 36" descr="Touchscreen with solid fill">
            <a:extLst>
              <a:ext uri="{FF2B5EF4-FFF2-40B4-BE49-F238E27FC236}">
                <a16:creationId xmlns:a16="http://schemas.microsoft.com/office/drawing/2014/main" id="{5231E89B-3D14-4721-9638-004AA2A24C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71884" y="3185237"/>
            <a:ext cx="252000" cy="252000"/>
          </a:xfrm>
          <a:prstGeom prst="rect">
            <a:avLst/>
          </a:prstGeom>
        </p:spPr>
      </p:pic>
    </p:spTree>
    <p:extLst>
      <p:ext uri="{BB962C8B-B14F-4D97-AF65-F5344CB8AC3E}">
        <p14:creationId xmlns:p14="http://schemas.microsoft.com/office/powerpoint/2010/main" val="2557807446"/>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C339D6-EAF7-41C8-AC48-3093129C966B}"/>
              </a:ext>
            </a:extLst>
          </p:cNvPr>
          <p:cNvSpPr>
            <a:spLocks noGrp="1"/>
          </p:cNvSpPr>
          <p:nvPr>
            <p:ph type="sldNum" sz="quarter" idx="2"/>
          </p:nvPr>
        </p:nvSpPr>
        <p:spPr/>
        <p:txBody>
          <a:bodyPr/>
          <a:lstStyle/>
          <a:p>
            <a:fld id="{86CB4B4D-7CA3-9044-876B-883B54F8677D}" type="slidenum">
              <a:rPr lang="fr-FR" smtClean="0"/>
              <a:t>65</a:t>
            </a:fld>
            <a:endParaRPr lang="fr-FR"/>
          </a:p>
        </p:txBody>
      </p:sp>
      <p:sp>
        <p:nvSpPr>
          <p:cNvPr id="3" name="Text Placeholder 2">
            <a:extLst>
              <a:ext uri="{FF2B5EF4-FFF2-40B4-BE49-F238E27FC236}">
                <a16:creationId xmlns:a16="http://schemas.microsoft.com/office/drawing/2014/main" id="{A279FD4B-7756-4DCC-8BDE-1344F8A6CF08}"/>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66489746-5491-4389-AB84-F94682FA9FB5}"/>
              </a:ext>
            </a:extLst>
          </p:cNvPr>
          <p:cNvSpPr>
            <a:spLocks noGrp="1"/>
          </p:cNvSpPr>
          <p:nvPr>
            <p:ph type="title"/>
          </p:nvPr>
        </p:nvSpPr>
        <p:spPr/>
        <p:txBody>
          <a:bodyPr/>
          <a:lstStyle/>
          <a:p>
            <a:r>
              <a:rPr lang="fr-FR" dirty="0"/>
              <a:t>Je modifie / télécharge / supprime un document</a:t>
            </a:r>
          </a:p>
        </p:txBody>
      </p:sp>
      <p:grpSp>
        <p:nvGrpSpPr>
          <p:cNvPr id="15" name="Group 14">
            <a:extLst>
              <a:ext uri="{FF2B5EF4-FFF2-40B4-BE49-F238E27FC236}">
                <a16:creationId xmlns:a16="http://schemas.microsoft.com/office/drawing/2014/main" id="{76F668DD-BE99-4440-AE87-B96F96EB5926}"/>
              </a:ext>
            </a:extLst>
          </p:cNvPr>
          <p:cNvGrpSpPr/>
          <p:nvPr/>
        </p:nvGrpSpPr>
        <p:grpSpPr>
          <a:xfrm>
            <a:off x="354207" y="1109824"/>
            <a:ext cx="9016765" cy="4170025"/>
            <a:chOff x="354207" y="1109824"/>
            <a:chExt cx="9016765" cy="4170025"/>
          </a:xfrm>
        </p:grpSpPr>
        <p:pic>
          <p:nvPicPr>
            <p:cNvPr id="9" name="Picture 8">
              <a:extLst>
                <a:ext uri="{FF2B5EF4-FFF2-40B4-BE49-F238E27FC236}">
                  <a16:creationId xmlns:a16="http://schemas.microsoft.com/office/drawing/2014/main" id="{43D286B8-D853-4F7C-AB80-49177CE593EA}"/>
                </a:ext>
              </a:extLst>
            </p:cNvPr>
            <p:cNvPicPr>
              <a:picLocks noChangeAspect="1"/>
            </p:cNvPicPr>
            <p:nvPr/>
          </p:nvPicPr>
          <p:blipFill>
            <a:blip r:embed="rId2"/>
            <a:stretch>
              <a:fillRect/>
            </a:stretch>
          </p:blipFill>
          <p:spPr>
            <a:xfrm>
              <a:off x="354207" y="1109824"/>
              <a:ext cx="9016765" cy="4170025"/>
            </a:xfrm>
            <a:prstGeom prst="rect">
              <a:avLst/>
            </a:prstGeom>
          </p:spPr>
        </p:pic>
        <p:pic>
          <p:nvPicPr>
            <p:cNvPr id="10" name="Picture 9">
              <a:hlinkClick r:id="rId3" action="ppaction://hlinksldjump"/>
              <a:extLst>
                <a:ext uri="{FF2B5EF4-FFF2-40B4-BE49-F238E27FC236}">
                  <a16:creationId xmlns:a16="http://schemas.microsoft.com/office/drawing/2014/main" id="{16CC5F76-B3FB-42CE-BCB9-81EAF99538E6}"/>
                </a:ext>
              </a:extLst>
            </p:cNvPr>
            <p:cNvPicPr>
              <a:picLocks noChangeAspect="1"/>
            </p:cNvPicPr>
            <p:nvPr/>
          </p:nvPicPr>
          <p:blipFill rotWithShape="1">
            <a:blip r:embed="rId4"/>
            <a:srcRect l="13412" t="52591" r="78962" b="40999"/>
            <a:stretch/>
          </p:blipFill>
          <p:spPr>
            <a:xfrm>
              <a:off x="1541463" y="2962210"/>
              <a:ext cx="603250" cy="252000"/>
            </a:xfrm>
            <a:prstGeom prst="rect">
              <a:avLst/>
            </a:prstGeom>
          </p:spPr>
        </p:pic>
      </p:grpSp>
      <p:pic>
        <p:nvPicPr>
          <p:cNvPr id="11" name="Graphic 10" descr="Touchscreen with solid fill">
            <a:extLst>
              <a:ext uri="{FF2B5EF4-FFF2-40B4-BE49-F238E27FC236}">
                <a16:creationId xmlns:a16="http://schemas.microsoft.com/office/drawing/2014/main" id="{98937D0F-352E-45BD-920A-78378F224D9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61294" y="3122830"/>
            <a:ext cx="252000" cy="252000"/>
          </a:xfrm>
          <a:prstGeom prst="rect">
            <a:avLst/>
          </a:prstGeom>
        </p:spPr>
      </p:pic>
      <p:cxnSp>
        <p:nvCxnSpPr>
          <p:cNvPr id="12" name="Connecteur droit avec flèche 19">
            <a:extLst>
              <a:ext uri="{FF2B5EF4-FFF2-40B4-BE49-F238E27FC236}">
                <a16:creationId xmlns:a16="http://schemas.microsoft.com/office/drawing/2014/main" id="{4B862400-7AE6-41B6-AFFD-E9765C744AF5}"/>
              </a:ext>
            </a:extLst>
          </p:cNvPr>
          <p:cNvCxnSpPr>
            <a:cxnSpLocks/>
            <a:stCxn id="13" idx="0"/>
          </p:cNvCxnSpPr>
          <p:nvPr/>
        </p:nvCxnSpPr>
        <p:spPr>
          <a:xfrm flipV="1">
            <a:off x="1924051" y="3285067"/>
            <a:ext cx="0" cy="2199577"/>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B6D7A73C-EE19-4856-8BBD-F35657B5DAA1}"/>
              </a:ext>
            </a:extLst>
          </p:cNvPr>
          <p:cNvSpPr/>
          <p:nvPr/>
        </p:nvSpPr>
        <p:spPr>
          <a:xfrm>
            <a:off x="1024051" y="5484644"/>
            <a:ext cx="1800000" cy="784830"/>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clique ici pour télécharger une synthèse de mon profil médical</a:t>
            </a:r>
          </a:p>
        </p:txBody>
      </p:sp>
      <p:sp>
        <p:nvSpPr>
          <p:cNvPr id="16" name="Rectangle 15">
            <a:extLst>
              <a:ext uri="{FF2B5EF4-FFF2-40B4-BE49-F238E27FC236}">
                <a16:creationId xmlns:a16="http://schemas.microsoft.com/office/drawing/2014/main" id="{15579934-61F3-4A67-9722-9B52BA26D1D4}"/>
              </a:ext>
            </a:extLst>
          </p:cNvPr>
          <p:cNvSpPr/>
          <p:nvPr/>
        </p:nvSpPr>
        <p:spPr>
          <a:xfrm>
            <a:off x="9697865" y="3981123"/>
            <a:ext cx="1800000" cy="492823"/>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prévisualise mon document</a:t>
            </a:r>
          </a:p>
        </p:txBody>
      </p:sp>
      <p:cxnSp>
        <p:nvCxnSpPr>
          <p:cNvPr id="17" name="Connecteur droit avec flèche 19">
            <a:extLst>
              <a:ext uri="{FF2B5EF4-FFF2-40B4-BE49-F238E27FC236}">
                <a16:creationId xmlns:a16="http://schemas.microsoft.com/office/drawing/2014/main" id="{10F11334-FE09-4B39-A22E-A1B89CD82D87}"/>
              </a:ext>
            </a:extLst>
          </p:cNvPr>
          <p:cNvCxnSpPr>
            <a:cxnSpLocks/>
            <a:stCxn id="16" idx="1"/>
          </p:cNvCxnSpPr>
          <p:nvPr/>
        </p:nvCxnSpPr>
        <p:spPr>
          <a:xfrm flipH="1">
            <a:off x="6764867" y="4227535"/>
            <a:ext cx="2932998" cy="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FA445CA3-0622-46E9-8233-50E2E665F278}"/>
              </a:ext>
            </a:extLst>
          </p:cNvPr>
          <p:cNvSpPr/>
          <p:nvPr/>
        </p:nvSpPr>
        <p:spPr>
          <a:xfrm>
            <a:off x="9697865" y="1194652"/>
            <a:ext cx="1800000" cy="492823"/>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télécharge mon document</a:t>
            </a:r>
          </a:p>
        </p:txBody>
      </p:sp>
      <p:cxnSp>
        <p:nvCxnSpPr>
          <p:cNvPr id="23" name="Connecteur droit avec flèche 19">
            <a:extLst>
              <a:ext uri="{FF2B5EF4-FFF2-40B4-BE49-F238E27FC236}">
                <a16:creationId xmlns:a16="http://schemas.microsoft.com/office/drawing/2014/main" id="{6D8B221C-EB78-4263-BF07-A5E436B1CFA4}"/>
              </a:ext>
            </a:extLst>
          </p:cNvPr>
          <p:cNvCxnSpPr>
            <a:cxnSpLocks/>
            <a:stCxn id="22" idx="1"/>
          </p:cNvCxnSpPr>
          <p:nvPr/>
        </p:nvCxnSpPr>
        <p:spPr>
          <a:xfrm flipH="1">
            <a:off x="3403600" y="1441064"/>
            <a:ext cx="6294265" cy="999752"/>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79DCB83-C89F-49B8-ACDA-43B249C46FDE}"/>
              </a:ext>
            </a:extLst>
          </p:cNvPr>
          <p:cNvSpPr/>
          <p:nvPr/>
        </p:nvSpPr>
        <p:spPr>
          <a:xfrm>
            <a:off x="9697865" y="1772303"/>
            <a:ext cx="1800000" cy="492823"/>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modifie mon document</a:t>
            </a:r>
          </a:p>
        </p:txBody>
      </p:sp>
      <p:cxnSp>
        <p:nvCxnSpPr>
          <p:cNvPr id="28" name="Connecteur droit avec flèche 19">
            <a:extLst>
              <a:ext uri="{FF2B5EF4-FFF2-40B4-BE49-F238E27FC236}">
                <a16:creationId xmlns:a16="http://schemas.microsoft.com/office/drawing/2014/main" id="{31B57249-4451-461D-92F2-E7583F867567}"/>
              </a:ext>
            </a:extLst>
          </p:cNvPr>
          <p:cNvCxnSpPr>
            <a:cxnSpLocks/>
            <a:stCxn id="27" idx="1"/>
          </p:cNvCxnSpPr>
          <p:nvPr/>
        </p:nvCxnSpPr>
        <p:spPr>
          <a:xfrm flipH="1">
            <a:off x="3852333" y="2018715"/>
            <a:ext cx="5845532" cy="448381"/>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B1D3A6D8-E727-4DCD-8519-CF3374FA14D5}"/>
              </a:ext>
            </a:extLst>
          </p:cNvPr>
          <p:cNvSpPr/>
          <p:nvPr/>
        </p:nvSpPr>
        <p:spPr>
          <a:xfrm>
            <a:off x="9665913" y="2500043"/>
            <a:ext cx="1800000" cy="492823"/>
          </a:xfrm>
          <a:prstGeom prst="rect">
            <a:avLst/>
          </a:prstGeom>
          <a:solidFill>
            <a:srgbClr val="DF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Je supprime mon document</a:t>
            </a:r>
          </a:p>
        </p:txBody>
      </p:sp>
      <p:cxnSp>
        <p:nvCxnSpPr>
          <p:cNvPr id="31" name="Connecteur droit avec flèche 19">
            <a:extLst>
              <a:ext uri="{FF2B5EF4-FFF2-40B4-BE49-F238E27FC236}">
                <a16:creationId xmlns:a16="http://schemas.microsoft.com/office/drawing/2014/main" id="{374C89A3-0C8C-497D-B2DB-649B2F5790EE}"/>
              </a:ext>
            </a:extLst>
          </p:cNvPr>
          <p:cNvCxnSpPr>
            <a:cxnSpLocks/>
            <a:stCxn id="30" idx="1"/>
          </p:cNvCxnSpPr>
          <p:nvPr/>
        </p:nvCxnSpPr>
        <p:spPr>
          <a:xfrm flipH="1" flipV="1">
            <a:off x="4453467" y="2525645"/>
            <a:ext cx="5212446" cy="220810"/>
          </a:xfrm>
          <a:prstGeom prst="straightConnector1">
            <a:avLst/>
          </a:prstGeom>
          <a:ln>
            <a:solidFill>
              <a:srgbClr val="DF2680"/>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a:hlinkClick r:id="rId7" action="ppaction://hlinksldjump"/>
            <a:extLst>
              <a:ext uri="{FF2B5EF4-FFF2-40B4-BE49-F238E27FC236}">
                <a16:creationId xmlns:a16="http://schemas.microsoft.com/office/drawing/2014/main" id="{141E0219-E979-439C-B96B-E75966A36BF6}"/>
              </a:ext>
            </a:extLst>
          </p:cNvPr>
          <p:cNvSpPr/>
          <p:nvPr/>
        </p:nvSpPr>
        <p:spPr>
          <a:xfrm>
            <a:off x="9665913" y="4971145"/>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revenir à la page entourage et volontés</a:t>
            </a:r>
          </a:p>
        </p:txBody>
      </p:sp>
      <p:pic>
        <p:nvPicPr>
          <p:cNvPr id="34" name="Graphic 33" descr="Touchscreen with solid fill">
            <a:extLst>
              <a:ext uri="{FF2B5EF4-FFF2-40B4-BE49-F238E27FC236}">
                <a16:creationId xmlns:a16="http://schemas.microsoft.com/office/drawing/2014/main" id="{ECD2590F-B3B9-44C1-BBE4-A15C20EBBBC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514171" y="5678317"/>
            <a:ext cx="252000" cy="252000"/>
          </a:xfrm>
          <a:prstGeom prst="rect">
            <a:avLst/>
          </a:prstGeom>
        </p:spPr>
      </p:pic>
    </p:spTree>
    <p:extLst>
      <p:ext uri="{BB962C8B-B14F-4D97-AF65-F5344CB8AC3E}">
        <p14:creationId xmlns:p14="http://schemas.microsoft.com/office/powerpoint/2010/main" val="1693545958"/>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C4EF90-470B-4068-8CD3-C3C878D769E1}"/>
              </a:ext>
            </a:extLst>
          </p:cNvPr>
          <p:cNvSpPr>
            <a:spLocks noGrp="1"/>
          </p:cNvSpPr>
          <p:nvPr>
            <p:ph type="sldNum" sz="quarter" idx="2"/>
          </p:nvPr>
        </p:nvSpPr>
        <p:spPr/>
        <p:txBody>
          <a:bodyPr/>
          <a:lstStyle/>
          <a:p>
            <a:fld id="{86CB4B4D-7CA3-9044-876B-883B54F8677D}" type="slidenum">
              <a:rPr lang="fr-FR" smtClean="0"/>
              <a:t>66</a:t>
            </a:fld>
            <a:endParaRPr lang="fr-FR"/>
          </a:p>
        </p:txBody>
      </p:sp>
      <p:sp>
        <p:nvSpPr>
          <p:cNvPr id="4" name="Title 3">
            <a:extLst>
              <a:ext uri="{FF2B5EF4-FFF2-40B4-BE49-F238E27FC236}">
                <a16:creationId xmlns:a16="http://schemas.microsoft.com/office/drawing/2014/main" id="{EB0D13D4-CD7B-44F0-B672-40B2D8C17F5A}"/>
              </a:ext>
            </a:extLst>
          </p:cNvPr>
          <p:cNvSpPr>
            <a:spLocks noGrp="1"/>
          </p:cNvSpPr>
          <p:nvPr>
            <p:ph type="title"/>
          </p:nvPr>
        </p:nvSpPr>
        <p:spPr/>
        <p:txBody>
          <a:bodyPr/>
          <a:lstStyle/>
          <a:p>
            <a:r>
              <a:rPr lang="fr-FR" dirty="0"/>
              <a:t>Fin de parcours</a:t>
            </a:r>
          </a:p>
        </p:txBody>
      </p:sp>
      <p:sp>
        <p:nvSpPr>
          <p:cNvPr id="5" name="Text Placeholder 4">
            <a:extLst>
              <a:ext uri="{FF2B5EF4-FFF2-40B4-BE49-F238E27FC236}">
                <a16:creationId xmlns:a16="http://schemas.microsoft.com/office/drawing/2014/main" id="{6B68A82E-269E-475F-B91E-A31E4C5CF46C}"/>
              </a:ext>
            </a:extLst>
          </p:cNvPr>
          <p:cNvSpPr>
            <a:spLocks noGrp="1"/>
          </p:cNvSpPr>
          <p:nvPr>
            <p:ph type="body" sz="quarter" idx="21"/>
          </p:nvPr>
        </p:nvSpPr>
        <p:spPr/>
        <p:txBody>
          <a:bodyPr/>
          <a:lstStyle/>
          <a:p>
            <a:endParaRPr lang="fr-FR"/>
          </a:p>
        </p:txBody>
      </p:sp>
      <p:sp>
        <p:nvSpPr>
          <p:cNvPr id="18" name="ZoneTexte 14">
            <a:extLst>
              <a:ext uri="{FF2B5EF4-FFF2-40B4-BE49-F238E27FC236}">
                <a16:creationId xmlns:a16="http://schemas.microsoft.com/office/drawing/2014/main" id="{ECFA6648-4363-42D4-B180-10E39B72938C}"/>
              </a:ext>
            </a:extLst>
          </p:cNvPr>
          <p:cNvSpPr txBox="1"/>
          <p:nvPr/>
        </p:nvSpPr>
        <p:spPr>
          <a:xfrm>
            <a:off x="3024833" y="1914244"/>
            <a:ext cx="5795317" cy="830997"/>
          </a:xfrm>
          <a:prstGeom prst="rect">
            <a:avLst/>
          </a:prstGeom>
          <a:noFill/>
        </p:spPr>
        <p:txBody>
          <a:bodyPr wrap="square" rtlCol="0">
            <a:spAutoFit/>
          </a:bodyPr>
          <a:lstStyle/>
          <a:p>
            <a:r>
              <a:rPr lang="fr-FR" sz="2400" b="1" dirty="0"/>
              <a:t>Félicitations vous voici arrivé à la fin de ce pas à pas !</a:t>
            </a:r>
          </a:p>
        </p:txBody>
      </p:sp>
      <p:pic>
        <p:nvPicPr>
          <p:cNvPr id="7" name="Graphic 6" descr="Streamers with solid fill">
            <a:extLst>
              <a:ext uri="{FF2B5EF4-FFF2-40B4-BE49-F238E27FC236}">
                <a16:creationId xmlns:a16="http://schemas.microsoft.com/office/drawing/2014/main" id="{AC74C97A-24E8-4240-83DF-2632D411DC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70617" y="1830841"/>
            <a:ext cx="914400" cy="914400"/>
          </a:xfrm>
          <a:prstGeom prst="rect">
            <a:avLst/>
          </a:prstGeom>
        </p:spPr>
      </p:pic>
      <p:sp>
        <p:nvSpPr>
          <p:cNvPr id="8" name="Rectangle 7">
            <a:extLst>
              <a:ext uri="{FF2B5EF4-FFF2-40B4-BE49-F238E27FC236}">
                <a16:creationId xmlns:a16="http://schemas.microsoft.com/office/drawing/2014/main" id="{16DB782C-652B-4273-9F4F-2BB6D00B3522}"/>
              </a:ext>
            </a:extLst>
          </p:cNvPr>
          <p:cNvSpPr/>
          <p:nvPr/>
        </p:nvSpPr>
        <p:spPr>
          <a:xfrm>
            <a:off x="3110957" y="3064463"/>
            <a:ext cx="2077243" cy="890110"/>
          </a:xfrm>
          <a:prstGeom prst="rect">
            <a:avLst/>
          </a:prstGeom>
          <a:solidFill>
            <a:srgbClr val="2253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bg1"/>
                </a:solidFill>
              </a:rPr>
              <a:t>Cliquer ici pour retourner à la page d’accueil avec l’ensemble des options sur le profil médical</a:t>
            </a:r>
          </a:p>
        </p:txBody>
      </p:sp>
      <p:pic>
        <p:nvPicPr>
          <p:cNvPr id="9" name="Graphic 8" descr="Touchscreen with solid fill">
            <a:extLst>
              <a:ext uri="{FF2B5EF4-FFF2-40B4-BE49-F238E27FC236}">
                <a16:creationId xmlns:a16="http://schemas.microsoft.com/office/drawing/2014/main" id="{BB840B9B-36A6-42D8-84A7-00B82C5C006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59215" y="3771635"/>
            <a:ext cx="252000" cy="252000"/>
          </a:xfrm>
          <a:prstGeom prst="rect">
            <a:avLst/>
          </a:prstGeom>
        </p:spPr>
      </p:pic>
    </p:spTree>
    <p:extLst>
      <p:ext uri="{BB962C8B-B14F-4D97-AF65-F5344CB8AC3E}">
        <p14:creationId xmlns:p14="http://schemas.microsoft.com/office/powerpoint/2010/main" val="361152988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C23ED2D-579B-41BE-B3C9-07761FF26653}"/>
              </a:ext>
            </a:extLst>
          </p:cNvPr>
          <p:cNvGrpSpPr/>
          <p:nvPr/>
        </p:nvGrpSpPr>
        <p:grpSpPr>
          <a:xfrm>
            <a:off x="5172075" y="476178"/>
            <a:ext cx="6448407" cy="6109017"/>
            <a:chOff x="5172075" y="476178"/>
            <a:chExt cx="6448407" cy="6109017"/>
          </a:xfrm>
        </p:grpSpPr>
        <p:pic>
          <p:nvPicPr>
            <p:cNvPr id="1026" name="Picture 2">
              <a:extLst>
                <a:ext uri="{FF2B5EF4-FFF2-40B4-BE49-F238E27FC236}">
                  <a16:creationId xmlns:a16="http://schemas.microsoft.com/office/drawing/2014/main" id="{250474FC-5AE4-4244-A4D2-0CEF6FE14E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2075" y="476178"/>
              <a:ext cx="6448407" cy="610901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hlinkClick r:id="rId3" action="ppaction://hlinksldjump"/>
              <a:extLst>
                <a:ext uri="{FF2B5EF4-FFF2-40B4-BE49-F238E27FC236}">
                  <a16:creationId xmlns:a16="http://schemas.microsoft.com/office/drawing/2014/main" id="{ECA582BD-DF8E-49A2-A190-C100184381C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2570" r="4479" b="94787"/>
            <a:stretch/>
          </p:blipFill>
          <p:spPr bwMode="auto">
            <a:xfrm>
              <a:off x="10496550" y="476178"/>
              <a:ext cx="835092" cy="318491"/>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Slide Number Placeholder 2">
            <a:extLst>
              <a:ext uri="{FF2B5EF4-FFF2-40B4-BE49-F238E27FC236}">
                <a16:creationId xmlns:a16="http://schemas.microsoft.com/office/drawing/2014/main" id="{62C4EF90-470B-4068-8CD3-C3C878D769E1}"/>
              </a:ext>
            </a:extLst>
          </p:cNvPr>
          <p:cNvSpPr>
            <a:spLocks noGrp="1"/>
          </p:cNvSpPr>
          <p:nvPr>
            <p:ph type="sldNum" sz="quarter" idx="2"/>
          </p:nvPr>
        </p:nvSpPr>
        <p:spPr/>
        <p:txBody>
          <a:bodyPr/>
          <a:lstStyle/>
          <a:p>
            <a:fld id="{86CB4B4D-7CA3-9044-876B-883B54F8677D}" type="slidenum">
              <a:rPr lang="fr-FR" smtClean="0"/>
              <a:t>6</a:t>
            </a:fld>
            <a:endParaRPr lang="fr-FR"/>
          </a:p>
        </p:txBody>
      </p:sp>
      <p:sp>
        <p:nvSpPr>
          <p:cNvPr id="2" name="Text Placeholder 1">
            <a:extLst>
              <a:ext uri="{FF2B5EF4-FFF2-40B4-BE49-F238E27FC236}">
                <a16:creationId xmlns:a16="http://schemas.microsoft.com/office/drawing/2014/main" id="{CAE49191-7C30-4C35-9207-38EC651D868D}"/>
              </a:ext>
            </a:extLst>
          </p:cNvPr>
          <p:cNvSpPr>
            <a:spLocks noGrp="1"/>
          </p:cNvSpPr>
          <p:nvPr>
            <p:ph type="body" sz="quarter" idx="21"/>
          </p:nvPr>
        </p:nvSpPr>
        <p:spPr/>
        <p:txBody>
          <a:bodyPr/>
          <a:lstStyle/>
          <a:p>
            <a:endParaRPr lang="fr-FR"/>
          </a:p>
        </p:txBody>
      </p:sp>
      <p:sp>
        <p:nvSpPr>
          <p:cNvPr id="10" name="Title 9">
            <a:extLst>
              <a:ext uri="{FF2B5EF4-FFF2-40B4-BE49-F238E27FC236}">
                <a16:creationId xmlns:a16="http://schemas.microsoft.com/office/drawing/2014/main" id="{2EA84999-D93F-4293-B7D1-5E81976932F7}"/>
              </a:ext>
            </a:extLst>
          </p:cNvPr>
          <p:cNvSpPr>
            <a:spLocks noGrp="1"/>
          </p:cNvSpPr>
          <p:nvPr>
            <p:ph type="title"/>
          </p:nvPr>
        </p:nvSpPr>
        <p:spPr>
          <a:xfrm>
            <a:off x="255599" y="255600"/>
            <a:ext cx="4453160" cy="1354125"/>
          </a:xfrm>
        </p:spPr>
        <p:txBody>
          <a:bodyPr>
            <a:normAutofit/>
          </a:bodyPr>
          <a:lstStyle/>
          <a:p>
            <a:r>
              <a:rPr lang="fr-FR" sz="2800" dirty="0"/>
              <a:t>Si je ne suis pas connecté, </a:t>
            </a:r>
            <a:br>
              <a:rPr lang="fr-FR" sz="2800" dirty="0"/>
            </a:br>
            <a:r>
              <a:rPr lang="fr-FR" sz="2800" dirty="0"/>
              <a:t>je me connecte à mon compte Mon espace santé</a:t>
            </a:r>
          </a:p>
        </p:txBody>
      </p:sp>
      <p:sp>
        <p:nvSpPr>
          <p:cNvPr id="18" name="ZoneTexte 14">
            <a:extLst>
              <a:ext uri="{FF2B5EF4-FFF2-40B4-BE49-F238E27FC236}">
                <a16:creationId xmlns:a16="http://schemas.microsoft.com/office/drawing/2014/main" id="{ECFA6648-4363-42D4-B180-10E39B72938C}"/>
              </a:ext>
            </a:extLst>
          </p:cNvPr>
          <p:cNvSpPr txBox="1"/>
          <p:nvPr/>
        </p:nvSpPr>
        <p:spPr>
          <a:xfrm>
            <a:off x="268462" y="1854579"/>
            <a:ext cx="4535313" cy="1261884"/>
          </a:xfrm>
          <a:prstGeom prst="rect">
            <a:avLst/>
          </a:prstGeom>
          <a:noFill/>
        </p:spPr>
        <p:txBody>
          <a:bodyPr wrap="square" rtlCol="0">
            <a:spAutoFit/>
          </a:bodyPr>
          <a:lstStyle/>
          <a:p>
            <a:r>
              <a:rPr lang="fr-FR" sz="2000" b="1" dirty="0">
                <a:solidFill>
                  <a:srgbClr val="DF2680"/>
                </a:solidFill>
              </a:rPr>
              <a:t>1/ </a:t>
            </a:r>
            <a:r>
              <a:rPr lang="fr-FR" sz="1600" dirty="0"/>
              <a:t>Je me rends sur </a:t>
            </a:r>
            <a:r>
              <a:rPr lang="fr-FR" sz="2000" dirty="0">
                <a:hlinkClick r:id="rId4"/>
              </a:rPr>
              <a:t>monespacesanté.fr</a:t>
            </a:r>
            <a:endParaRPr lang="fr-FR" sz="2000" dirty="0"/>
          </a:p>
          <a:p>
            <a:endParaRPr lang="fr-FR" sz="2000" dirty="0"/>
          </a:p>
          <a:p>
            <a:r>
              <a:rPr lang="fr-FR" sz="2000" b="1" dirty="0">
                <a:solidFill>
                  <a:srgbClr val="DF2680"/>
                </a:solidFill>
              </a:rPr>
              <a:t>2/ </a:t>
            </a:r>
            <a:r>
              <a:rPr lang="fr-FR" sz="1600" dirty="0"/>
              <a:t>Je clique sur « Connexion »</a:t>
            </a:r>
          </a:p>
          <a:p>
            <a:endParaRPr lang="fr-FR" sz="1600" dirty="0"/>
          </a:p>
        </p:txBody>
      </p:sp>
      <p:cxnSp>
        <p:nvCxnSpPr>
          <p:cNvPr id="21" name="Straight Arrow Connector 20">
            <a:extLst>
              <a:ext uri="{FF2B5EF4-FFF2-40B4-BE49-F238E27FC236}">
                <a16:creationId xmlns:a16="http://schemas.microsoft.com/office/drawing/2014/main" id="{5FE6762C-6081-4EE8-8F89-064917479A3F}"/>
              </a:ext>
            </a:extLst>
          </p:cNvPr>
          <p:cNvCxnSpPr>
            <a:cxnSpLocks/>
          </p:cNvCxnSpPr>
          <p:nvPr/>
        </p:nvCxnSpPr>
        <p:spPr>
          <a:xfrm flipV="1">
            <a:off x="4708759" y="794669"/>
            <a:ext cx="5787791" cy="1891384"/>
          </a:xfrm>
          <a:prstGeom prst="straightConnector1">
            <a:avLst/>
          </a:prstGeom>
          <a:noFill/>
          <a:ln w="9525" cap="flat">
            <a:solidFill>
              <a:srgbClr val="DF268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15" name="Graphic 14" descr="Touchscreen with solid fill">
            <a:extLst>
              <a:ext uri="{FF2B5EF4-FFF2-40B4-BE49-F238E27FC236}">
                <a16:creationId xmlns:a16="http://schemas.microsoft.com/office/drawing/2014/main" id="{02C60629-9BC0-4B38-9AEF-61AB5653BD0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079642" y="649500"/>
            <a:ext cx="252000" cy="252000"/>
          </a:xfrm>
          <a:prstGeom prst="rect">
            <a:avLst/>
          </a:prstGeom>
        </p:spPr>
      </p:pic>
    </p:spTree>
    <p:extLst>
      <p:ext uri="{BB962C8B-B14F-4D97-AF65-F5344CB8AC3E}">
        <p14:creationId xmlns:p14="http://schemas.microsoft.com/office/powerpoint/2010/main" val="65179520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BE6A0189-13CE-4ADC-83AE-36A4ABEA67B7}"/>
              </a:ext>
            </a:extLst>
          </p:cNvPr>
          <p:cNvGrpSpPr/>
          <p:nvPr/>
        </p:nvGrpSpPr>
        <p:grpSpPr>
          <a:xfrm>
            <a:off x="3609975" y="1173801"/>
            <a:ext cx="8137829" cy="4923274"/>
            <a:chOff x="3609975" y="1173801"/>
            <a:chExt cx="8137829" cy="4923274"/>
          </a:xfrm>
        </p:grpSpPr>
        <p:pic>
          <p:nvPicPr>
            <p:cNvPr id="16" name="Picture 15">
              <a:extLst>
                <a:ext uri="{FF2B5EF4-FFF2-40B4-BE49-F238E27FC236}">
                  <a16:creationId xmlns:a16="http://schemas.microsoft.com/office/drawing/2014/main" id="{54DBB864-F028-4CB4-B84A-C99EEBA319A8}"/>
                </a:ext>
              </a:extLst>
            </p:cNvPr>
            <p:cNvPicPr>
              <a:picLocks noChangeAspect="1"/>
            </p:cNvPicPr>
            <p:nvPr>
              <p:custDataLst>
                <p:tags r:id="rId1"/>
              </p:custDataLst>
            </p:nvPr>
          </p:nvPicPr>
          <p:blipFill rotWithShape="1">
            <a:blip r:embed="rId4"/>
            <a:srcRect b="1038"/>
            <a:stretch/>
          </p:blipFill>
          <p:spPr>
            <a:xfrm>
              <a:off x="3609975" y="1173801"/>
              <a:ext cx="8137829" cy="4923274"/>
            </a:xfrm>
            <a:prstGeom prst="rect">
              <a:avLst/>
            </a:prstGeom>
          </p:spPr>
        </p:pic>
        <p:pic>
          <p:nvPicPr>
            <p:cNvPr id="27" name="Picture 26">
              <a:hlinkClick r:id="rId5" action="ppaction://hlinksldjump"/>
              <a:extLst>
                <a:ext uri="{FF2B5EF4-FFF2-40B4-BE49-F238E27FC236}">
                  <a16:creationId xmlns:a16="http://schemas.microsoft.com/office/drawing/2014/main" id="{19B22250-58F1-4435-A40E-9077480DF1AF}"/>
                </a:ext>
              </a:extLst>
            </p:cNvPr>
            <p:cNvPicPr>
              <a:picLocks noChangeAspect="1"/>
            </p:cNvPicPr>
            <p:nvPr>
              <p:custDataLst>
                <p:tags r:id="rId2"/>
              </p:custDataLst>
            </p:nvPr>
          </p:nvPicPr>
          <p:blipFill rotWithShape="1">
            <a:blip r:embed="rId4"/>
            <a:srcRect l="44945" t="74051" r="38786" b="17561"/>
            <a:stretch/>
          </p:blipFill>
          <p:spPr>
            <a:xfrm>
              <a:off x="7267575" y="4857750"/>
              <a:ext cx="1323975" cy="417294"/>
            </a:xfrm>
            <a:prstGeom prst="rect">
              <a:avLst/>
            </a:prstGeom>
          </p:spPr>
        </p:pic>
      </p:grpSp>
      <p:sp>
        <p:nvSpPr>
          <p:cNvPr id="9" name="ZoneTexte 14">
            <a:extLst>
              <a:ext uri="{FF2B5EF4-FFF2-40B4-BE49-F238E27FC236}">
                <a16:creationId xmlns:a16="http://schemas.microsoft.com/office/drawing/2014/main" id="{29DFF032-2371-48C8-A07F-314F38A230AC}"/>
              </a:ext>
            </a:extLst>
          </p:cNvPr>
          <p:cNvSpPr txBox="1"/>
          <p:nvPr/>
        </p:nvSpPr>
        <p:spPr>
          <a:xfrm>
            <a:off x="268462" y="1854579"/>
            <a:ext cx="3160538" cy="3385542"/>
          </a:xfrm>
          <a:prstGeom prst="rect">
            <a:avLst/>
          </a:prstGeom>
          <a:noFill/>
        </p:spPr>
        <p:txBody>
          <a:bodyPr wrap="square" rtlCol="0">
            <a:spAutoFit/>
          </a:bodyPr>
          <a:lstStyle/>
          <a:p>
            <a:r>
              <a:rPr lang="fr-FR" sz="2000" b="1" dirty="0">
                <a:solidFill>
                  <a:srgbClr val="DF2680"/>
                </a:solidFill>
              </a:rPr>
              <a:t>3/ </a:t>
            </a:r>
            <a:r>
              <a:rPr lang="fr-FR" sz="1600" dirty="0"/>
              <a:t>Je renseigne mon identifiant et mon mot de passe. </a:t>
            </a:r>
            <a:endParaRPr lang="fr-FR" sz="1400" dirty="0"/>
          </a:p>
          <a:p>
            <a:endParaRPr lang="fr-FR" sz="1400" dirty="0"/>
          </a:p>
          <a:p>
            <a:pPr algn="just"/>
            <a:r>
              <a:rPr lang="fr-FR" sz="1200" i="1" dirty="0"/>
              <a:t>En cas d’oubli ou perte de mon identifiant ou mot de passe, je suis les parcours de nouvelle création (cf. pas à pas « Se connecter à </a:t>
            </a:r>
            <a:r>
              <a:rPr lang="fr-FR" sz="1200" i="1"/>
              <a:t>Mon espace santé </a:t>
            </a:r>
            <a:r>
              <a:rPr lang="fr-FR" sz="1200" i="1" dirty="0"/>
              <a:t>»)</a:t>
            </a:r>
          </a:p>
          <a:p>
            <a:pPr algn="just"/>
            <a:endParaRPr lang="fr-FR" sz="1200" i="1" dirty="0"/>
          </a:p>
          <a:p>
            <a:r>
              <a:rPr lang="fr-FR" sz="2000" b="1" dirty="0">
                <a:solidFill>
                  <a:srgbClr val="DF2680"/>
                </a:solidFill>
                <a:latin typeface="Helvetica Neue"/>
              </a:rPr>
              <a:t>4</a:t>
            </a:r>
            <a:r>
              <a:rPr kumimoji="0" lang="fr-FR" sz="2000" b="1" i="0" u="none" strike="noStrike" kern="1200" cap="none" spc="0" normalizeH="0" baseline="0" noProof="0" dirty="0">
                <a:ln>
                  <a:noFill/>
                </a:ln>
                <a:solidFill>
                  <a:srgbClr val="DF2680"/>
                </a:solidFill>
                <a:effectLst/>
                <a:uLnTx/>
                <a:uFillTx/>
                <a:latin typeface="Helvetica Neue"/>
              </a:rPr>
              <a:t>/ </a:t>
            </a:r>
            <a:r>
              <a:rPr lang="fr-FR" sz="1600" dirty="0"/>
              <a:t>Je choisis le mode de réception de mon code à usage unique.</a:t>
            </a:r>
          </a:p>
          <a:p>
            <a:endParaRPr lang="fr-FR" sz="1600" dirty="0"/>
          </a:p>
          <a:p>
            <a:endParaRPr lang="fr-FR" sz="1600" dirty="0"/>
          </a:p>
          <a:p>
            <a:r>
              <a:rPr lang="fr-FR" sz="2000" b="1" dirty="0">
                <a:solidFill>
                  <a:srgbClr val="DF2680"/>
                </a:solidFill>
                <a:latin typeface="Helvetica Neue"/>
              </a:rPr>
              <a:t>5</a:t>
            </a:r>
            <a:r>
              <a:rPr kumimoji="0" lang="fr-FR" sz="2000" b="1" i="0" u="none" strike="noStrike" kern="1200" cap="none" spc="0" normalizeH="0" baseline="0" noProof="0" dirty="0">
                <a:ln>
                  <a:noFill/>
                </a:ln>
                <a:solidFill>
                  <a:srgbClr val="DF2680"/>
                </a:solidFill>
                <a:effectLst/>
                <a:uLnTx/>
                <a:uFillTx/>
                <a:latin typeface="Helvetica Neue"/>
              </a:rPr>
              <a:t>/ </a:t>
            </a:r>
            <a:r>
              <a:rPr lang="fr-FR" sz="1600" dirty="0"/>
              <a:t>Je clique sur continuer</a:t>
            </a:r>
          </a:p>
        </p:txBody>
      </p:sp>
      <p:sp>
        <p:nvSpPr>
          <p:cNvPr id="3" name="Slide Number Placeholder 2">
            <a:extLst>
              <a:ext uri="{FF2B5EF4-FFF2-40B4-BE49-F238E27FC236}">
                <a16:creationId xmlns:a16="http://schemas.microsoft.com/office/drawing/2014/main" id="{62C4EF90-470B-4068-8CD3-C3C878D769E1}"/>
              </a:ext>
            </a:extLst>
          </p:cNvPr>
          <p:cNvSpPr>
            <a:spLocks noGrp="1"/>
          </p:cNvSpPr>
          <p:nvPr>
            <p:ph type="sldNum" sz="quarter" idx="2"/>
          </p:nvPr>
        </p:nvSpPr>
        <p:spPr/>
        <p:txBody>
          <a:bodyPr/>
          <a:lstStyle/>
          <a:p>
            <a:fld id="{86CB4B4D-7CA3-9044-876B-883B54F8677D}" type="slidenum">
              <a:rPr lang="fr-FR" smtClean="0"/>
              <a:t>7</a:t>
            </a:fld>
            <a:endParaRPr lang="fr-FR"/>
          </a:p>
        </p:txBody>
      </p:sp>
      <p:sp>
        <p:nvSpPr>
          <p:cNvPr id="2" name="Text Placeholder 1">
            <a:extLst>
              <a:ext uri="{FF2B5EF4-FFF2-40B4-BE49-F238E27FC236}">
                <a16:creationId xmlns:a16="http://schemas.microsoft.com/office/drawing/2014/main" id="{CE396BA1-3C35-4EC7-8E4C-B83565CABB5F}"/>
              </a:ext>
            </a:extLst>
          </p:cNvPr>
          <p:cNvSpPr>
            <a:spLocks noGrp="1"/>
          </p:cNvSpPr>
          <p:nvPr>
            <p:ph type="body" sz="quarter" idx="21"/>
          </p:nvPr>
        </p:nvSpPr>
        <p:spPr/>
        <p:txBody>
          <a:bodyPr/>
          <a:lstStyle/>
          <a:p>
            <a:endParaRPr lang="fr-FR"/>
          </a:p>
        </p:txBody>
      </p:sp>
      <p:sp>
        <p:nvSpPr>
          <p:cNvPr id="7" name="Title 6">
            <a:extLst>
              <a:ext uri="{FF2B5EF4-FFF2-40B4-BE49-F238E27FC236}">
                <a16:creationId xmlns:a16="http://schemas.microsoft.com/office/drawing/2014/main" id="{0F011D31-01C4-4A31-891A-65D067470BD4}"/>
              </a:ext>
            </a:extLst>
          </p:cNvPr>
          <p:cNvSpPr>
            <a:spLocks noGrp="1"/>
          </p:cNvSpPr>
          <p:nvPr>
            <p:ph type="title"/>
          </p:nvPr>
        </p:nvSpPr>
        <p:spPr>
          <a:xfrm>
            <a:off x="255598" y="255600"/>
            <a:ext cx="9869477" cy="644908"/>
          </a:xfrm>
        </p:spPr>
        <p:txBody>
          <a:bodyPr>
            <a:noAutofit/>
          </a:bodyPr>
          <a:lstStyle/>
          <a:p>
            <a:r>
              <a:rPr lang="fr-FR" sz="2800" dirty="0"/>
              <a:t>Si je ne suis pas connecté, je me connecte à mon compte Mon espace santé</a:t>
            </a:r>
          </a:p>
        </p:txBody>
      </p:sp>
      <p:cxnSp>
        <p:nvCxnSpPr>
          <p:cNvPr id="15" name="Straight Arrow Connector 14">
            <a:extLst>
              <a:ext uri="{FF2B5EF4-FFF2-40B4-BE49-F238E27FC236}">
                <a16:creationId xmlns:a16="http://schemas.microsoft.com/office/drawing/2014/main" id="{9B68A9BE-D4DE-471A-B1FC-11E1F8DF82DD}"/>
              </a:ext>
            </a:extLst>
          </p:cNvPr>
          <p:cNvCxnSpPr>
            <a:cxnSpLocks/>
          </p:cNvCxnSpPr>
          <p:nvPr/>
        </p:nvCxnSpPr>
        <p:spPr>
          <a:xfrm>
            <a:off x="3195145" y="2375338"/>
            <a:ext cx="4015280" cy="154283"/>
          </a:xfrm>
          <a:prstGeom prst="straightConnector1">
            <a:avLst/>
          </a:prstGeom>
          <a:noFill/>
          <a:ln w="9525" cap="flat">
            <a:solidFill>
              <a:srgbClr val="DF268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9" name="Straight Arrow Connector 18">
            <a:extLst>
              <a:ext uri="{FF2B5EF4-FFF2-40B4-BE49-F238E27FC236}">
                <a16:creationId xmlns:a16="http://schemas.microsoft.com/office/drawing/2014/main" id="{3331A371-080F-4ACF-A918-E210D4AE808C}"/>
              </a:ext>
            </a:extLst>
          </p:cNvPr>
          <p:cNvCxnSpPr>
            <a:cxnSpLocks/>
          </p:cNvCxnSpPr>
          <p:nvPr/>
        </p:nvCxnSpPr>
        <p:spPr>
          <a:xfrm>
            <a:off x="3347545" y="5048250"/>
            <a:ext cx="3920030" cy="1"/>
          </a:xfrm>
          <a:prstGeom prst="straightConnector1">
            <a:avLst/>
          </a:prstGeom>
          <a:noFill/>
          <a:ln w="9525" cap="flat">
            <a:solidFill>
              <a:srgbClr val="DF268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2" name="Straight Arrow Connector 11">
            <a:extLst>
              <a:ext uri="{FF2B5EF4-FFF2-40B4-BE49-F238E27FC236}">
                <a16:creationId xmlns:a16="http://schemas.microsoft.com/office/drawing/2014/main" id="{6220E187-5E66-4E9E-8F33-F6616895630B}"/>
              </a:ext>
            </a:extLst>
          </p:cNvPr>
          <p:cNvCxnSpPr>
            <a:cxnSpLocks/>
          </p:cNvCxnSpPr>
          <p:nvPr/>
        </p:nvCxnSpPr>
        <p:spPr>
          <a:xfrm>
            <a:off x="3347545" y="3914776"/>
            <a:ext cx="3958130" cy="514349"/>
          </a:xfrm>
          <a:prstGeom prst="straightConnector1">
            <a:avLst/>
          </a:prstGeom>
          <a:noFill/>
          <a:ln w="9525" cap="flat">
            <a:solidFill>
              <a:srgbClr val="DF268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7" name="Straight Arrow Connector 16">
            <a:extLst>
              <a:ext uri="{FF2B5EF4-FFF2-40B4-BE49-F238E27FC236}">
                <a16:creationId xmlns:a16="http://schemas.microsoft.com/office/drawing/2014/main" id="{8FD83D1F-A054-4CBC-8FB4-7FE02C7DBC21}"/>
              </a:ext>
            </a:extLst>
          </p:cNvPr>
          <p:cNvCxnSpPr>
            <a:cxnSpLocks/>
          </p:cNvCxnSpPr>
          <p:nvPr/>
        </p:nvCxnSpPr>
        <p:spPr>
          <a:xfrm flipV="1">
            <a:off x="3499945" y="2806943"/>
            <a:ext cx="3710480" cy="159022"/>
          </a:xfrm>
          <a:prstGeom prst="straightConnector1">
            <a:avLst/>
          </a:prstGeom>
          <a:noFill/>
          <a:ln w="9525" cap="flat">
            <a:solidFill>
              <a:schemeClr val="tx2"/>
            </a:solidFill>
            <a:prstDash val="sysDot"/>
            <a:miter lim="400000"/>
            <a:tailEnd type="triangle"/>
          </a:ln>
          <a:effectLst/>
          <a:sp3d/>
        </p:spPr>
        <p:style>
          <a:lnRef idx="0">
            <a:scrgbClr r="0" g="0" b="0"/>
          </a:lnRef>
          <a:fillRef idx="0">
            <a:scrgbClr r="0" g="0" b="0"/>
          </a:fillRef>
          <a:effectRef idx="0">
            <a:scrgbClr r="0" g="0" b="0"/>
          </a:effectRef>
          <a:fontRef idx="none"/>
        </p:style>
      </p:cxnSp>
      <p:cxnSp>
        <p:nvCxnSpPr>
          <p:cNvPr id="18" name="Straight Arrow Connector 17">
            <a:extLst>
              <a:ext uri="{FF2B5EF4-FFF2-40B4-BE49-F238E27FC236}">
                <a16:creationId xmlns:a16="http://schemas.microsoft.com/office/drawing/2014/main" id="{14CB37B8-2A26-4670-97A4-81463D42994C}"/>
              </a:ext>
            </a:extLst>
          </p:cNvPr>
          <p:cNvCxnSpPr>
            <a:cxnSpLocks/>
          </p:cNvCxnSpPr>
          <p:nvPr/>
        </p:nvCxnSpPr>
        <p:spPr>
          <a:xfrm>
            <a:off x="3499945" y="2965964"/>
            <a:ext cx="3710480" cy="435377"/>
          </a:xfrm>
          <a:prstGeom prst="straightConnector1">
            <a:avLst/>
          </a:prstGeom>
          <a:noFill/>
          <a:ln w="9525" cap="flat">
            <a:solidFill>
              <a:schemeClr val="tx2"/>
            </a:solidFill>
            <a:prstDash val="sysDot"/>
            <a:miter lim="400000"/>
            <a:tailEnd type="triangle"/>
          </a:ln>
          <a:effectLst/>
          <a:sp3d/>
        </p:spPr>
        <p:style>
          <a:lnRef idx="0">
            <a:scrgbClr r="0" g="0" b="0"/>
          </a:lnRef>
          <a:fillRef idx="0">
            <a:scrgbClr r="0" g="0" b="0"/>
          </a:fillRef>
          <a:effectRef idx="0">
            <a:scrgbClr r="0" g="0" b="0"/>
          </a:effectRef>
          <a:fontRef idx="none"/>
        </p:style>
      </p:cxnSp>
      <p:cxnSp>
        <p:nvCxnSpPr>
          <p:cNvPr id="22" name="Straight Arrow Connector 21">
            <a:extLst>
              <a:ext uri="{FF2B5EF4-FFF2-40B4-BE49-F238E27FC236}">
                <a16:creationId xmlns:a16="http://schemas.microsoft.com/office/drawing/2014/main" id="{D26B7BC7-897B-4EE1-903F-FFF2362710A7}"/>
              </a:ext>
            </a:extLst>
          </p:cNvPr>
          <p:cNvCxnSpPr>
            <a:cxnSpLocks/>
          </p:cNvCxnSpPr>
          <p:nvPr/>
        </p:nvCxnSpPr>
        <p:spPr>
          <a:xfrm>
            <a:off x="3195145" y="2375338"/>
            <a:ext cx="4015280" cy="693519"/>
          </a:xfrm>
          <a:prstGeom prst="straightConnector1">
            <a:avLst/>
          </a:prstGeom>
          <a:noFill/>
          <a:ln w="9525" cap="flat">
            <a:solidFill>
              <a:srgbClr val="DF268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29" name="Graphic 28" descr="Touchscreen with solid fill">
            <a:extLst>
              <a:ext uri="{FF2B5EF4-FFF2-40B4-BE49-F238E27FC236}">
                <a16:creationId xmlns:a16="http://schemas.microsoft.com/office/drawing/2014/main" id="{26D2D260-902A-4790-A38F-B59E3AC4F51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31667" y="5149044"/>
            <a:ext cx="252000" cy="252000"/>
          </a:xfrm>
          <a:prstGeom prst="rect">
            <a:avLst/>
          </a:prstGeom>
        </p:spPr>
      </p:pic>
    </p:spTree>
    <p:extLst>
      <p:ext uri="{BB962C8B-B14F-4D97-AF65-F5344CB8AC3E}">
        <p14:creationId xmlns:p14="http://schemas.microsoft.com/office/powerpoint/2010/main" val="318236917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2F6FD39C-A795-413D-A2D6-29120D591109}"/>
              </a:ext>
            </a:extLst>
          </p:cNvPr>
          <p:cNvGrpSpPr/>
          <p:nvPr/>
        </p:nvGrpSpPr>
        <p:grpSpPr>
          <a:xfrm>
            <a:off x="6171544" y="2249503"/>
            <a:ext cx="5639438" cy="3431404"/>
            <a:chOff x="6171544" y="2249503"/>
            <a:chExt cx="5639438" cy="3431404"/>
          </a:xfrm>
        </p:grpSpPr>
        <p:pic>
          <p:nvPicPr>
            <p:cNvPr id="6" name="Picture 5">
              <a:extLst>
                <a:ext uri="{FF2B5EF4-FFF2-40B4-BE49-F238E27FC236}">
                  <a16:creationId xmlns:a16="http://schemas.microsoft.com/office/drawing/2014/main" id="{84C636D7-E373-441D-910B-52A44A75F939}"/>
                </a:ext>
              </a:extLst>
            </p:cNvPr>
            <p:cNvPicPr>
              <a:picLocks noChangeAspect="1"/>
            </p:cNvPicPr>
            <p:nvPr>
              <p:custDataLst>
                <p:tags r:id="rId3"/>
              </p:custDataLst>
            </p:nvPr>
          </p:nvPicPr>
          <p:blipFill rotWithShape="1">
            <a:blip r:embed="rId6"/>
            <a:srcRect r="395"/>
            <a:stretch/>
          </p:blipFill>
          <p:spPr>
            <a:xfrm>
              <a:off x="6171544" y="2249503"/>
              <a:ext cx="5639438" cy="3431404"/>
            </a:xfrm>
            <a:prstGeom prst="rect">
              <a:avLst/>
            </a:prstGeom>
          </p:spPr>
        </p:pic>
        <p:pic>
          <p:nvPicPr>
            <p:cNvPr id="25" name="Picture 24">
              <a:hlinkClick r:id="rId7" action="ppaction://hlinksldjump"/>
              <a:extLst>
                <a:ext uri="{FF2B5EF4-FFF2-40B4-BE49-F238E27FC236}">
                  <a16:creationId xmlns:a16="http://schemas.microsoft.com/office/drawing/2014/main" id="{DE6708CF-3512-4BE0-901E-E76F7F7313ED}"/>
                </a:ext>
              </a:extLst>
            </p:cNvPr>
            <p:cNvPicPr>
              <a:picLocks noChangeAspect="1"/>
            </p:cNvPicPr>
            <p:nvPr>
              <p:custDataLst>
                <p:tags r:id="rId4"/>
              </p:custDataLst>
            </p:nvPr>
          </p:nvPicPr>
          <p:blipFill rotWithShape="1">
            <a:blip r:embed="rId6"/>
            <a:srcRect l="52669" t="42701" r="33413" b="48090"/>
            <a:stretch/>
          </p:blipFill>
          <p:spPr>
            <a:xfrm>
              <a:off x="9153524" y="3714750"/>
              <a:ext cx="788017" cy="315976"/>
            </a:xfrm>
            <a:prstGeom prst="rect">
              <a:avLst/>
            </a:prstGeom>
          </p:spPr>
        </p:pic>
      </p:grpSp>
      <p:grpSp>
        <p:nvGrpSpPr>
          <p:cNvPr id="24" name="Group 23">
            <a:extLst>
              <a:ext uri="{FF2B5EF4-FFF2-40B4-BE49-F238E27FC236}">
                <a16:creationId xmlns:a16="http://schemas.microsoft.com/office/drawing/2014/main" id="{3DCBF161-45BC-45FE-BACB-37880EB7A02D}"/>
              </a:ext>
            </a:extLst>
          </p:cNvPr>
          <p:cNvGrpSpPr/>
          <p:nvPr/>
        </p:nvGrpSpPr>
        <p:grpSpPr>
          <a:xfrm>
            <a:off x="427794" y="2249503"/>
            <a:ext cx="5639438" cy="3431404"/>
            <a:chOff x="427794" y="2249503"/>
            <a:chExt cx="5639438" cy="3431404"/>
          </a:xfrm>
        </p:grpSpPr>
        <p:pic>
          <p:nvPicPr>
            <p:cNvPr id="5" name="Picture 4">
              <a:extLst>
                <a:ext uri="{FF2B5EF4-FFF2-40B4-BE49-F238E27FC236}">
                  <a16:creationId xmlns:a16="http://schemas.microsoft.com/office/drawing/2014/main" id="{6C911476-28EA-4BB2-8EB5-CA17B0C5E399}"/>
                </a:ext>
              </a:extLst>
            </p:cNvPr>
            <p:cNvPicPr>
              <a:picLocks noChangeAspect="1"/>
            </p:cNvPicPr>
            <p:nvPr>
              <p:custDataLst>
                <p:tags r:id="rId1"/>
              </p:custDataLst>
            </p:nvPr>
          </p:nvPicPr>
          <p:blipFill>
            <a:blip r:embed="rId8"/>
            <a:stretch>
              <a:fillRect/>
            </a:stretch>
          </p:blipFill>
          <p:spPr>
            <a:xfrm>
              <a:off x="427794" y="2249503"/>
              <a:ext cx="5639438" cy="3431404"/>
            </a:xfrm>
            <a:prstGeom prst="rect">
              <a:avLst/>
            </a:prstGeom>
          </p:spPr>
        </p:pic>
        <p:pic>
          <p:nvPicPr>
            <p:cNvPr id="23" name="Picture 22">
              <a:hlinkClick r:id="rId7" action="ppaction://hlinksldjump"/>
              <a:extLst>
                <a:ext uri="{FF2B5EF4-FFF2-40B4-BE49-F238E27FC236}">
                  <a16:creationId xmlns:a16="http://schemas.microsoft.com/office/drawing/2014/main" id="{081341CA-0348-4F4B-9B58-D31E53D23590}"/>
                </a:ext>
              </a:extLst>
            </p:cNvPr>
            <p:cNvPicPr>
              <a:picLocks noChangeAspect="1"/>
            </p:cNvPicPr>
            <p:nvPr>
              <p:custDataLst>
                <p:tags r:id="rId2"/>
              </p:custDataLst>
            </p:nvPr>
          </p:nvPicPr>
          <p:blipFill rotWithShape="1">
            <a:blip r:embed="rId8"/>
            <a:srcRect l="53049" t="51306" r="33608" b="41350"/>
            <a:stretch/>
          </p:blipFill>
          <p:spPr>
            <a:xfrm>
              <a:off x="3419474" y="4010025"/>
              <a:ext cx="752475" cy="252000"/>
            </a:xfrm>
            <a:prstGeom prst="rect">
              <a:avLst/>
            </a:prstGeom>
          </p:spPr>
        </p:pic>
      </p:grpSp>
      <p:sp>
        <p:nvSpPr>
          <p:cNvPr id="2" name="Slide Number Placeholder 1">
            <a:extLst>
              <a:ext uri="{FF2B5EF4-FFF2-40B4-BE49-F238E27FC236}">
                <a16:creationId xmlns:a16="http://schemas.microsoft.com/office/drawing/2014/main" id="{60C8A1F7-DBDD-443F-AC55-1C24BF7BC989}"/>
              </a:ext>
            </a:extLst>
          </p:cNvPr>
          <p:cNvSpPr>
            <a:spLocks noGrp="1"/>
          </p:cNvSpPr>
          <p:nvPr>
            <p:ph type="sldNum" sz="quarter" idx="2"/>
          </p:nvPr>
        </p:nvSpPr>
        <p:spPr/>
        <p:txBody>
          <a:bodyPr/>
          <a:lstStyle/>
          <a:p>
            <a:fld id="{86CB4B4D-7CA3-9044-876B-883B54F8677D}" type="slidenum">
              <a:rPr lang="fr-FR" smtClean="0"/>
              <a:t>8</a:t>
            </a:fld>
            <a:endParaRPr lang="fr-FR"/>
          </a:p>
        </p:txBody>
      </p:sp>
      <p:sp>
        <p:nvSpPr>
          <p:cNvPr id="3" name="Text Placeholder 2">
            <a:extLst>
              <a:ext uri="{FF2B5EF4-FFF2-40B4-BE49-F238E27FC236}">
                <a16:creationId xmlns:a16="http://schemas.microsoft.com/office/drawing/2014/main" id="{11945D13-6CF3-42BB-8A41-49C7BBF59ADF}"/>
              </a:ext>
            </a:extLst>
          </p:cNvPr>
          <p:cNvSpPr>
            <a:spLocks noGrp="1"/>
          </p:cNvSpPr>
          <p:nvPr>
            <p:ph type="body" sz="quarter" idx="21"/>
          </p:nvPr>
        </p:nvSpPr>
        <p:spPr/>
        <p:txBody>
          <a:bodyPr/>
          <a:lstStyle/>
          <a:p>
            <a:endParaRPr lang="fr-FR"/>
          </a:p>
        </p:txBody>
      </p:sp>
      <p:sp>
        <p:nvSpPr>
          <p:cNvPr id="4" name="Title 3">
            <a:extLst>
              <a:ext uri="{FF2B5EF4-FFF2-40B4-BE49-F238E27FC236}">
                <a16:creationId xmlns:a16="http://schemas.microsoft.com/office/drawing/2014/main" id="{8FD1B96D-FB05-495A-92E6-DCE9E25C3A0E}"/>
              </a:ext>
            </a:extLst>
          </p:cNvPr>
          <p:cNvSpPr>
            <a:spLocks noGrp="1"/>
          </p:cNvSpPr>
          <p:nvPr>
            <p:ph type="title"/>
          </p:nvPr>
        </p:nvSpPr>
        <p:spPr/>
        <p:txBody>
          <a:bodyPr/>
          <a:lstStyle/>
          <a:p>
            <a:r>
              <a:rPr lang="fr-FR" dirty="0"/>
              <a:t>Je saisis mon code d’accès à usage unique</a:t>
            </a:r>
          </a:p>
        </p:txBody>
      </p:sp>
      <p:sp>
        <p:nvSpPr>
          <p:cNvPr id="7" name="ZoneTexte 14">
            <a:extLst>
              <a:ext uri="{FF2B5EF4-FFF2-40B4-BE49-F238E27FC236}">
                <a16:creationId xmlns:a16="http://schemas.microsoft.com/office/drawing/2014/main" id="{EE0C7B9E-046E-4E67-BC0F-59B093D66167}"/>
              </a:ext>
            </a:extLst>
          </p:cNvPr>
          <p:cNvSpPr txBox="1"/>
          <p:nvPr/>
        </p:nvSpPr>
        <p:spPr>
          <a:xfrm>
            <a:off x="381016" y="1139132"/>
            <a:ext cx="9725007" cy="400110"/>
          </a:xfrm>
          <a:prstGeom prst="rect">
            <a:avLst/>
          </a:prstGeom>
          <a:noFill/>
        </p:spPr>
        <p:txBody>
          <a:bodyPr wrap="square" rtlCol="0">
            <a:spAutoFit/>
          </a:bodyPr>
          <a:lstStyle/>
          <a:p>
            <a:r>
              <a:rPr lang="fr-FR" sz="2000" b="1" dirty="0">
                <a:solidFill>
                  <a:srgbClr val="DF2680"/>
                </a:solidFill>
              </a:rPr>
              <a:t>6/ </a:t>
            </a:r>
            <a:r>
              <a:rPr lang="fr-FR" sz="1600" dirty="0"/>
              <a:t>Je saisis le code à usage unique que j’ai réceptionné par mail ou par téléphone.</a:t>
            </a:r>
            <a:endParaRPr lang="fr-FR" sz="1400" dirty="0"/>
          </a:p>
        </p:txBody>
      </p:sp>
      <p:sp>
        <p:nvSpPr>
          <p:cNvPr id="8" name="ZoneTexte 14">
            <a:extLst>
              <a:ext uri="{FF2B5EF4-FFF2-40B4-BE49-F238E27FC236}">
                <a16:creationId xmlns:a16="http://schemas.microsoft.com/office/drawing/2014/main" id="{95B16F83-01B8-46CF-99B9-D791F77978C8}"/>
              </a:ext>
            </a:extLst>
          </p:cNvPr>
          <p:cNvSpPr txBox="1"/>
          <p:nvPr/>
        </p:nvSpPr>
        <p:spPr>
          <a:xfrm>
            <a:off x="381016" y="1628668"/>
            <a:ext cx="9725007" cy="400110"/>
          </a:xfrm>
          <a:prstGeom prst="rect">
            <a:avLst/>
          </a:prstGeom>
          <a:noFill/>
        </p:spPr>
        <p:txBody>
          <a:bodyPr wrap="square" rtlCol="0">
            <a:spAutoFit/>
          </a:bodyPr>
          <a:lstStyle/>
          <a:p>
            <a:r>
              <a:rPr lang="fr-FR" sz="2000" b="1" dirty="0">
                <a:solidFill>
                  <a:srgbClr val="DF2680"/>
                </a:solidFill>
                <a:latin typeface="Helvetica Neue"/>
              </a:rPr>
              <a:t>7</a:t>
            </a:r>
            <a:r>
              <a:rPr kumimoji="0" lang="fr-FR" sz="2000" b="1" i="0" u="none" strike="noStrike" kern="1200" cap="none" spc="0" normalizeH="0" baseline="0" noProof="0" dirty="0">
                <a:ln>
                  <a:noFill/>
                </a:ln>
                <a:solidFill>
                  <a:srgbClr val="DF2680"/>
                </a:solidFill>
                <a:effectLst/>
                <a:uLnTx/>
                <a:uFillTx/>
                <a:latin typeface="Helvetica Neue"/>
              </a:rPr>
              <a:t>/ </a:t>
            </a:r>
            <a:r>
              <a:rPr lang="fr-FR" sz="1600" dirty="0"/>
              <a:t>Je clique sur « Se connecter » pour continuer</a:t>
            </a:r>
          </a:p>
        </p:txBody>
      </p:sp>
      <p:sp>
        <p:nvSpPr>
          <p:cNvPr id="9" name="ZoneTexte 14">
            <a:extLst>
              <a:ext uri="{FF2B5EF4-FFF2-40B4-BE49-F238E27FC236}">
                <a16:creationId xmlns:a16="http://schemas.microsoft.com/office/drawing/2014/main" id="{54C19CE0-72CF-458F-8004-D3BFE46131CB}"/>
              </a:ext>
            </a:extLst>
          </p:cNvPr>
          <p:cNvSpPr txBox="1"/>
          <p:nvPr/>
        </p:nvSpPr>
        <p:spPr>
          <a:xfrm>
            <a:off x="1404433" y="5735505"/>
            <a:ext cx="3686159" cy="246221"/>
          </a:xfrm>
          <a:prstGeom prst="rect">
            <a:avLst/>
          </a:prstGeom>
          <a:noFill/>
        </p:spPr>
        <p:txBody>
          <a:bodyPr wrap="square" rtlCol="0">
            <a:spAutoFit/>
          </a:bodyPr>
          <a:lstStyle/>
          <a:p>
            <a:pPr algn="ctr"/>
            <a:r>
              <a:rPr lang="fr-FR" sz="1000" i="1" dirty="0"/>
              <a:t>Cas où j’ai demandé la réception de mon code par mail</a:t>
            </a:r>
          </a:p>
        </p:txBody>
      </p:sp>
      <p:sp>
        <p:nvSpPr>
          <p:cNvPr id="10" name="ZoneTexte 14">
            <a:extLst>
              <a:ext uri="{FF2B5EF4-FFF2-40B4-BE49-F238E27FC236}">
                <a16:creationId xmlns:a16="http://schemas.microsoft.com/office/drawing/2014/main" id="{AA721FF3-83EF-486C-B67F-D9D0993ECC57}"/>
              </a:ext>
            </a:extLst>
          </p:cNvPr>
          <p:cNvSpPr txBox="1"/>
          <p:nvPr/>
        </p:nvSpPr>
        <p:spPr>
          <a:xfrm>
            <a:off x="7148183" y="5735505"/>
            <a:ext cx="3686159" cy="246221"/>
          </a:xfrm>
          <a:prstGeom prst="rect">
            <a:avLst/>
          </a:prstGeom>
          <a:noFill/>
        </p:spPr>
        <p:txBody>
          <a:bodyPr wrap="square" rtlCol="0">
            <a:spAutoFit/>
          </a:bodyPr>
          <a:lstStyle/>
          <a:p>
            <a:pPr algn="ctr"/>
            <a:r>
              <a:rPr lang="fr-FR" sz="1000" i="1" dirty="0"/>
              <a:t>Cas où j’ai demandé la réception de mon code par téléphone</a:t>
            </a:r>
          </a:p>
        </p:txBody>
      </p:sp>
      <p:cxnSp>
        <p:nvCxnSpPr>
          <p:cNvPr id="11" name="Straight Arrow Connector 10">
            <a:extLst>
              <a:ext uri="{FF2B5EF4-FFF2-40B4-BE49-F238E27FC236}">
                <a16:creationId xmlns:a16="http://schemas.microsoft.com/office/drawing/2014/main" id="{AF78013E-87EE-4A72-BEFE-C35726EB5786}"/>
              </a:ext>
            </a:extLst>
          </p:cNvPr>
          <p:cNvCxnSpPr>
            <a:cxnSpLocks/>
          </p:cNvCxnSpPr>
          <p:nvPr/>
        </p:nvCxnSpPr>
        <p:spPr>
          <a:xfrm>
            <a:off x="2762250" y="2105025"/>
            <a:ext cx="6391275" cy="1704975"/>
          </a:xfrm>
          <a:prstGeom prst="straightConnector1">
            <a:avLst/>
          </a:prstGeom>
          <a:noFill/>
          <a:ln w="9525" cap="flat">
            <a:solidFill>
              <a:srgbClr val="DF268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2" name="Straight Arrow Connector 11">
            <a:extLst>
              <a:ext uri="{FF2B5EF4-FFF2-40B4-BE49-F238E27FC236}">
                <a16:creationId xmlns:a16="http://schemas.microsoft.com/office/drawing/2014/main" id="{8F6FA5A0-3C80-455C-B10E-97AB6687F67B}"/>
              </a:ext>
            </a:extLst>
          </p:cNvPr>
          <p:cNvCxnSpPr>
            <a:cxnSpLocks/>
          </p:cNvCxnSpPr>
          <p:nvPr/>
        </p:nvCxnSpPr>
        <p:spPr>
          <a:xfrm>
            <a:off x="2762250" y="2105025"/>
            <a:ext cx="752475" cy="1905000"/>
          </a:xfrm>
          <a:prstGeom prst="straightConnector1">
            <a:avLst/>
          </a:prstGeom>
          <a:noFill/>
          <a:ln w="9525" cap="flat">
            <a:solidFill>
              <a:srgbClr val="DF268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21" name="Graphic 20" descr="Touchscreen with solid fill">
            <a:extLst>
              <a:ext uri="{FF2B5EF4-FFF2-40B4-BE49-F238E27FC236}">
                <a16:creationId xmlns:a16="http://schemas.microsoft.com/office/drawing/2014/main" id="{F7B03E3C-B411-4720-91C5-5FAEFE633BB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945417" y="4129869"/>
            <a:ext cx="252000" cy="252000"/>
          </a:xfrm>
          <a:prstGeom prst="rect">
            <a:avLst/>
          </a:prstGeom>
        </p:spPr>
      </p:pic>
      <p:pic>
        <p:nvPicPr>
          <p:cNvPr id="22" name="Graphic 21" descr="Touchscreen with solid fill">
            <a:extLst>
              <a:ext uri="{FF2B5EF4-FFF2-40B4-BE49-F238E27FC236}">
                <a16:creationId xmlns:a16="http://schemas.microsoft.com/office/drawing/2014/main" id="{B0644DFA-3EDE-4EF9-9BAF-7A1DA49116F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89541" y="3884025"/>
            <a:ext cx="252000" cy="252000"/>
          </a:xfrm>
          <a:prstGeom prst="rect">
            <a:avLst/>
          </a:prstGeom>
        </p:spPr>
      </p:pic>
    </p:spTree>
    <p:extLst>
      <p:ext uri="{BB962C8B-B14F-4D97-AF65-F5344CB8AC3E}">
        <p14:creationId xmlns:p14="http://schemas.microsoft.com/office/powerpoint/2010/main" val="2189228231"/>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NUM" val="5"/>
</p:tagLst>
</file>

<file path=ppt/tags/tag2.xml><?xml version="1.0" encoding="utf-8"?>
<p:tagLst xmlns:a="http://schemas.openxmlformats.org/drawingml/2006/main" xmlns:r="http://schemas.openxmlformats.org/officeDocument/2006/relationships" xmlns:p="http://schemas.openxmlformats.org/presentationml/2006/main">
  <p:tag name="NUM" val="5"/>
</p:tagLst>
</file>

<file path=ppt/tags/tag3.xml><?xml version="1.0" encoding="utf-8"?>
<p:tagLst xmlns:a="http://schemas.openxmlformats.org/drawingml/2006/main" xmlns:r="http://schemas.openxmlformats.org/officeDocument/2006/relationships" xmlns:p="http://schemas.openxmlformats.org/presentationml/2006/main">
  <p:tag name="NUM" val="5"/>
</p:tagLst>
</file>

<file path=ppt/tags/tag4.xml><?xml version="1.0" encoding="utf-8"?>
<p:tagLst xmlns:a="http://schemas.openxmlformats.org/drawingml/2006/main" xmlns:r="http://schemas.openxmlformats.org/officeDocument/2006/relationships" xmlns:p="http://schemas.openxmlformats.org/presentationml/2006/main">
  <p:tag name="NUM" val="5"/>
</p:tagLst>
</file>

<file path=ppt/tags/tag5.xml><?xml version="1.0" encoding="utf-8"?>
<p:tagLst xmlns:a="http://schemas.openxmlformats.org/drawingml/2006/main" xmlns:r="http://schemas.openxmlformats.org/officeDocument/2006/relationships" xmlns:p="http://schemas.openxmlformats.org/presentationml/2006/main">
  <p:tag name="NUM" val="6"/>
</p:tagLst>
</file>

<file path=ppt/tags/tag6.xml><?xml version="1.0" encoding="utf-8"?>
<p:tagLst xmlns:a="http://schemas.openxmlformats.org/drawingml/2006/main" xmlns:r="http://schemas.openxmlformats.org/officeDocument/2006/relationships" xmlns:p="http://schemas.openxmlformats.org/presentationml/2006/main">
  <p:tag name="NUM" val="6"/>
</p:tagLst>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Arial"/>
        <a:ea typeface="Arial"/>
        <a:cs typeface="Arial"/>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5ED596C4BE333429E2C1D22CC94175C" ma:contentTypeVersion="13" ma:contentTypeDescription="Create a new document." ma:contentTypeScope="" ma:versionID="e157c1ec22eeb9e85b2ca855677ef383">
  <xsd:schema xmlns:xsd="http://www.w3.org/2001/XMLSchema" xmlns:xs="http://www.w3.org/2001/XMLSchema" xmlns:p="http://schemas.microsoft.com/office/2006/metadata/properties" xmlns:ns3="3f537b69-909f-4fce-8c6c-fc7e011a84c8" xmlns:ns4="269db68a-2a20-4745-b599-b058d16d1873" targetNamespace="http://schemas.microsoft.com/office/2006/metadata/properties" ma:root="true" ma:fieldsID="963cc9c0e35de099399e392bb0912bae" ns3:_="" ns4:_="">
    <xsd:import namespace="3f537b69-909f-4fce-8c6c-fc7e011a84c8"/>
    <xsd:import namespace="269db68a-2a20-4745-b599-b058d16d1873"/>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537b69-909f-4fce-8c6c-fc7e011a84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69db68a-2a20-4745-b599-b058d16d187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ADF6B18-47B8-4B76-9C17-C7032F0005F5}">
  <ds:schemaRefs>
    <ds:schemaRef ds:uri="http://schemas.microsoft.com/sharepoint/v3/contenttype/forms"/>
  </ds:schemaRefs>
</ds:datastoreItem>
</file>

<file path=customXml/itemProps2.xml><?xml version="1.0" encoding="utf-8"?>
<ds:datastoreItem xmlns:ds="http://schemas.openxmlformats.org/officeDocument/2006/customXml" ds:itemID="{03D4D276-5B5D-4E07-88CC-04C0B10A1D85}">
  <ds:schemaRefs>
    <ds:schemaRef ds:uri="http://purl.org/dc/terms/"/>
    <ds:schemaRef ds:uri="http://schemas.openxmlformats.org/package/2006/metadata/core-properties"/>
    <ds:schemaRef ds:uri="3f537b69-909f-4fce-8c6c-fc7e011a84c8"/>
    <ds:schemaRef ds:uri="http://schemas.microsoft.com/office/2006/documentManagement/types"/>
    <ds:schemaRef ds:uri="http://schemas.microsoft.com/office/infopath/2007/PartnerControls"/>
    <ds:schemaRef ds:uri="http://purl.org/dc/elements/1.1/"/>
    <ds:schemaRef ds:uri="http://schemas.microsoft.com/office/2006/metadata/properties"/>
    <ds:schemaRef ds:uri="269db68a-2a20-4745-b599-b058d16d1873"/>
    <ds:schemaRef ds:uri="http://www.w3.org/XML/1998/namespace"/>
    <ds:schemaRef ds:uri="http://purl.org/dc/dcmitype/"/>
  </ds:schemaRefs>
</ds:datastoreItem>
</file>

<file path=customXml/itemProps3.xml><?xml version="1.0" encoding="utf-8"?>
<ds:datastoreItem xmlns:ds="http://schemas.openxmlformats.org/officeDocument/2006/customXml" ds:itemID="{1527D73F-D8CB-465D-B68F-6FE82124D2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537b69-909f-4fce-8c6c-fc7e011a84c8"/>
    <ds:schemaRef ds:uri="269db68a-2a20-4745-b599-b058d16d187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42768</TotalTime>
  <Words>3239</Words>
  <Application>Microsoft Office PowerPoint</Application>
  <PresentationFormat>Widescreen</PresentationFormat>
  <Paragraphs>404</Paragraphs>
  <Slides>67</Slides>
  <Notes>3</Notes>
  <HiddenSlides>14</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67</vt:i4>
      </vt:variant>
    </vt:vector>
  </HeadingPairs>
  <TitlesOfParts>
    <vt:vector size="73" baseType="lpstr">
      <vt:lpstr>Arial</vt:lpstr>
      <vt:lpstr>Calibri</vt:lpstr>
      <vt:lpstr>Courier New</vt:lpstr>
      <vt:lpstr>Helvetica Neue</vt:lpstr>
      <vt:lpstr>Helvetica Neue Medium</vt:lpstr>
      <vt:lpstr>21_BasicWhite</vt:lpstr>
      <vt:lpstr>PAS A PAS</vt:lpstr>
      <vt:lpstr>Bienvenue</vt:lpstr>
      <vt:lpstr>Mode d’emploi</vt:lpstr>
      <vt:lpstr>Avant de commencer</vt:lpstr>
      <vt:lpstr>Quelques prérequis</vt:lpstr>
      <vt:lpstr>Je commence mon parcours</vt:lpstr>
      <vt:lpstr>Si je ne suis pas connecté,  je me connecte à mon compte Mon espace santé</vt:lpstr>
      <vt:lpstr>Si je ne suis pas connecté, je me connecte à mon compte Mon espace santé</vt:lpstr>
      <vt:lpstr>Je saisis mon code d’accès à usage unique</vt:lpstr>
      <vt:lpstr>Compléter mon profil médical</vt:lpstr>
      <vt:lpstr>Je me rends sur la page de mon profil médical</vt:lpstr>
      <vt:lpstr>J’arrive sur la page d’accueil de mon profil médical</vt:lpstr>
      <vt:lpstr>Ajouter une maladie ou un sujet de santé</vt:lpstr>
      <vt:lpstr>J’ajoute une maladie ou un autre sujet de santé</vt:lpstr>
      <vt:lpstr>Les actions possibles sur ma page maladie ou autre sujet de santé</vt:lpstr>
      <vt:lpstr>Les actions possibles sur ma page maladie ou autre sujet de santé</vt:lpstr>
      <vt:lpstr>Télécharger une synthèse de mon profil médical</vt:lpstr>
      <vt:lpstr>Je télécharge une synthèse de mon profil médical</vt:lpstr>
      <vt:lpstr>Je télécharge une synthèse de mon profil médical</vt:lpstr>
      <vt:lpstr>Ajouter un traitement</vt:lpstr>
      <vt:lpstr>J’ajoute un traitement</vt:lpstr>
      <vt:lpstr>J’ajoute un traitement</vt:lpstr>
      <vt:lpstr>Les actions possibles sur ma page traitement</vt:lpstr>
      <vt:lpstr>Ajouter une hospitalisation ou un acte chirurgical</vt:lpstr>
      <vt:lpstr>J’ajoute une hospitalisation ou un acte chirurgical</vt:lpstr>
      <vt:lpstr>J’ajoute une hospitalisation ou un acte chirurgical</vt:lpstr>
      <vt:lpstr>Les actions possibles sur ma page traitement</vt:lpstr>
      <vt:lpstr>Ajouter ses antécédents familiaux</vt:lpstr>
      <vt:lpstr>J’ajoute mes antécédents familiaux</vt:lpstr>
      <vt:lpstr>J’ajoute mes antécédents familiaux</vt:lpstr>
      <vt:lpstr>Les actions possibles sur ma page antécédents familiaux</vt:lpstr>
      <vt:lpstr>Ajouter une allergie</vt:lpstr>
      <vt:lpstr>J’ajoute une allergie</vt:lpstr>
      <vt:lpstr>J’ajoute une allergie</vt:lpstr>
      <vt:lpstr>Les actions possibles sur ma page allergie</vt:lpstr>
      <vt:lpstr>Ajouter mes vaccinations</vt:lpstr>
      <vt:lpstr>J’ajoute mes vaccinations</vt:lpstr>
      <vt:lpstr>J’ajoute mes vaccinations</vt:lpstr>
      <vt:lpstr>Les actions possibles sur ma page vaccination</vt:lpstr>
      <vt:lpstr>Ajouter des habitudes de vie</vt:lpstr>
      <vt:lpstr>J’ajoute une habitude de vie</vt:lpstr>
      <vt:lpstr>Ajouter des mesures de santé</vt:lpstr>
      <vt:lpstr>J’ajoute une mesure de santé</vt:lpstr>
      <vt:lpstr>Ajouter mon poids</vt:lpstr>
      <vt:lpstr>Ajouter mon poids</vt:lpstr>
      <vt:lpstr>Ajouter un professionnel de santé</vt:lpstr>
      <vt:lpstr>J’ajoute un professionnel de santé</vt:lpstr>
      <vt:lpstr>J’ajoute un professionnel de santé</vt:lpstr>
      <vt:lpstr>Les actions possibles sur ma page professionnels de santé</vt:lpstr>
      <vt:lpstr>Ajouter un entourage et des volontés</vt:lpstr>
      <vt:lpstr>Je consulte ma page entourage et volontés</vt:lpstr>
      <vt:lpstr>Je consulte ou modifie mes informations entourage</vt:lpstr>
      <vt:lpstr>J’ajoute un contact dans mon entourage</vt:lpstr>
      <vt:lpstr>En savoir plus sur mes directives anticipées</vt:lpstr>
      <vt:lpstr>Compléter mes directives anticipées</vt:lpstr>
      <vt:lpstr>Ajouter des directives anticipées</vt:lpstr>
      <vt:lpstr>En savoir plus sur le don d’organes et de tissus</vt:lpstr>
      <vt:lpstr>Accéder à l’historique de soins</vt:lpstr>
      <vt:lpstr>Je consulte mon historique des soins</vt:lpstr>
      <vt:lpstr>Je modifie la confidentialité de mon document</vt:lpstr>
      <vt:lpstr>Accéder à mes pièces administratives</vt:lpstr>
      <vt:lpstr>J’accède à mes pièces administratives</vt:lpstr>
      <vt:lpstr>J’ajoute un document</vt:lpstr>
      <vt:lpstr>J’ajoute un document</vt:lpstr>
      <vt:lpstr>Les actions possibles sur mes pièces administratives</vt:lpstr>
      <vt:lpstr>Je modifie / télécharge / supprime un document</vt:lpstr>
      <vt:lpstr>Fin de parcours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Visuel générique</dc:title>
  <dc:creator>Muriel Bakassa Traoré</dc:creator>
  <cp:lastModifiedBy>Muriel Bakassa Traore</cp:lastModifiedBy>
  <cp:revision>427</cp:revision>
  <dcterms:created xsi:type="dcterms:W3CDTF">2021-04-23T16:50:34Z</dcterms:created>
  <dcterms:modified xsi:type="dcterms:W3CDTF">2022-03-18T10:39:27Z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0x01010085ED596C4BE333429E2C1D22CC94175C</vt:lpwstr>
  </property>
</Properties>
</file>